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45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2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6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4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8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8511D-A15D-4CEB-B272-7D98D5777C9C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46D5-CD59-4D48-8AAE-09F8ABDC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1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37333" y="2336393"/>
            <a:ext cx="7117333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 2</a:t>
            </a:r>
          </a:p>
          <a:p>
            <a:r>
              <a:rPr lang="en-US" sz="5400" b="1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Battle </a:t>
            </a:r>
            <a:r>
              <a:rPr lang="en-US" sz="5400" b="1" i="0" dirty="0" smtClean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Percent Tier List</a:t>
            </a:r>
          </a:p>
          <a:p>
            <a:pPr algn="ctr"/>
            <a:r>
              <a:rPr lang="en-US" sz="2800" b="1" dirty="0" smtClean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2.0</a:t>
            </a:r>
            <a:endParaRPr lang="en-US" sz="2800" b="1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15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8571" y="947057"/>
            <a:ext cx="1850572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8571" y="2307772"/>
            <a:ext cx="1850572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88571" y="3733801"/>
            <a:ext cx="1850572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8571" y="5159830"/>
            <a:ext cx="1850572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Rectangle 2"/>
          <p:cNvSpPr/>
          <p:nvPr/>
        </p:nvSpPr>
        <p:spPr>
          <a:xfrm>
            <a:off x="2939143" y="947057"/>
            <a:ext cx="8044543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XIV.Negi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Sekiro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X.Eden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Zero |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IX.Baro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Nashor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9142" y="2307772"/>
            <a:ext cx="8044543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XV.Hina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Tetsuya |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III.Csharp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XII.Shinpei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Shinichi | </a:t>
            </a: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I.Atera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Otomo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XI.Noah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River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39142" y="3733801"/>
            <a:ext cx="8044543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II.Besty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Pedro | IV.W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VI.Kuro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Tetsuya | </a:t>
            </a:r>
          </a:p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V.Kiga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Nguyen |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XIII.Lycoris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39142" y="5159830"/>
            <a:ext cx="8044543" cy="914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VII.Miso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 |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VIII.Mia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7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2024-03-05T01:21:18Z</dcterms:created>
  <dcterms:modified xsi:type="dcterms:W3CDTF">2024-03-05T01:35:47Z</dcterms:modified>
</cp:coreProperties>
</file>