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F852-FBF0-44E1-B5DD-D64D7CF5F7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0028" y="2367171"/>
            <a:ext cx="62919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3</a:t>
            </a:r>
          </a:p>
          <a:p>
            <a:pPr algn="ctr"/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28"/>
            <a:ext cx="4493383" cy="2527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82" y="-14628"/>
            <a:ext cx="4422018" cy="2487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" y="4195765"/>
            <a:ext cx="4732862" cy="2662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29" y="4249121"/>
            <a:ext cx="4517571" cy="2571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48" y="2360694"/>
            <a:ext cx="3798421" cy="2136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55" y="2323565"/>
            <a:ext cx="3864428" cy="21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2024-03-05T02:13:50Z</dcterms:created>
  <dcterms:modified xsi:type="dcterms:W3CDTF">2024-03-05T02:15:14Z</dcterms:modified>
</cp:coreProperties>
</file>