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3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232-284F-48BF-8DA6-08B3D8BC875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BE9-921E-4AB3-BE02-F9446E5B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5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232-284F-48BF-8DA6-08B3D8BC875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BE9-921E-4AB3-BE02-F9446E5B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232-284F-48BF-8DA6-08B3D8BC875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BE9-921E-4AB3-BE02-F9446E5B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9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232-284F-48BF-8DA6-08B3D8BC875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BE9-921E-4AB3-BE02-F9446E5B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232-284F-48BF-8DA6-08B3D8BC875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BE9-921E-4AB3-BE02-F9446E5B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1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232-284F-48BF-8DA6-08B3D8BC875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BE9-921E-4AB3-BE02-F9446E5B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3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232-284F-48BF-8DA6-08B3D8BC875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BE9-921E-4AB3-BE02-F9446E5B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232-284F-48BF-8DA6-08B3D8BC875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BE9-921E-4AB3-BE02-F9446E5B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3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232-284F-48BF-8DA6-08B3D8BC875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BE9-921E-4AB3-BE02-F9446E5B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8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232-284F-48BF-8DA6-08B3D8BC875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BE9-921E-4AB3-BE02-F9446E5B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232-284F-48BF-8DA6-08B3D8BC875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BE9-921E-4AB3-BE02-F9446E5B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DA232-284F-48BF-8DA6-08B3D8BC875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E8BE9-921E-4AB3-BE02-F9446E5BA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9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4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9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39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52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2024-03-11T02:29:41Z</dcterms:created>
  <dcterms:modified xsi:type="dcterms:W3CDTF">2024-03-11T02:30:01Z</dcterms:modified>
</cp:coreProperties>
</file>