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 showGuides="1">
      <p:cViewPr varScale="1">
        <p:scale>
          <a:sx n="76" d="100"/>
          <a:sy n="76" d="100"/>
        </p:scale>
        <p:origin x="126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85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61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7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10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85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44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83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44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37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8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0145F-A3F6-4B9E-AC13-5E4A56F5E1F8}" type="datetimeFigureOut">
              <a:rPr lang="en-US" smtClean="0"/>
              <a:t>3/4/2024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B4893-FEFD-46A0-8CA4-C60EEC961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98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48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998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64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" b="-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5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178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2024-03-04T15:25:08Z</dcterms:created>
  <dcterms:modified xsi:type="dcterms:W3CDTF">2024-03-04T15:25:49Z</dcterms:modified>
</cp:coreProperties>
</file>