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26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4644-1533-4214-90E0-09E5353C1C9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F20D-3FC5-4D34-877B-0E5D433E5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48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4644-1533-4214-90E0-09E5353C1C9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F20D-3FC5-4D34-877B-0E5D433E5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8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4644-1533-4214-90E0-09E5353C1C9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F20D-3FC5-4D34-877B-0E5D433E5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0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4644-1533-4214-90E0-09E5353C1C9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F20D-3FC5-4D34-877B-0E5D433E5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1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4644-1533-4214-90E0-09E5353C1C9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F20D-3FC5-4D34-877B-0E5D433E5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4644-1533-4214-90E0-09E5353C1C9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F20D-3FC5-4D34-877B-0E5D433E5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8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4644-1533-4214-90E0-09E5353C1C9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F20D-3FC5-4D34-877B-0E5D433E5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2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4644-1533-4214-90E0-09E5353C1C9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F20D-3FC5-4D34-877B-0E5D433E5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81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4644-1533-4214-90E0-09E5353C1C9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F20D-3FC5-4D34-877B-0E5D433E5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93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4644-1533-4214-90E0-09E5353C1C9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F20D-3FC5-4D34-877B-0E5D433E5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0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4644-1533-4214-90E0-09E5353C1C9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F20D-3FC5-4D34-877B-0E5D433E5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0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94644-1533-4214-90E0-09E5353C1C97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0F20D-3FC5-4D34-877B-0E5D433E5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16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009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765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34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791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2024-03-11T01:54:00Z</dcterms:created>
  <dcterms:modified xsi:type="dcterms:W3CDTF">2024-03-11T01:54:33Z</dcterms:modified>
</cp:coreProperties>
</file>