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32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213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4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98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489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996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29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46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7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681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472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174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FFED2-FFE8-4CD1-8C3A-3FB4C6F11687}" type="datetimeFigureOut">
              <a:rPr lang="en-US" smtClean="0"/>
              <a:t>3/2/2024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18D20-B9C5-46B3-BA51-3028C0DF6F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7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4122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105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2024-03-02T02:04:48Z</dcterms:created>
  <dcterms:modified xsi:type="dcterms:W3CDTF">2024-03-02T02:05:43Z</dcterms:modified>
</cp:coreProperties>
</file>