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32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C6BC-2214-4983-A0B5-8B14CE3AFC20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795E-4AA5-4DDA-8F11-C194B439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C6BC-2214-4983-A0B5-8B14CE3AFC20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795E-4AA5-4DDA-8F11-C194B439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C6BC-2214-4983-A0B5-8B14CE3AFC20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795E-4AA5-4DDA-8F11-C194B439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9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C6BC-2214-4983-A0B5-8B14CE3AFC20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795E-4AA5-4DDA-8F11-C194B439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3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C6BC-2214-4983-A0B5-8B14CE3AFC20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795E-4AA5-4DDA-8F11-C194B439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9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C6BC-2214-4983-A0B5-8B14CE3AFC20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795E-4AA5-4DDA-8F11-C194B439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8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C6BC-2214-4983-A0B5-8B14CE3AFC20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795E-4AA5-4DDA-8F11-C194B439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C6BC-2214-4983-A0B5-8B14CE3AFC20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795E-4AA5-4DDA-8F11-C194B439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6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C6BC-2214-4983-A0B5-8B14CE3AFC20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795E-4AA5-4DDA-8F11-C194B439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6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C6BC-2214-4983-A0B5-8B14CE3AFC20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795E-4AA5-4DDA-8F11-C194B439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9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C6BC-2214-4983-A0B5-8B14CE3AFC20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795E-4AA5-4DDA-8F11-C194B439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9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C6BC-2214-4983-A0B5-8B14CE3AFC20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A795E-4AA5-4DDA-8F11-C194B439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344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964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04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68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340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04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2024-03-02T02:03:31Z</dcterms:created>
  <dcterms:modified xsi:type="dcterms:W3CDTF">2024-03-02T02:04:07Z</dcterms:modified>
</cp:coreProperties>
</file>