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90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1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9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4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9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8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5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F852-FBF0-44E1-B5DD-D64D7CF5F79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F852-FBF0-44E1-B5DD-D64D7CF5F79C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89260-6B98-469A-8D57-2B34F3FF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1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0028" y="2367171"/>
            <a:ext cx="6291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Update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Hè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2024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" y="894931"/>
            <a:ext cx="3886200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10" y="768528"/>
            <a:ext cx="5307299" cy="29839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33765" y="4728534"/>
            <a:ext cx="629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game mobile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5" y="301450"/>
            <a:ext cx="2889453" cy="2124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260" y="301450"/>
            <a:ext cx="3508644" cy="19726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53862" y="5441967"/>
            <a:ext cx="629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game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23" y="1366404"/>
            <a:ext cx="3180481" cy="1788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273" y="274686"/>
            <a:ext cx="3159591" cy="2265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90" y="1817320"/>
            <a:ext cx="3085829" cy="2288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052" y="1375021"/>
            <a:ext cx="3315186" cy="1863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423" y="2350207"/>
            <a:ext cx="3837577" cy="2157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89" y="2448338"/>
            <a:ext cx="3663036" cy="20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53862" y="5441967"/>
            <a:ext cx="629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7" y="108917"/>
            <a:ext cx="4826279" cy="25043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92" y="276286"/>
            <a:ext cx="4860789" cy="34064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4" y="2159857"/>
            <a:ext cx="3583969" cy="22874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66" y="1979534"/>
            <a:ext cx="2179826" cy="19981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737" y="1839835"/>
            <a:ext cx="3958634" cy="227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53862" y="5532402"/>
            <a:ext cx="6291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76" y="259425"/>
            <a:ext cx="8742067" cy="491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2024-03-05T02:13:50Z</dcterms:created>
  <dcterms:modified xsi:type="dcterms:W3CDTF">2024-05-12T02:59:42Z</dcterms:modified>
</cp:coreProperties>
</file>