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68C5-F1E2-4C30-9E2C-C544613B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F117B-6ACD-4C13-A4D8-C7DD533FE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2146-44E8-4FB1-B4A4-86975511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BC0DB-11C8-4E19-A4B3-7FA77C7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7227-EBBE-4A18-8495-48FBD1BB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26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2CA1-4138-4FB1-9757-669D1C50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C8BFC-47D1-446B-8E60-75319B7DC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2C3A-7228-476D-9E9A-6FDC763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508E-AE11-426A-8C86-AD0A8121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9117-0644-41A3-A3E2-C2437DC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12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FA723-4309-4846-9430-0AC755DEF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26221-2F12-481D-8805-E38A3A09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EFFE-D7AA-4BA5-AAF3-1A9960C3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543D-1478-4DD9-8778-B7271442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A65E-6F1C-4C4C-918E-670E0A15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75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866D-58CB-4A22-94AA-6F30F08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8B24-85B1-4358-BD55-104AB7C5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35EE-80AB-4179-93CD-F5ABA454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CAB0-A179-4EA7-A89A-AEA0BD3D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BECA-E7E8-48B6-9F77-5099A2AF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91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B306-A8E3-4141-B519-DBF41984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525CC-0FF2-4D11-AFCA-1E82055E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342D-AA92-4566-B1B5-9F90F1E9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3BB2-D196-4D4E-B77D-821E4EE7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2C50-6B2D-4831-AD69-F6EF39A8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74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11A0-1E8D-4E1A-883A-3978936E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1E35-2497-4F20-90B6-4BEF06D88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F9EA-A957-47AD-9460-3AB166D0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491BA-2265-49AF-91B3-6F841516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4FA15-6184-459F-9C1C-5FBD7FDC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FDB5-37E0-4EC8-B9D5-C745F42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07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B597-C099-4705-B3B0-B25560D3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11D0F-08DE-440D-B089-A9F6CA05F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9CFF1-61C0-4C88-B0ED-D9DD6879F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500C8-89DB-4A3E-9F35-A30B4695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5FF3B-C706-4A2B-B663-840787396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11498-8F66-4A65-9DBE-8F2A6A5A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B6170-268B-4C14-9123-677CBAA0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BC505-8727-4407-BBCC-87E1D090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11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C2D3-DA4A-4D74-83A5-662F83C9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3C7F0-7B27-4322-82C3-2ADF06D4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1FA47-ADF4-4FB8-A863-453E1179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4EAC1-6ECD-4BC9-BBA2-49C7387B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39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A8064-1C1D-44CA-BEE6-F59B9CAD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BE3F-1145-4D96-852B-EEC6B0F1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1828-5042-441A-B0B4-A1A83655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4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992-2755-4B75-8B43-2BA9CFE2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BC42-0A0A-4632-B5E9-4DDED727E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3D875-8D19-4E93-AEB4-5C437204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B414-8C55-428C-915F-981133A6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63CC1-C1E8-423B-82C4-AFB47B77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E9CC-D5A9-4513-BE37-0C96FA3B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9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3642-F243-400E-9AB4-429A9679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6940F-904B-4B9F-B3FA-B75BD8FE5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81359-F3AA-4C1B-9826-358BD84D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8130E-E61B-4D7F-ACF9-A3AC221F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5765-B6BC-4325-B943-AE01DB75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FCD6-CA23-4842-B7BA-D3ABAC82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65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B69E3-1414-413E-B4E4-5841B283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5D396-66BC-4A43-9F51-5CDBFE47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8268-A232-40F9-8A8E-97AF3DE42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91A2-F654-48BE-ABFE-CE0EEE89EBC8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5502-EE78-4BC5-84AF-9D74C6814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D7ED-2D3A-45FF-BB0F-04821D3B4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DA2E-824D-41E7-94EA-33BB8AE08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59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CD52-50D0-4B9E-99DC-16B9EEE8E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6C513-30CA-413A-A984-509A2FCA4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blue bowl on a table&#10;&#10;Description automatically generated">
            <a:extLst>
              <a:ext uri="{FF2B5EF4-FFF2-40B4-BE49-F238E27FC236}">
                <a16:creationId xmlns:a16="http://schemas.microsoft.com/office/drawing/2014/main" id="{D913BC00-19E7-44DF-8EE4-983448EF7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12192000" cy="914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144E9-DD66-4AEC-810B-71FC378675D2}"/>
              </a:ext>
            </a:extLst>
          </p:cNvPr>
          <p:cNvSpPr txBox="1"/>
          <p:nvPr/>
        </p:nvSpPr>
        <p:spPr>
          <a:xfrm>
            <a:off x="1346662" y="6261270"/>
            <a:ext cx="1039091" cy="368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Batteries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ADE9E-344B-483F-A356-6397E2871FF3}"/>
              </a:ext>
            </a:extLst>
          </p:cNvPr>
          <p:cNvSpPr txBox="1"/>
          <p:nvPr/>
        </p:nvSpPr>
        <p:spPr>
          <a:xfrm>
            <a:off x="3377739" y="5423762"/>
            <a:ext cx="1039091" cy="368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MOSFET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421EE-B339-4A88-AD5B-EF489D3AB40E}"/>
              </a:ext>
            </a:extLst>
          </p:cNvPr>
          <p:cNvSpPr txBox="1"/>
          <p:nvPr/>
        </p:nvSpPr>
        <p:spPr>
          <a:xfrm>
            <a:off x="2385752" y="1992997"/>
            <a:ext cx="86452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GROVE 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06D4E-F898-47E8-B22E-C04F41E45830}"/>
              </a:ext>
            </a:extLst>
          </p:cNvPr>
          <p:cNvSpPr txBox="1"/>
          <p:nvPr/>
        </p:nvSpPr>
        <p:spPr>
          <a:xfrm>
            <a:off x="9232671" y="5711443"/>
            <a:ext cx="775854" cy="368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PUMP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E041-E885-4FE6-BFB1-2D1C47B65E76}"/>
              </a:ext>
            </a:extLst>
          </p:cNvPr>
          <p:cNvSpPr txBox="1"/>
          <p:nvPr/>
        </p:nvSpPr>
        <p:spPr>
          <a:xfrm>
            <a:off x="6411884" y="570168"/>
            <a:ext cx="1039091" cy="368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FCF48-D818-4C76-9A84-D5E1CC1254C5}"/>
              </a:ext>
            </a:extLst>
          </p:cNvPr>
          <p:cNvSpPr txBox="1"/>
          <p:nvPr/>
        </p:nvSpPr>
        <p:spPr>
          <a:xfrm>
            <a:off x="9308870" y="2460068"/>
            <a:ext cx="93379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WATER OUTLET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9D29C-AB49-4B75-8F6D-905C39015C26}"/>
              </a:ext>
            </a:extLst>
          </p:cNvPr>
          <p:cNvSpPr txBox="1"/>
          <p:nvPr/>
        </p:nvSpPr>
        <p:spPr>
          <a:xfrm>
            <a:off x="9216045" y="594359"/>
            <a:ext cx="559723" cy="368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POT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F112A-1438-4FA8-8D8B-59B59E571A26}"/>
              </a:ext>
            </a:extLst>
          </p:cNvPr>
          <p:cNvSpPr txBox="1"/>
          <p:nvPr/>
        </p:nvSpPr>
        <p:spPr>
          <a:xfrm>
            <a:off x="10869281" y="4106753"/>
            <a:ext cx="91717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WATER SUPPLY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E293FA-A6AA-49E8-A835-7A16CD2A37C6}"/>
              </a:ext>
            </a:extLst>
          </p:cNvPr>
          <p:cNvSpPr/>
          <p:nvPr/>
        </p:nvSpPr>
        <p:spPr>
          <a:xfrm rot="16200000">
            <a:off x="1737359" y="5961938"/>
            <a:ext cx="257695" cy="249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E5191BD-0E04-4663-8706-2E636D0A0ADC}"/>
              </a:ext>
            </a:extLst>
          </p:cNvPr>
          <p:cNvSpPr/>
          <p:nvPr/>
        </p:nvSpPr>
        <p:spPr>
          <a:xfrm rot="16200000">
            <a:off x="3682538" y="5045825"/>
            <a:ext cx="332509" cy="368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8DB3577-401E-41BC-8657-6AE2D7B18C80}"/>
              </a:ext>
            </a:extLst>
          </p:cNvPr>
          <p:cNvSpPr/>
          <p:nvPr/>
        </p:nvSpPr>
        <p:spPr>
          <a:xfrm rot="4696450">
            <a:off x="2709949" y="2777138"/>
            <a:ext cx="415636" cy="32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C57CF2-0ECB-43A5-A00F-E1E4CD0E4FF4}"/>
              </a:ext>
            </a:extLst>
          </p:cNvPr>
          <p:cNvSpPr/>
          <p:nvPr/>
        </p:nvSpPr>
        <p:spPr>
          <a:xfrm rot="4542190">
            <a:off x="6650183" y="1058595"/>
            <a:ext cx="448886" cy="368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4176BA8-287C-4358-B1AE-9BC73E1F0DFF}"/>
              </a:ext>
            </a:extLst>
          </p:cNvPr>
          <p:cNvSpPr/>
          <p:nvPr/>
        </p:nvSpPr>
        <p:spPr>
          <a:xfrm rot="7431021">
            <a:off x="9154051" y="1045689"/>
            <a:ext cx="467580" cy="426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F565B73-7734-4435-AFC5-A7C9E9722ABF}"/>
              </a:ext>
            </a:extLst>
          </p:cNvPr>
          <p:cNvSpPr/>
          <p:nvPr/>
        </p:nvSpPr>
        <p:spPr>
          <a:xfrm rot="11818127">
            <a:off x="8650612" y="2547252"/>
            <a:ext cx="529245" cy="467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33E1546-8D9B-400D-BEAC-52F1ECB39043}"/>
              </a:ext>
            </a:extLst>
          </p:cNvPr>
          <p:cNvSpPr/>
          <p:nvPr/>
        </p:nvSpPr>
        <p:spPr>
          <a:xfrm rot="13464757">
            <a:off x="8714060" y="5269816"/>
            <a:ext cx="558007" cy="368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0BB253B-EB82-4232-841C-0B1A754B8D50}"/>
              </a:ext>
            </a:extLst>
          </p:cNvPr>
          <p:cNvSpPr/>
          <p:nvPr/>
        </p:nvSpPr>
        <p:spPr>
          <a:xfrm rot="9295773">
            <a:off x="10059287" y="4442859"/>
            <a:ext cx="689956" cy="392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57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 Le</dc:creator>
  <cp:lastModifiedBy>Kiet Le</cp:lastModifiedBy>
  <cp:revision>3</cp:revision>
  <dcterms:created xsi:type="dcterms:W3CDTF">2020-11-17T18:05:49Z</dcterms:created>
  <dcterms:modified xsi:type="dcterms:W3CDTF">2020-11-17T21:33:36Z</dcterms:modified>
</cp:coreProperties>
</file>