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FD08-BE4A-4682-AA0C-CA96C4C9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8D417-05E2-4494-9B51-6ACCF9E5A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BE2A-198B-4080-AFCE-2FC543BA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503C-0FF4-4BBE-BCB0-711E2B9C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E5B0-757B-47B8-8205-B8524586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5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D0C5-B299-400B-B75C-5B9C6154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6671D-2BF6-4A4F-A12A-CBFB7442E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839-E375-476F-8D12-51AA89C7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6488-57E3-4844-BF52-47D60030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E418-D21E-4E5E-BD72-9F3A1F93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39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CFCCF-70FD-4825-BCC0-56AFA710D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36067-992B-4E26-BB7C-0CC81AF7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7466-F428-4149-A9BA-34B9EED2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BFF6-EC57-4673-B14E-BAE83E79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85F4-D0F6-45A8-9CD4-D03D0BB1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11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41B-BD17-4182-A5BF-1D3EC351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CC52-F84A-4B4E-A2C9-DE4AB858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165C-67B2-424F-8043-1F6B3257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7002-61C0-443F-80E7-9A8D774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E641-E3DA-4610-8564-D0ED819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5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76C8-7ED4-47AF-B8EA-79E6B737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8D376-FEF5-4BE7-9365-F0CD5EC2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7ECE-B7A6-45E5-A218-D3C34A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7CC9-BE15-48B5-9653-12F3F26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3018-2EC8-4E2A-8643-2EA72561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0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5DE6-A1AB-4C77-A1AF-0F001482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2958-5F56-4191-8BD2-80A8C526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6601-6772-4FB0-BFB2-B2D980C24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74C6E-1EDD-4EED-BD22-1B5EA93D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08B7-EBAB-4E59-B311-90116985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69CE-295B-4415-8B25-120DC0AF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8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F237-9DE0-4567-9B76-1B176745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914F-3133-4253-A0B0-351A228E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22EA6-AD16-4E62-8C8C-EDD1776E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5B769-714C-45D5-ACAC-3C0EC2CD6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CED0-DB4C-4108-BB4D-04DB1ECE2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5A0AC-397E-46F4-B1C6-E85A873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E18EE-8829-4E2A-BEBD-BDD3B15F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D6551-E9B0-4652-BAC1-4DCD2E9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0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768B-63BB-4FB7-AAFF-E857529D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F5DA6-D020-410E-AC95-A1D31491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754DC-5BDB-4BFE-99FD-7CEB5B30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FFA15-9855-4919-9ACB-255087B2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40FED-BDBA-442A-AF04-FCBB26C2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78E0B-3EB7-4A47-8710-92A5C172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D2C4C-2D3F-406B-B604-55A6F304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90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18FB-B5FB-43E3-A0DD-A1EDFA88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1A51-C345-4208-9B17-AB147C73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6BA88-B7DC-4676-8D4D-51239350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9470-44B5-457D-9B2A-FFE2637A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FF2D2-B0CD-4282-9004-97FD97E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9C08C-9437-496F-851B-7F589440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2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A317-CE88-4E54-A3C8-62355868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AB70-EBE2-4A05-A749-ECF65DCBE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8352-2FCA-4582-B08D-BE157A295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61B75-3444-4C3F-BB69-3A62A97B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DEFE-C40A-4611-9BA7-B3974D77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ACA3-4855-4C53-B6C7-8A350072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2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E3A50-DFBD-4D10-9E88-52EAD8BD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6BC75-76B7-452F-9CE5-EC80F68C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686F-2074-42DA-A487-1DDB00220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F200-D513-4299-B7CC-EB36AB5157C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E87E-7C79-483A-832C-234121E43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2850-7059-473E-A058-BE5FC5695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FADD-E2A8-40A9-AED7-2F885683A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50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wl of food sitting on a table&#10;&#10;Description automatically generated">
            <a:extLst>
              <a:ext uri="{FF2B5EF4-FFF2-40B4-BE49-F238E27FC236}">
                <a16:creationId xmlns:a16="http://schemas.microsoft.com/office/drawing/2014/main" id="{CB18FD01-E835-48F5-8C24-5BF72213B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9" t="19671" r="27054" b="29285"/>
          <a:stretch/>
        </p:blipFill>
        <p:spPr>
          <a:xfrm>
            <a:off x="188111" y="1251857"/>
            <a:ext cx="5602514" cy="4354285"/>
          </a:xfrm>
          <a:prstGeom prst="rect">
            <a:avLst/>
          </a:prstGeom>
        </p:spPr>
      </p:pic>
      <p:pic>
        <p:nvPicPr>
          <p:cNvPr id="9" name="Picture 8" descr="A bowl of food on a table&#10;&#10;Description automatically generated">
            <a:extLst>
              <a:ext uri="{FF2B5EF4-FFF2-40B4-BE49-F238E27FC236}">
                <a16:creationId xmlns:a16="http://schemas.microsoft.com/office/drawing/2014/main" id="{F0DE945C-6420-4040-891F-601A05280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0370" b="4127"/>
          <a:stretch/>
        </p:blipFill>
        <p:spPr>
          <a:xfrm>
            <a:off x="5892800" y="1251857"/>
            <a:ext cx="6111089" cy="4354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A388BE-13D5-4853-83B2-6A0230F52966}"/>
              </a:ext>
            </a:extLst>
          </p:cNvPr>
          <p:cNvSpPr txBox="1"/>
          <p:nvPr/>
        </p:nvSpPr>
        <p:spPr>
          <a:xfrm>
            <a:off x="2590357" y="561798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Before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76B01-6E5E-4397-ACFC-9FBBA23A72AA}"/>
              </a:ext>
            </a:extLst>
          </p:cNvPr>
          <p:cNvSpPr txBox="1"/>
          <p:nvPr/>
        </p:nvSpPr>
        <p:spPr>
          <a:xfrm>
            <a:off x="8549333" y="561798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1949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Le</dc:creator>
  <cp:lastModifiedBy>Kiet Le</cp:lastModifiedBy>
  <cp:revision>2</cp:revision>
  <dcterms:created xsi:type="dcterms:W3CDTF">2020-12-01T18:31:33Z</dcterms:created>
  <dcterms:modified xsi:type="dcterms:W3CDTF">2020-12-02T05:59:47Z</dcterms:modified>
</cp:coreProperties>
</file>