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t" userId="df3bee14-80e0-4b14-946f-3c3e9ce873ae" providerId="ADAL" clId="{275496B0-79FD-4735-A7FF-AC5E32949288}"/>
    <pc:docChg chg="custSel modSld">
      <pc:chgData name="Kiet" userId="df3bee14-80e0-4b14-946f-3c3e9ce873ae" providerId="ADAL" clId="{275496B0-79FD-4735-A7FF-AC5E32949288}" dt="2021-04-13T03:30:14.797" v="0" actId="478"/>
      <pc:docMkLst>
        <pc:docMk/>
      </pc:docMkLst>
      <pc:sldChg chg="delSp mod">
        <pc:chgData name="Kiet" userId="df3bee14-80e0-4b14-946f-3c3e9ce873ae" providerId="ADAL" clId="{275496B0-79FD-4735-A7FF-AC5E32949288}" dt="2021-04-13T03:30:14.797" v="0" actId="478"/>
        <pc:sldMkLst>
          <pc:docMk/>
          <pc:sldMk cId="3061373221" sldId="256"/>
        </pc:sldMkLst>
        <pc:spChg chg="del">
          <ac:chgData name="Kiet" userId="df3bee14-80e0-4b14-946f-3c3e9ce873ae" providerId="ADAL" clId="{275496B0-79FD-4735-A7FF-AC5E32949288}" dt="2021-04-13T03:30:14.797" v="0" actId="478"/>
          <ac:spMkLst>
            <pc:docMk/>
            <pc:sldMk cId="3061373221" sldId="256"/>
            <ac:spMk id="11" creationId="{AA0C740A-3904-48D9-B214-9D361BFF5F92}"/>
          </ac:spMkLst>
        </pc:spChg>
      </pc:sldChg>
    </pc:docChg>
  </pc:docChgLst>
  <pc:docChgLst>
    <pc:chgData name="Kiet Le" userId="c15129bd0499811d" providerId="LiveId" clId="{72DADD2C-3100-4D43-A2DC-4F3EA3C80629}"/>
    <pc:docChg chg="modSld">
      <pc:chgData name="Kiet Le" userId="c15129bd0499811d" providerId="LiveId" clId="{72DADD2C-3100-4D43-A2DC-4F3EA3C80629}" dt="2020-12-06T01:17:05.592" v="7" actId="1076"/>
      <pc:docMkLst>
        <pc:docMk/>
      </pc:docMkLst>
      <pc:sldChg chg="addSp modSp">
        <pc:chgData name="Kiet Le" userId="c15129bd0499811d" providerId="LiveId" clId="{72DADD2C-3100-4D43-A2DC-4F3EA3C80629}" dt="2020-12-06T01:17:05.592" v="7" actId="1076"/>
        <pc:sldMkLst>
          <pc:docMk/>
          <pc:sldMk cId="3061373221" sldId="256"/>
        </pc:sldMkLst>
        <pc:spChg chg="add mod">
          <ac:chgData name="Kiet Le" userId="c15129bd0499811d" providerId="LiveId" clId="{72DADD2C-3100-4D43-A2DC-4F3EA3C80629}" dt="2020-12-06T01:17:05.592" v="7" actId="1076"/>
          <ac:spMkLst>
            <pc:docMk/>
            <pc:sldMk cId="3061373221" sldId="256"/>
            <ac:spMk id="2" creationId="{E0693496-08C5-427F-A9EF-90F5C2A8B6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97F7-0775-4C16-9A38-AC2238D1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FF064-9FD0-448E-B5B4-AF4E20019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DB3F-7F05-469F-8CA9-961C4EE2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3AD-27FC-4CD0-A2E0-20B5FEB4273A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51C0-43B0-4BD4-BF2A-230914C6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61043-21F2-4063-8757-B58D0828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C8A4-24D9-4B28-A991-7825ACB083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91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DE19-DF0E-471A-BC3B-CDA3DE62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17C35-6F57-4A23-A743-9B2D05DA9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EF1C-1FB1-4885-8CB1-EE9A2FA1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3AD-27FC-4CD0-A2E0-20B5FEB4273A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8103-39C1-4B92-9A62-95A06632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C2E2-A81C-4057-B5EA-F5862836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C8A4-24D9-4B28-A991-7825ACB083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6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16162-4FC9-4F44-B1D1-8A34A30A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4EADD-D048-4FDC-90E5-E3855348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131D-F083-445C-B763-5CB950F1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3AD-27FC-4CD0-A2E0-20B5FEB4273A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1D28-4609-409F-A9DC-C4327F99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5F073-0C1F-48F0-9420-DB42ABE9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C8A4-24D9-4B28-A991-7825ACB083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81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37E0-DF9F-44C2-B6C1-3AF3C15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2978-E6DA-4DF0-8C55-E4E9B8A7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62FE-3BE2-42BF-BB82-C610DF8D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3AD-27FC-4CD0-A2E0-20B5FEB4273A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3B0F7-5A79-40BB-9270-9C24F583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B425E-C90C-4F57-B9A6-EB9A82FE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C8A4-24D9-4B28-A991-7825ACB083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53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388F-81FB-44AB-82A5-05B75853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000A2-7E37-4789-BC6F-2387BE1E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4D9D5-5CF3-4D01-B55A-1A767BFC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3AD-27FC-4CD0-A2E0-20B5FEB4273A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2112-9E59-4C62-A15C-0B6E3608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9325E-95A6-45C4-9DDA-64E7A82A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C8A4-24D9-4B28-A991-7825ACB083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87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3BD1-DCD5-4665-9069-62D41EE1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6CCB-937D-49EA-8A92-DC32C10BD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F46DC-C254-4CA9-88E8-1F8D1266B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55340-7001-44AA-9A86-09CDFFF1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3AD-27FC-4CD0-A2E0-20B5FEB4273A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DA97E-B5AA-4DB0-AFB8-21481464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E5D83-401E-441B-B164-D41877DA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C8A4-24D9-4B28-A991-7825ACB083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0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C461-B4CB-4955-8FEE-52B26598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E0CF5-E826-45C5-8743-36A909FF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4BBEF-879A-4C1C-B7F5-01CE7BF3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FBBD-80E7-46FC-87A2-2025088D9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0693C-06C0-4E82-8F0C-CF6696779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34C3E-E02D-4AB3-A9B5-7AD7AD14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3AD-27FC-4CD0-A2E0-20B5FEB4273A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1AD58-FD0C-49CB-AA2F-AEEEB71A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80CF9-A9D0-4BD6-8BA6-895B925E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C8A4-24D9-4B28-A991-7825ACB083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2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8CDA-2910-41E5-AFBA-C9D3582B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37A29-1216-4F43-B91B-5A39DDAB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3AD-27FC-4CD0-A2E0-20B5FEB4273A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DF3A-DDB2-46DB-BA33-CBC784CA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7D52D-CFE8-4B7A-82E0-26BE6389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C8A4-24D9-4B28-A991-7825ACB083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14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B6880-0C3C-4E1F-88EC-0742A791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3AD-27FC-4CD0-A2E0-20B5FEB4273A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6B61B-4F28-4A66-ACA6-C7390004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17E56-635E-434A-B422-A902F7D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C8A4-24D9-4B28-A991-7825ACB083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19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D732-7AD9-4CC4-AF8B-D69FB387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726D-DDDF-49E8-A4D5-3057BC54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8713E-50DC-4177-BE0E-550C1EDA4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A011-2F1B-4ED1-BBC3-8DC66F10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3AD-27FC-4CD0-A2E0-20B5FEB4273A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9E7AD-6553-411A-97D0-0F34F9F0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EED53-9763-46FB-8B62-1A161806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C8A4-24D9-4B28-A991-7825ACB083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15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68F2-4E69-4D42-B91B-17617DF2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322F0-FF13-4E5C-8D81-996294B5F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AD6D2-10E4-48A0-8781-97203743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A330-112C-41C7-BAE3-215DA8ED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3AD-27FC-4CD0-A2E0-20B5FEB4273A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E6790-04A2-42C8-A931-3DE5E694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824BC-42D8-4AC3-889F-F9B05E9B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C8A4-24D9-4B28-A991-7825ACB083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61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33909-536B-414C-8033-53BB8D57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4C6D-9EF9-42B7-BA0F-A4BC445D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E07C-C63C-460F-B441-5E2450D1B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3AD-27FC-4CD0-A2E0-20B5FEB4273A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18966-851D-4BDC-9629-02255CDF3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FCE0-4849-4694-AC6F-03493DF3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C8A4-24D9-4B28-A991-7825ACB083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98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EF1AFF94-12FD-4B88-B52E-4F2C5B850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4AEE153-F18A-47B6-8759-64E999E13AFD}"/>
              </a:ext>
            </a:extLst>
          </p:cNvPr>
          <p:cNvSpPr/>
          <p:nvPr/>
        </p:nvSpPr>
        <p:spPr>
          <a:xfrm>
            <a:off x="2651760" y="1512916"/>
            <a:ext cx="1571105" cy="598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Grove Board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4449439-FA50-4BF8-AC5B-2FC73660403A}"/>
              </a:ext>
            </a:extLst>
          </p:cNvPr>
          <p:cNvSpPr/>
          <p:nvPr/>
        </p:nvSpPr>
        <p:spPr>
          <a:xfrm>
            <a:off x="1762298" y="4995950"/>
            <a:ext cx="2136371" cy="1097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Ultrasonic sensor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5FF68D6-FC08-4D88-BE03-1A1AF13E52FF}"/>
              </a:ext>
            </a:extLst>
          </p:cNvPr>
          <p:cNvSpPr/>
          <p:nvPr/>
        </p:nvSpPr>
        <p:spPr>
          <a:xfrm rot="1234670">
            <a:off x="7395343" y="5204482"/>
            <a:ext cx="1280160" cy="515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Buzzer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E0693496-08C5-427F-A9EF-90F5C2A8B681}"/>
              </a:ext>
            </a:extLst>
          </p:cNvPr>
          <p:cNvSpPr/>
          <p:nvPr/>
        </p:nvSpPr>
        <p:spPr>
          <a:xfrm>
            <a:off x="7255590" y="2959331"/>
            <a:ext cx="1734518" cy="6552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06137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Kiet Le</dc:creator>
  <cp:lastModifiedBy>Kiet Le</cp:lastModifiedBy>
  <cp:revision>2</cp:revision>
  <dcterms:created xsi:type="dcterms:W3CDTF">2020-12-04T05:04:13Z</dcterms:created>
  <dcterms:modified xsi:type="dcterms:W3CDTF">2021-04-13T03:30:22Z</dcterms:modified>
</cp:coreProperties>
</file>