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311" r:id="rId3"/>
    <p:sldId id="285" r:id="rId4"/>
    <p:sldId id="259" r:id="rId5"/>
    <p:sldId id="257" r:id="rId6"/>
    <p:sldId id="295" r:id="rId7"/>
    <p:sldId id="267" r:id="rId8"/>
    <p:sldId id="296" r:id="rId9"/>
    <p:sldId id="312" r:id="rId10"/>
    <p:sldId id="298" r:id="rId11"/>
    <p:sldId id="299" r:id="rId12"/>
    <p:sldId id="302" r:id="rId13"/>
    <p:sldId id="300" r:id="rId14"/>
    <p:sldId id="301" r:id="rId15"/>
    <p:sldId id="303" r:id="rId16"/>
    <p:sldId id="304" r:id="rId17"/>
    <p:sldId id="297" r:id="rId18"/>
    <p:sldId id="306" r:id="rId19"/>
    <p:sldId id="307" r:id="rId20"/>
    <p:sldId id="308" r:id="rId21"/>
    <p:sldId id="305" r:id="rId22"/>
    <p:sldId id="309" r:id="rId23"/>
    <p:sldId id="266" r:id="rId24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6"/>
      <p:bold r:id="rId27"/>
    </p:embeddedFont>
    <p:embeddedFont>
      <p:font typeface="Nixie One" panose="020B0604020202020204" charset="0"/>
      <p:regular r:id="rId28"/>
    </p:embeddedFont>
    <p:embeddedFont>
      <p:font typeface="Oswald" panose="00000500000000000000" pitchFamily="2" charset="0"/>
      <p:regular r:id="rId29"/>
      <p:bold r:id="rId30"/>
    </p:embeddedFont>
    <p:embeddedFont>
      <p:font typeface="Varela Round" panose="00000500000000000000" pitchFamily="2" charset="-79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AA29E9-0D66-4BA6-B0F3-7200BDCB035A}">
  <a:tblStyle styleId="{B3AA29E9-0D66-4BA6-B0F3-7200BDCB03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65636-D55D-425A-BA1E-3A17712700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6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6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667435" y="2059060"/>
            <a:ext cx="593015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BÁO CÁO SEMINAR OOP</a:t>
            </a:r>
            <a:br>
              <a:rPr lang="en-US" b="1" dirty="0">
                <a:solidFill>
                  <a:schemeClr val="accent1"/>
                </a:solidFill>
                <a:effectLst/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“GAME DÒ MÌN”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DF0B-4173-8C6B-CAE3-FEC1E8B56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4DD0B-2643-B58B-D958-3E4FDC48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35" y="938783"/>
            <a:ext cx="3909654" cy="4204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81F494-32B1-07FA-21B0-4C3D8E61406A}"/>
              </a:ext>
            </a:extLst>
          </p:cNvPr>
          <p:cNvSpPr txBox="1"/>
          <p:nvPr/>
        </p:nvSpPr>
        <p:spPr>
          <a:xfrm>
            <a:off x="1874316" y="203664"/>
            <a:ext cx="492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Ô</a:t>
            </a:r>
          </a:p>
        </p:txBody>
      </p:sp>
    </p:spTree>
    <p:extLst>
      <p:ext uri="{BB962C8B-B14F-4D97-AF65-F5344CB8AC3E}">
        <p14:creationId xmlns:p14="http://schemas.microsoft.com/office/powerpoint/2010/main" val="30557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CF023-C3B1-0190-DB54-A81B3C84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7313B-87CD-D510-7A1F-FEC7ACE7A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D62BDF-57D5-0D05-7CE6-129AD0D9B4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33DFA-A65A-CB61-27D5-373C53C37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EB6D8-2A39-D74F-56C0-0198BB38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8" y="804671"/>
            <a:ext cx="3055885" cy="4142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82CE81-984F-274E-AA6A-BE792BF5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820" y="1538656"/>
            <a:ext cx="2738529" cy="1609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30938-2A31-B30D-D19C-0FBF2C54E692}"/>
              </a:ext>
            </a:extLst>
          </p:cNvPr>
          <p:cNvSpPr txBox="1"/>
          <p:nvPr/>
        </p:nvSpPr>
        <p:spPr>
          <a:xfrm>
            <a:off x="1874316" y="203664"/>
            <a:ext cx="492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Ô</a:t>
            </a:r>
          </a:p>
        </p:txBody>
      </p:sp>
    </p:spTree>
    <p:extLst>
      <p:ext uri="{BB962C8B-B14F-4D97-AF65-F5344CB8AC3E}">
        <p14:creationId xmlns:p14="http://schemas.microsoft.com/office/powerpoint/2010/main" val="49091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17C56-6085-6CFE-F3E5-93276065E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5E24C-591D-F69A-26D5-F72045C9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6" y="232573"/>
            <a:ext cx="3665538" cy="451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703F6-605B-996D-2C45-FDD49E54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66" y="868532"/>
            <a:ext cx="3368332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31707-1FDB-522D-3C60-CA2B28FE8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2DB3E-CD1F-BC75-2203-2B3538E7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5" y="1170432"/>
            <a:ext cx="3475811" cy="3581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A2C22C-085B-6660-1222-39EFBD961C2C}"/>
              </a:ext>
            </a:extLst>
          </p:cNvPr>
          <p:cNvSpPr txBox="1"/>
          <p:nvPr/>
        </p:nvSpPr>
        <p:spPr>
          <a:xfrm>
            <a:off x="4486656" y="1788624"/>
            <a:ext cx="423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bom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latin typeface="Nixie One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4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740B0-26AF-A576-795F-B8E2F227FE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91C36-2ED8-26A5-71B4-4A4B5C63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97" y="1960410"/>
            <a:ext cx="6582694" cy="2791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F25E2-595C-FB0E-54E0-93E1491D8C79}"/>
              </a:ext>
            </a:extLst>
          </p:cNvPr>
          <p:cNvSpPr txBox="1"/>
          <p:nvPr/>
        </p:nvSpPr>
        <p:spPr>
          <a:xfrm>
            <a:off x="1874316" y="905780"/>
            <a:ext cx="492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loang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ma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trận</a:t>
            </a:r>
            <a:endParaRPr lang="en-US" sz="2400" b="1" dirty="0">
              <a:latin typeface="Nixie One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1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81859-77B0-834B-53B0-513AD69EF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A8C46-872A-7B33-0AC2-A9AA8BBC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194816"/>
            <a:ext cx="6608064" cy="3948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1687F-0409-E5CA-8B65-BAF2F023D593}"/>
              </a:ext>
            </a:extLst>
          </p:cNvPr>
          <p:cNvSpPr txBox="1"/>
          <p:nvPr/>
        </p:nvSpPr>
        <p:spPr>
          <a:xfrm>
            <a:off x="1874316" y="576596"/>
            <a:ext cx="492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loang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ma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trận</a:t>
            </a:r>
            <a:endParaRPr lang="en-US" sz="2400" b="1" dirty="0">
              <a:latin typeface="Nixie One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5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CC0DE-571B-32AE-5CFC-459CB595A1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5D71B-B316-B24D-63BD-8008A264FA82}"/>
              </a:ext>
            </a:extLst>
          </p:cNvPr>
          <p:cNvSpPr txBox="1"/>
          <p:nvPr/>
        </p:nvSpPr>
        <p:spPr>
          <a:xfrm>
            <a:off x="1874316" y="101108"/>
            <a:ext cx="492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thắng</a:t>
            </a:r>
            <a:r>
              <a:rPr lang="en-US" sz="2400" b="1" dirty="0">
                <a:latin typeface="Nixie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Nixie One" panose="020B0604020202020204" charset="0"/>
                <a:cs typeface="Times New Roman" panose="02020603050405020304" pitchFamily="18" charset="0"/>
              </a:rPr>
              <a:t>thua</a:t>
            </a:r>
            <a:endParaRPr lang="en-US" sz="2400" b="1" dirty="0">
              <a:latin typeface="Nixie One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E3595-F8B5-CA87-D456-6A1DF1CD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693368"/>
            <a:ext cx="2879679" cy="1623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6D034-4B18-CAC4-114B-00295435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87" y="664564"/>
            <a:ext cx="3101609" cy="428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3176CD-3886-FF00-6B58-474E0929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22" y="3027383"/>
            <a:ext cx="4046571" cy="99068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5F18F03-5B04-0D26-8154-42D1F21A6F27}"/>
              </a:ext>
            </a:extLst>
          </p:cNvPr>
          <p:cNvSpPr/>
          <p:nvPr/>
        </p:nvSpPr>
        <p:spPr>
          <a:xfrm>
            <a:off x="2022690" y="4152814"/>
            <a:ext cx="2279017" cy="990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7AA02FB-882A-250B-D950-64ECACE1C63C}"/>
              </a:ext>
            </a:extLst>
          </p:cNvPr>
          <p:cNvCxnSpPr>
            <a:stCxn id="13" idx="2"/>
            <a:endCxn id="9" idx="1"/>
          </p:cNvCxnSpPr>
          <p:nvPr/>
        </p:nvCxnSpPr>
        <p:spPr>
          <a:xfrm rot="10800000">
            <a:off x="795722" y="3522727"/>
            <a:ext cx="1226968" cy="1125431"/>
          </a:xfrm>
          <a:prstGeom prst="curvedConnector3">
            <a:avLst>
              <a:gd name="adj1" fmla="val 11863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4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console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18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DF6D2-9A5C-B96C-8647-57F099EB5A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71136-6E50-334E-30A8-C20FBB34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99" y="1003357"/>
            <a:ext cx="4277322" cy="28197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507307-A4A8-C28D-7215-472B7965D383}"/>
              </a:ext>
            </a:extLst>
          </p:cNvPr>
          <p:cNvSpPr/>
          <p:nvPr/>
        </p:nvSpPr>
        <p:spPr>
          <a:xfrm>
            <a:off x="5894684" y="1709885"/>
            <a:ext cx="2279017" cy="172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C7629C4-6A91-047D-4AA2-2FE6B0BFEF2A}"/>
              </a:ext>
            </a:extLst>
          </p:cNvPr>
          <p:cNvCxnSpPr>
            <a:stCxn id="9" idx="0"/>
            <a:endCxn id="6" idx="0"/>
          </p:cNvCxnSpPr>
          <p:nvPr/>
        </p:nvCxnSpPr>
        <p:spPr>
          <a:xfrm rot="16200000" flipV="1">
            <a:off x="4718313" y="-605996"/>
            <a:ext cx="706528" cy="3925233"/>
          </a:xfrm>
          <a:prstGeom prst="curvedConnector3">
            <a:avLst>
              <a:gd name="adj1" fmla="val 21863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C429E-C6B9-43A5-3C44-CD0588B6A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5D121-88F9-C2DE-9224-6AAC1A08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5" y="402407"/>
            <a:ext cx="5792998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8EBED-8D6F-3C0D-A4D8-5D656B9B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5" y="2571750"/>
            <a:ext cx="6392167" cy="26483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723B77-133A-F436-0D9C-D8419612534F}"/>
              </a:ext>
            </a:extLst>
          </p:cNvPr>
          <p:cNvSpPr/>
          <p:nvPr/>
        </p:nvSpPr>
        <p:spPr>
          <a:xfrm>
            <a:off x="7290816" y="1709885"/>
            <a:ext cx="1853184" cy="1705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C8441F6-AD5B-225E-4933-E989409E88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37596" y="-1233351"/>
            <a:ext cx="1307478" cy="4578994"/>
          </a:xfrm>
          <a:prstGeom prst="curvedConnector3">
            <a:avLst>
              <a:gd name="adj1" fmla="val 117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6938AC3-9089-190A-8528-DAC6DC920C1B}"/>
              </a:ext>
            </a:extLst>
          </p:cNvPr>
          <p:cNvCxnSpPr>
            <a:cxnSpLocks/>
          </p:cNvCxnSpPr>
          <p:nvPr/>
        </p:nvCxnSpPr>
        <p:spPr>
          <a:xfrm rot="5400000">
            <a:off x="7435339" y="3097159"/>
            <a:ext cx="480812" cy="10833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45869C-DEC6-F5D5-BC1B-C3974810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400" y="1560358"/>
            <a:ext cx="4633200" cy="569840"/>
          </a:xfrm>
        </p:spPr>
        <p:txBody>
          <a:bodyPr/>
          <a:lstStyle/>
          <a:p>
            <a:pPr algn="l"/>
            <a:r>
              <a:rPr lang="en-US" sz="1800" dirty="0"/>
              <a:t>21521024 - Nguyễn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Kiên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2D76-D6DB-415B-BEFF-89A8244965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51388"/>
            <a:ext cx="469900" cy="3921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F593373-6349-5C89-50A5-B0FE43606A8D}"/>
              </a:ext>
            </a:extLst>
          </p:cNvPr>
          <p:cNvSpPr txBox="1">
            <a:spLocks/>
          </p:cNvSpPr>
          <p:nvPr/>
        </p:nvSpPr>
        <p:spPr>
          <a:xfrm>
            <a:off x="2255400" y="2130198"/>
            <a:ext cx="4633200" cy="5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1800" dirty="0"/>
              <a:t>21521082 – </a:t>
            </a:r>
            <a:r>
              <a:rPr lang="en-US" sz="1800" dirty="0" err="1"/>
              <a:t>Vương</a:t>
            </a:r>
            <a:r>
              <a:rPr lang="en-US" sz="1800" dirty="0"/>
              <a:t> Thanh Linh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55E302D-BEBA-EF7E-78D4-1FCEB9F83087}"/>
              </a:ext>
            </a:extLst>
          </p:cNvPr>
          <p:cNvSpPr txBox="1">
            <a:spLocks/>
          </p:cNvSpPr>
          <p:nvPr/>
        </p:nvSpPr>
        <p:spPr>
          <a:xfrm>
            <a:off x="2255400" y="2700038"/>
            <a:ext cx="4633200" cy="5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1800" dirty="0"/>
              <a:t>21522258 - Nguyễn Trần Gia Kiệt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B2B77CC-9119-7618-6A67-1BF9058E7FE6}"/>
              </a:ext>
            </a:extLst>
          </p:cNvPr>
          <p:cNvSpPr txBox="1">
            <a:spLocks/>
          </p:cNvSpPr>
          <p:nvPr/>
        </p:nvSpPr>
        <p:spPr>
          <a:xfrm>
            <a:off x="3221348" y="705598"/>
            <a:ext cx="4633200" cy="5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308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D4C07-C94F-9781-2517-9F5F040398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86D37-999A-D4B4-0464-5AE7234E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75" y="743215"/>
            <a:ext cx="7011378" cy="16575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9722B47-5EB9-A755-F0CF-B93ABE6EC559}"/>
              </a:ext>
            </a:extLst>
          </p:cNvPr>
          <p:cNvSpPr/>
          <p:nvPr/>
        </p:nvSpPr>
        <p:spPr>
          <a:xfrm>
            <a:off x="3779520" y="3046412"/>
            <a:ext cx="1853184" cy="1705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FE2B89A-9C87-1735-0FFC-B443142F175E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0800000">
            <a:off x="968776" y="1572007"/>
            <a:ext cx="2810745" cy="2327013"/>
          </a:xfrm>
          <a:prstGeom prst="curvedConnector3">
            <a:avLst>
              <a:gd name="adj1" fmla="val 108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E6BB-9DBB-88FD-CDE6-9F825D167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A353D-0978-12F3-A495-57E34C913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Google Shape;220;p16">
            <a:extLst>
              <a:ext uri="{FF2B5EF4-FFF2-40B4-BE49-F238E27FC236}">
                <a16:creationId xmlns:a16="http://schemas.microsoft.com/office/drawing/2014/main" id="{2EF29BA1-433E-9A36-970A-1A66F19C16D0}"/>
              </a:ext>
            </a:extLst>
          </p:cNvPr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32241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32AEC-14EE-73A7-B6B3-2A5AE73D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0850" y="2571749"/>
            <a:ext cx="5382300" cy="1341883"/>
          </a:xfrm>
        </p:spPr>
        <p:txBody>
          <a:bodyPr/>
          <a:lstStyle/>
          <a:p>
            <a:pPr marL="76200" indent="0">
              <a:buNone/>
            </a:pP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Cảm</a:t>
            </a:r>
            <a:r>
              <a:rPr lang="en-US" sz="36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ơn</a:t>
            </a:r>
            <a:r>
              <a:rPr lang="en-US" sz="36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mọi</a:t>
            </a:r>
            <a:r>
              <a:rPr lang="en-US" sz="36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người</a:t>
            </a:r>
            <a:r>
              <a:rPr lang="en-US" sz="36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sz="36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lắng</a:t>
            </a:r>
            <a:r>
              <a:rPr lang="en-US" sz="36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nghe</a:t>
            </a:r>
            <a:endParaRPr lang="en-US" sz="3600" b="1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DC69-6BF0-840E-D954-84C0FB926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92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96800" y="1096676"/>
            <a:ext cx="3412800" cy="13562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650661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096800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650661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3529851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671190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671190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529851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42"/>
          <p:cNvSpPr/>
          <p:nvPr/>
        </p:nvSpPr>
        <p:spPr>
          <a:xfrm>
            <a:off x="3981335" y="1810176"/>
            <a:ext cx="291633" cy="3712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83826" cy="3707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4898038" y="2714072"/>
            <a:ext cx="285119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BFB76-FBBC-0A38-3772-47510DBE0F2E}"/>
              </a:ext>
            </a:extLst>
          </p:cNvPr>
          <p:cNvSpPr txBox="1"/>
          <p:nvPr/>
        </p:nvSpPr>
        <p:spPr>
          <a:xfrm>
            <a:off x="1096800" y="1096675"/>
            <a:ext cx="3428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2144D-505E-C40E-9EE2-33EFE40B988C}"/>
              </a:ext>
            </a:extLst>
          </p:cNvPr>
          <p:cNvSpPr txBox="1"/>
          <p:nvPr/>
        </p:nvSpPr>
        <p:spPr>
          <a:xfrm>
            <a:off x="1096800" y="2523594"/>
            <a:ext cx="3412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76C9B-954E-6804-3CE4-B75495FFE467}"/>
              </a:ext>
            </a:extLst>
          </p:cNvPr>
          <p:cNvSpPr txBox="1"/>
          <p:nvPr/>
        </p:nvSpPr>
        <p:spPr>
          <a:xfrm>
            <a:off x="5773036" y="2523594"/>
            <a:ext cx="2290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33C2C-8197-D454-DFB6-6C2A44142570}"/>
              </a:ext>
            </a:extLst>
          </p:cNvPr>
          <p:cNvSpPr txBox="1"/>
          <p:nvPr/>
        </p:nvSpPr>
        <p:spPr>
          <a:xfrm>
            <a:off x="5704582" y="1096675"/>
            <a:ext cx="2358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br>
              <a:rPr lang="en-US" b="1" dirty="0"/>
            </a:br>
            <a:r>
              <a:rPr lang="en-US" b="1" dirty="0"/>
              <a:t>Game </a:t>
            </a:r>
            <a:r>
              <a:rPr lang="en-US" b="1" dirty="0" err="1"/>
              <a:t>dò</a:t>
            </a:r>
            <a:r>
              <a:rPr lang="en-US" b="1" dirty="0"/>
              <a:t> </a:t>
            </a:r>
            <a:r>
              <a:rPr lang="en-US" b="1" dirty="0" err="1"/>
              <a:t>mìn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F8CB1-9273-6446-18EB-9784369EC0F3}"/>
              </a:ext>
            </a:extLst>
          </p:cNvPr>
          <p:cNvSpPr txBox="1"/>
          <p:nvPr/>
        </p:nvSpPr>
        <p:spPr>
          <a:xfrm>
            <a:off x="2583897" y="1427271"/>
            <a:ext cx="28171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404040"/>
                </a:solidFill>
                <a:effectLst/>
                <a:latin typeface="+mj-lt"/>
              </a:rPr>
              <a:t>Minisweeper có phần giao diện chính là một bảng các ô vuông xếp liền nhau tạo thành hình chữ nhật có chiều rộng và dài tối hiểu là 9 ô (đơn vị là ô vuông) và số mìn </a:t>
            </a:r>
            <a:r>
              <a:rPr lang="vi-VN" b="0" i="0" dirty="0">
                <a:solidFill>
                  <a:srgbClr val="404040"/>
                </a:solidFill>
                <a:latin typeface="+mj-lt"/>
              </a:rPr>
              <a:t>tối</a:t>
            </a:r>
            <a:r>
              <a:rPr lang="vi-VN" b="0" i="0" dirty="0">
                <a:solidFill>
                  <a:srgbClr val="404040"/>
                </a:solidFill>
                <a:effectLst/>
                <a:latin typeface="+mj-lt"/>
              </a:rPr>
              <a:t> thiểu là 10.</a:t>
            </a:r>
            <a:endParaRPr lang="en-US" b="0" i="0" dirty="0">
              <a:solidFill>
                <a:srgbClr val="404040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B5E3A-24F2-6676-7590-4DBEFC164DD2}"/>
              </a:ext>
            </a:extLst>
          </p:cNvPr>
          <p:cNvSpPr txBox="1"/>
          <p:nvPr/>
        </p:nvSpPr>
        <p:spPr>
          <a:xfrm>
            <a:off x="5876364" y="1427271"/>
            <a:ext cx="2386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ô,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cắm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E6969-8AE0-006C-0AE6-558D29DD97DA}"/>
              </a:ext>
            </a:extLst>
          </p:cNvPr>
          <p:cNvSpPr txBox="1"/>
          <p:nvPr/>
        </p:nvSpPr>
        <p:spPr>
          <a:xfrm>
            <a:off x="3662970" y="3027709"/>
            <a:ext cx="34761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over.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Ý </a:t>
            </a:r>
            <a:r>
              <a:rPr lang="en-US" b="1" dirty="0" err="1"/>
              <a:t>tưởng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89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195007" y="0"/>
            <a:ext cx="2128200" cy="19968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Xây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dựng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cấu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trúc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bảng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và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cấu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trúc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ô</a:t>
            </a:r>
            <a:endParaRPr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538406" y="0"/>
            <a:ext cx="2128200" cy="1822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Xây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dựng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các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thao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tác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xử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lý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game</a:t>
            </a:r>
            <a:endParaRPr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273000" y="1566582"/>
            <a:ext cx="2128200" cy="201033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Xây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dựng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phép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toán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loang</a:t>
            </a:r>
            <a:endParaRPr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86;p24">
            <a:extLst>
              <a:ext uri="{FF2B5EF4-FFF2-40B4-BE49-F238E27FC236}">
                <a16:creationId xmlns:a16="http://schemas.microsoft.com/office/drawing/2014/main" id="{610C0E2B-D630-1433-BD71-00735DE7008A}"/>
              </a:ext>
            </a:extLst>
          </p:cNvPr>
          <p:cNvSpPr/>
          <p:nvPr/>
        </p:nvSpPr>
        <p:spPr>
          <a:xfrm>
            <a:off x="1007594" y="3023526"/>
            <a:ext cx="2128200" cy="201033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Xử lý thắng thua</a:t>
            </a: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7273B2FB-800A-2E0D-4E9E-DD2258319726}"/>
              </a:ext>
            </a:extLst>
          </p:cNvPr>
          <p:cNvSpPr/>
          <p:nvPr/>
        </p:nvSpPr>
        <p:spPr>
          <a:xfrm>
            <a:off x="5538406" y="3023526"/>
            <a:ext cx="2128200" cy="201033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Hiển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thị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console</a:t>
            </a:r>
            <a:endParaRPr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84300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04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E023-8C97-EA32-5DC7-8F6D0CFEE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A0660-FDAA-9A42-AB57-484AB8C2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6" y="609748"/>
            <a:ext cx="6911789" cy="44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0056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336</Words>
  <Application>Microsoft Office PowerPoint</Application>
  <PresentationFormat>On-screen Show (16:9)</PresentationFormat>
  <Paragraphs>68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Varela Round</vt:lpstr>
      <vt:lpstr>Cascadia Code</vt:lpstr>
      <vt:lpstr>Nixie One</vt:lpstr>
      <vt:lpstr>Times New Roman</vt:lpstr>
      <vt:lpstr>Arial</vt:lpstr>
      <vt:lpstr>Wingdings</vt:lpstr>
      <vt:lpstr>Oswald</vt:lpstr>
      <vt:lpstr>Puck template</vt:lpstr>
      <vt:lpstr>BÁO CÁO SEMINAR OOP “GAME DÒ MÌN”</vt:lpstr>
      <vt:lpstr>21521024 - Nguyễn Trung Kiên</vt:lpstr>
      <vt:lpstr>NỘI DUNG </vt:lpstr>
      <vt:lpstr>Phân tích đề tài Game dò mìn</vt:lpstr>
      <vt:lpstr>PowerPoint Presentation</vt:lpstr>
      <vt:lpstr>Ý tưởng</vt:lpstr>
      <vt:lpstr>PowerPoint Presentation</vt:lpstr>
      <vt:lpstr>Cài đặt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Hiển thị console</vt:lpstr>
      <vt:lpstr>PowerPoint Presentation</vt:lpstr>
      <vt:lpstr>PowerPoint Presentation</vt:lpstr>
      <vt:lpstr>PowerPoint Presentation</vt:lpstr>
      <vt:lpstr>Chạy chương trình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SEMINAR OOP “GAME DÒ MÌN”</dc:title>
  <cp:lastModifiedBy>Nguyễn Trần Gia Kiệt</cp:lastModifiedBy>
  <cp:revision>11</cp:revision>
  <dcterms:modified xsi:type="dcterms:W3CDTF">2022-06-07T07:10:25Z</dcterms:modified>
</cp:coreProperties>
</file>