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7" r:id="rId4"/>
    <p:sldId id="265" r:id="rId5"/>
    <p:sldId id="267" r:id="rId6"/>
    <p:sldId id="272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87" r:id="rId16"/>
    <p:sldId id="297" r:id="rId17"/>
    <p:sldId id="298" r:id="rId18"/>
    <p:sldId id="299" r:id="rId19"/>
    <p:sldId id="300" r:id="rId20"/>
    <p:sldId id="301" r:id="rId21"/>
    <p:sldId id="302" r:id="rId22"/>
    <p:sldId id="26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844471-7D23-4B70-9F19-B40EE5F055EF}">
          <p14:sldIdLst>
            <p14:sldId id="270"/>
            <p14:sldId id="271"/>
            <p14:sldId id="257"/>
            <p14:sldId id="265"/>
            <p14:sldId id="267"/>
            <p14:sldId id="272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87"/>
            <p14:sldId id="297"/>
            <p14:sldId id="298"/>
            <p14:sldId id="299"/>
            <p14:sldId id="300"/>
            <p14:sldId id="301"/>
            <p14:sldId id="302"/>
            <p14:sldId id="268"/>
            <p14:sldId id="269"/>
          </p14:sldIdLst>
        </p14:section>
        <p14:section name="Default Section" id="{7240B7A4-434C-4B25-8177-E32E66D752C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7DE0-0562-E354-B727-351A4DFBC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07FC1-2135-6A57-E708-3DF9682A2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7D44C-65FC-0B67-1C1E-66B29A5E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D7CB-67AA-4515-A834-3882AE1B887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DFD65-577A-941F-B6C9-2D54BE19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06EF2-4C7D-24F9-15F5-90C6C684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C45A-2A00-4E5B-8372-243046DE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1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8A64-04D9-9C2A-D3BF-8E4A6600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F1FA6-29C9-B45D-A26C-6B906A856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BAC35-F802-3AE9-4C3F-A27FED84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D7CB-67AA-4515-A834-3882AE1B887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70A87-EAC6-720B-7391-5E722DC7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817A1-91EB-3941-9ABA-EDB62F7C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C45A-2A00-4E5B-8372-243046DE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7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890A5-053A-8D95-4ED2-E6DAFCCC3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CC6C4-3941-5A0D-5EBD-11A9A8DCD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200D-6E9B-719B-1CD0-6AB62C41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D7CB-67AA-4515-A834-3882AE1B887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C9E65-0F80-6FC6-74B2-26647CE1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C4485-3206-0A3D-BB4A-18C10786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C45A-2A00-4E5B-8372-243046DE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13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718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73984" y="2365248"/>
            <a:ext cx="5844032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0675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980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52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525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57212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3436" y="841248"/>
            <a:ext cx="11565467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02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1727" y="224918"/>
            <a:ext cx="719683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01" y="1011238"/>
            <a:ext cx="7179563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52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1/3/2023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525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57212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6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52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1/3/2023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525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57212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267" y="963168"/>
            <a:ext cx="11565467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316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4512" y="1533017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5408" y="1533017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52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1/3/2023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525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57212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35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52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525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57212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9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4C9A-6048-238E-1B84-49EC7FE6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0574-5CD3-8D2A-E004-51DC15385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62897-15F2-E44F-8F02-C2400DE9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D7CB-67AA-4515-A834-3882AE1B887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4574-578A-90C8-118B-171975EC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60123-0548-6D38-107C-EDCE59FD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C45A-2A00-4E5B-8372-243046DE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1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4B3E-81E1-76F3-C85F-CBD53C5A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58FFD-70B7-70FD-D4E6-4BAE2D75F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2F431-3F79-7D47-AEBB-6FEA7F39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D7CB-67AA-4515-A834-3882AE1B887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C77C2-1A0A-4BC1-5FFA-B8B6250A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6D19A-7906-E719-84A5-FE57D1B3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C45A-2A00-4E5B-8372-243046DE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5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A291-B517-D96E-540B-7B936342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9E48-4717-A29E-157B-BCD5CEF05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6CA23-8B7D-94DB-1362-DEACA4D78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5492E-385B-3EBC-3419-F979E05D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D7CB-67AA-4515-A834-3882AE1B887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EC896-95CB-F756-CB95-FDBB7991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9EEF7-ECBA-AD07-5078-7C3089AA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C45A-2A00-4E5B-8372-243046DE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5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B71E-D307-2D3E-E9C7-52A9FDF4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FBCEA-6D2D-E986-4E12-7911F494D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82669-95FB-1258-2F46-4B8605A34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0AFEC-AE91-083F-1986-1635BE0C7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03AF6-197E-FA7D-19A8-AE4D47C74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D8849-BB90-9537-FAAF-B9223AAB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D7CB-67AA-4515-A834-3882AE1B887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34E6E-7600-9381-5166-040EB5D5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522E3-E779-45B8-7B4D-E68BF119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C45A-2A00-4E5B-8372-243046DE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3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B81C-2F67-B226-4B88-C31D7760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3CFA2-172B-F466-772F-10383DB3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D7CB-67AA-4515-A834-3882AE1B887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0D8CE-E23A-1A62-74B3-A11656E8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00214-9424-1232-9B22-F17A0FF4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C45A-2A00-4E5B-8372-243046DE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7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81F36-B175-61E5-5880-C0424799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D7CB-67AA-4515-A834-3882AE1B887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E22B2-6721-DD2C-D872-75E17629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DF4C8-2440-E4DB-4885-B2A93CDC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C45A-2A00-4E5B-8372-243046DE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2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30C1-E1F5-5EA4-9D3C-B2B48EA1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2614-A48F-A13A-6918-6F539B23C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1DAE8-9748-49BC-E357-43C1BF486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7C3ED-F2B4-5A87-4407-FF2AACB9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D7CB-67AA-4515-A834-3882AE1B887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3406F-B7C0-845D-C6DD-90357BB7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71B96-BD07-92F0-622F-4C4ADBA0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C45A-2A00-4E5B-8372-243046DE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4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E1E6-6F55-369A-6574-4A6C675C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B7429-1860-E0CD-BC69-B89C50F95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99461-5C6D-7CFB-ED23-C2538CD94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EB73-ECAF-00CC-5B8C-D45F37E2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D7CB-67AA-4515-A834-3882AE1B887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7BB57-7357-A79C-EBD4-C6EE4A4F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92CB4-DE9F-F141-9351-FBC9ED7F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C45A-2A00-4E5B-8372-243046DE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3F98A-ED10-152C-6FF7-F337820B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4FEB6-2B39-D9A2-D222-95F9801B2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9DBAF-EF21-3865-61D6-8236FB7D7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D7CB-67AA-4515-A834-3882AE1B887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F7A57-D61B-2DE2-907D-D9BB734AD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C5DFD-2EFB-3A42-1CF7-0757A6438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C45A-2A00-4E5B-8372-243046DEF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1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65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8AD8-78BD-8A34-ED4B-EA095730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directory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D04D0-9C30-8176-8302-87863E1FB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1 </a:t>
            </a:r>
            <a:r>
              <a:rPr lang="en-US" dirty="0" err="1"/>
              <a:t>mức</a:t>
            </a:r>
            <a:endParaRPr lang="en-US" dirty="0"/>
          </a:p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2 </a:t>
            </a:r>
            <a:r>
              <a:rPr lang="en-US" dirty="0" err="1"/>
              <a:t>mức</a:t>
            </a:r>
            <a:endParaRPr lang="en-US" dirty="0"/>
          </a:p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cấu trúc </a:t>
            </a:r>
            <a:r>
              <a:rPr lang="en-US" dirty="0" err="1"/>
              <a:t>cây</a:t>
            </a:r>
            <a:endParaRPr lang="en-US" dirty="0"/>
          </a:p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dùng </a:t>
            </a:r>
            <a:r>
              <a:rPr lang="en-US" dirty="0" err="1"/>
              <a:t>chung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AC58-64E3-38AB-9703-A5B5991C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1 </a:t>
            </a:r>
            <a:r>
              <a:rPr lang="en-US" dirty="0" err="1"/>
              <a:t>mức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BC229-417C-2102-697A-B46B359D51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267" y="963168"/>
            <a:ext cx="5782733" cy="5132832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Cấu trúc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các file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nằm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cùng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số người dùng và số file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năng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05940E9-EDA4-645D-7BF1-FFAAFB3AA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57" y="2695575"/>
            <a:ext cx="512508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7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AA2F-F51C-770C-BDD7-DE89CA5D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2 </a:t>
            </a:r>
            <a:r>
              <a:rPr lang="en-US" dirty="0" err="1"/>
              <a:t>mức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74A1A-2AF2-D26B-1886-CDADCA8DF8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267" y="963168"/>
            <a:ext cx="11565467" cy="1688592"/>
          </a:xfrm>
        </p:spPr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người dùng sử dụng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và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chỉ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được vấn đề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và chỉ hiệu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người dùng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lập.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dùng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file.</a:t>
            </a:r>
          </a:p>
          <a:p>
            <a:endParaRPr lang="en-US" dirty="0"/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0D8AC7EA-7F5D-9892-A8EA-DB7E75A87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82" y="2651760"/>
            <a:ext cx="533463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66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B1BC-3485-4931-79B9-1332A048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cấu trúc </a:t>
            </a:r>
            <a:r>
              <a:rPr lang="en-US" dirty="0" err="1"/>
              <a:t>cây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DCB4-301E-E859-E74F-9A88F9C91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267" y="963168"/>
            <a:ext cx="11565467" cy="246583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cấu trúc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biến nhất.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 trúc có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hệ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này có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nhất.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tới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hết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 của nó.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(Path name) có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tuyệt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và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tương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B844D40-6E20-6CC8-5AF9-D0EA32382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445" y="3013710"/>
            <a:ext cx="532511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85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62B9-D498-AB9D-6247-EC41113F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dùng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991E8-287B-3476-FD4B-191CB0A66B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 này có thể link đến file của user khác.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duyệt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1 file có thể được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duyệt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nhiều lần.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5CEAC00-53A4-4B35-E247-1087B9C84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07" y="2325624"/>
            <a:ext cx="455358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30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Phần 2:</a:t>
            </a:r>
          </a:p>
          <a:p>
            <a:pPr marL="0" indent="0" algn="ctr">
              <a:buNone/>
            </a:pPr>
            <a:r>
              <a:rPr lang="en-US" dirty="0"/>
              <a:t>File System </a:t>
            </a:r>
            <a:r>
              <a:rPr lang="en-US" dirty="0" err="1"/>
              <a:t>implentation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8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366E-A2D3-FFBD-E184-34DD1FE4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Searching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A4AA3-1A06-EDDA-7DF6-1A53B70EB6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 trỏ tới các khối dữ liệu.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cùng vs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57383-5511-D4CF-389A-B3CCCBD78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6" y="2531175"/>
            <a:ext cx="6278259" cy="2369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A9B19A-DE90-5A2C-9866-1F727D77E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180" y="1934078"/>
            <a:ext cx="4621384" cy="356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0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A669-27C9-383F-7FF1-8F6EFC97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EA58F-9ABC-88D5-2AE3-62E578226C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Phân </a:t>
            </a:r>
            <a:r>
              <a:rPr lang="en-US" sz="1800" dirty="0" err="1"/>
              <a:t>phối</a:t>
            </a:r>
            <a:r>
              <a:rPr lang="en-US" sz="1800" dirty="0"/>
              <a:t> liên </a:t>
            </a:r>
            <a:r>
              <a:rPr lang="en-US" sz="1800" dirty="0" err="1"/>
              <a:t>tục</a:t>
            </a:r>
            <a:endParaRPr lang="en-US" sz="1800" dirty="0"/>
          </a:p>
          <a:p>
            <a:r>
              <a:rPr lang="en-US" sz="1800" dirty="0"/>
              <a:t>Phân </a:t>
            </a:r>
            <a:r>
              <a:rPr lang="en-US" sz="1800" dirty="0" err="1"/>
              <a:t>phối</a:t>
            </a:r>
            <a:r>
              <a:rPr lang="en-US" sz="1800" dirty="0"/>
              <a:t> liên kết</a:t>
            </a:r>
          </a:p>
          <a:p>
            <a:r>
              <a:rPr lang="en-US" sz="1800" dirty="0"/>
              <a:t>Phân </a:t>
            </a:r>
            <a:r>
              <a:rPr lang="en-US" sz="1800" dirty="0" err="1"/>
              <a:t>phối</a:t>
            </a:r>
            <a:r>
              <a:rPr lang="en-US" sz="1800" dirty="0"/>
              <a:t> chỉ </a:t>
            </a:r>
            <a:r>
              <a:rPr lang="en-US" sz="1800" dirty="0" err="1"/>
              <a:t>mục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3553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9DB5-A9AC-2E9D-7EA3-62BAD6F7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Phân </a:t>
            </a:r>
            <a:r>
              <a:rPr lang="en-US" dirty="0" err="1"/>
              <a:t>phối</a:t>
            </a:r>
            <a:r>
              <a:rPr lang="en-US" dirty="0"/>
              <a:t> liên </a:t>
            </a:r>
            <a:r>
              <a:rPr lang="en-US" dirty="0" err="1"/>
              <a:t>tục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928FB-9FA4-178A-85E4-C6775D59C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ile được lưu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các khối nhớ liên tiếp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 độ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muốn tăng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vùng nhớ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tới phân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(Các vùng nhớ liên tiếp còn lại ko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lưu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01FC0-9132-D32E-C8F4-C18C95795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08" y="3370450"/>
            <a:ext cx="7428184" cy="27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6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01BA-2618-A6FB-86FE-E078C0F0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Phân </a:t>
            </a:r>
            <a:r>
              <a:rPr lang="en-US" dirty="0" err="1"/>
              <a:t>phối</a:t>
            </a:r>
            <a:r>
              <a:rPr lang="en-US" dirty="0"/>
              <a:t> liên kết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D8AA8-D012-8F7C-20C7-5DAB2E8B44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267" y="963168"/>
            <a:ext cx="11565467" cy="2465832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 được phân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các ô nhớ không liên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cuối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khối là con trỏ để trỏ tới khối tiếp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 độ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chậm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phải định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từ đầu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 kết khối có thể bị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hỏng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tới mất dữ liệu, hoặc liên kết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 dụ: FAT file system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844D8-1E29-6952-ADF0-1DF18F04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062" y="3409586"/>
            <a:ext cx="7557873" cy="2485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76D528-373A-7D7B-715C-08076847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237" y="5894832"/>
            <a:ext cx="5545524" cy="38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4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98E0-30FF-4956-A658-42E15A83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BÁO CÁO HỆ ĐIỀU HÀNH</a:t>
            </a:r>
            <a:br>
              <a:rPr lang="en-US" dirty="0"/>
            </a:br>
            <a:r>
              <a:rPr lang="en-US" dirty="0" err="1"/>
              <a:t>Nhóm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850899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0D2A-8393-7987-4F60-3BA51A0C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Phân </a:t>
            </a:r>
            <a:r>
              <a:rPr lang="en-US" dirty="0" err="1"/>
              <a:t>phối</a:t>
            </a:r>
            <a:r>
              <a:rPr lang="en-US" dirty="0"/>
              <a:t> chỉ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FB4D4-8AA6-2A4A-92B3-A9D63A48D0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có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khối chỉ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chính (index block) chứa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các khối dữ liệu của file.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 gây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phân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phép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tiếp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Luôn cần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nhất 2 block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file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block dữ liệu và block chỉ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57D74-BE9C-D2EB-BE3F-F78F695F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498" y="3139429"/>
            <a:ext cx="4951004" cy="295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85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Phần 3:</a:t>
            </a:r>
          </a:p>
          <a:p>
            <a:pPr marL="0" indent="0" algn="ctr">
              <a:buNone/>
            </a:pPr>
            <a:r>
              <a:rPr lang="en-US" dirty="0"/>
              <a:t>Ext file </a:t>
            </a:r>
            <a:r>
              <a:rPr lang="en-US"/>
              <a:t>system in Linux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83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2A16-C4CE-4211-8159-39DCE00C9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4A0AC-28A9-48BF-A83D-2C70275828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28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5705095" y="3021992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12" y="317039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1845392" y="1986042"/>
            <a:ext cx="8501216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File system interface &amp; implementation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1937012" y="3567623"/>
            <a:ext cx="7342482" cy="16092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/>
              <a:t>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/>
              <a:t>File directory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/>
              <a:t>File system implementation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File system interface:</a:t>
            </a:r>
          </a:p>
          <a:p>
            <a:pPr lvl="1"/>
            <a:r>
              <a:rPr lang="en-US" dirty="0"/>
              <a:t>File concept and operations</a:t>
            </a:r>
          </a:p>
          <a:p>
            <a:pPr lvl="1"/>
            <a:r>
              <a:rPr lang="en-US" dirty="0"/>
              <a:t>File directory structure</a:t>
            </a:r>
          </a:p>
          <a:p>
            <a:r>
              <a:rPr lang="en-US" dirty="0"/>
              <a:t>File system implementation:</a:t>
            </a:r>
          </a:p>
          <a:p>
            <a:pPr lvl="1"/>
            <a:r>
              <a:rPr lang="en-US" dirty="0"/>
              <a:t>Searching method</a:t>
            </a:r>
          </a:p>
          <a:p>
            <a:pPr lvl="1"/>
            <a:r>
              <a:rPr lang="en-US" dirty="0"/>
              <a:t>Allocation method</a:t>
            </a:r>
          </a:p>
          <a:p>
            <a:r>
              <a:rPr lang="en-US" dirty="0" err="1"/>
              <a:t>ExtX</a:t>
            </a:r>
            <a:r>
              <a:rPr lang="en-US" dirty="0"/>
              <a:t> (2, 3, 4) file system in Linux</a:t>
            </a: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Phần 1:</a:t>
            </a:r>
          </a:p>
          <a:p>
            <a:pPr marL="0" indent="0" algn="ctr">
              <a:buNone/>
            </a:pPr>
            <a:r>
              <a:rPr lang="en-US" dirty="0"/>
              <a:t>File system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concept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267" y="963168"/>
            <a:ext cx="5782733" cy="51328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lưu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logic trên bộ nhớ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Đối vs người dùng thì file là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phân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nhất của disk, chỉ có thể ghi vào ổ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đĩa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thông qua file.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 là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dãy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bits, bytes,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bản ghi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nghĩa được định nghĩa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người tạo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 2 kiểu chính là: 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files: text (ASCII) và binary.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Program: source and object files.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của file được lưu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cấu trúc directory hay các directory entry.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CE310F-2064-74A3-4240-1FACDAD69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786" y="1141857"/>
            <a:ext cx="4712778" cy="49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6EB-44D6-D6AA-B3BA-296C2F8D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operation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E4EDD-DE96-8F2D-573A-115E29D841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267" y="963168"/>
            <a:ext cx="6572165" cy="5132832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 file (Create)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 file (Write)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Đọc file (Read)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 đổi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(Seek)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(Delete)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dữ liệu của file (Truncate)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 tác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tìm directory entry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thời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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thì có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file: Chứa thông tin của file đang được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Khi không sử dụng file nữa thì OS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entry của file tương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file.</a:t>
            </a:r>
          </a:p>
          <a:p>
            <a:pPr marL="0" lvl="0" indent="0">
              <a:lnSpc>
                <a:spcPct val="150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D605643-2B47-5159-E7AC-B91E73D28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729" y="963168"/>
            <a:ext cx="5791835" cy="211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4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249C-3EC5-F2F0-F1B8-03A6234D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directory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F542-44D1-2ABF-8204-2856DE562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/>
              <a:t>Khái</a:t>
            </a:r>
            <a:r>
              <a:rPr lang="en-US" sz="1800" b="1" dirty="0"/>
              <a:t> </a:t>
            </a:r>
            <a:r>
              <a:rPr lang="en-US" sz="1800" b="1" dirty="0" err="1"/>
              <a:t>niệm</a:t>
            </a:r>
            <a:r>
              <a:rPr lang="en-US" sz="1800" b="1" dirty="0"/>
              <a:t> cơ bản: </a:t>
            </a:r>
            <a:r>
              <a:rPr lang="en-US" sz="1800" dirty="0"/>
              <a:t>Block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tự động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gói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và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gói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các dữ liệu các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bytes thành các block (Có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tương đương vs sector của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đĩa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thường là 512 bytes).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file thì có thể được lưu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nhiều block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đọc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từng block -&gt; internal fragmentation (Các bytes cuối của block cuối cùng của file ko để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1800" b="1" dirty="0"/>
              <a:t>Phân vùng: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Đĩa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được chia thành nhiều phân vùng: partitions, minidisks, volumes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phân vùng được xử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vùng lưu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phân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và có thể chứa 1 OS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126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98D1-6401-8802-0B2C-8BD03B2C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directory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22740-81B1-D8E7-7803-083E5AB47E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Các </a:t>
            </a:r>
            <a:r>
              <a:rPr lang="en-US" sz="1800" b="1" dirty="0" err="1"/>
              <a:t>thao</a:t>
            </a:r>
            <a:r>
              <a:rPr lang="en-US" sz="1800" b="1" dirty="0"/>
              <a:t> tác </a:t>
            </a:r>
            <a:r>
              <a:rPr lang="en-US" sz="1800" b="1" dirty="0" err="1"/>
              <a:t>với</a:t>
            </a:r>
            <a:r>
              <a:rPr lang="en-US" sz="1800" b="1" dirty="0"/>
              <a:t> </a:t>
            </a:r>
            <a:r>
              <a:rPr lang="en-US" sz="1800" b="1" dirty="0" err="1"/>
              <a:t>thư</a:t>
            </a:r>
            <a:r>
              <a:rPr lang="en-US" sz="1800" b="1" dirty="0"/>
              <a:t> </a:t>
            </a:r>
            <a:r>
              <a:rPr lang="en-US" sz="1800" b="1" dirty="0" err="1"/>
              <a:t>mục</a:t>
            </a:r>
            <a:r>
              <a:rPr lang="en-US" sz="1800" b="1" dirty="0"/>
              <a:t>: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 file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hệ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6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825</Words>
  <Application>Microsoft Office PowerPoint</Application>
  <PresentationFormat>Widescreen</PresentationFormat>
  <Paragraphs>104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Lato</vt:lpstr>
      <vt:lpstr>Times New Roman</vt:lpstr>
      <vt:lpstr>Wingdings</vt:lpstr>
      <vt:lpstr>Office Theme</vt:lpstr>
      <vt:lpstr>PowerPoint Presentation</vt:lpstr>
      <vt:lpstr>BÁO CÁO HỆ ĐIỀU HÀNH Nhóm 1</vt:lpstr>
      <vt:lpstr>PowerPoint Presentation</vt:lpstr>
      <vt:lpstr>Nội dung</vt:lpstr>
      <vt:lpstr>PowerPoint Presentation</vt:lpstr>
      <vt:lpstr>File concept</vt:lpstr>
      <vt:lpstr>File operation</vt:lpstr>
      <vt:lpstr>File directory structure</vt:lpstr>
      <vt:lpstr>File directory structure</vt:lpstr>
      <vt:lpstr>File directory structure</vt:lpstr>
      <vt:lpstr>Thư mục 1 mức</vt:lpstr>
      <vt:lpstr>Thư mục 2 mức</vt:lpstr>
      <vt:lpstr>Thư mục cấu trúc cây</vt:lpstr>
      <vt:lpstr>Thư mục dùng chung</vt:lpstr>
      <vt:lpstr>PowerPoint Presentation</vt:lpstr>
      <vt:lpstr>Searching method</vt:lpstr>
      <vt:lpstr>Allocation methods</vt:lpstr>
      <vt:lpstr>Phân phối liên tục</vt:lpstr>
      <vt:lpstr>Phân phối liên kết</vt:lpstr>
      <vt:lpstr>Phân phối chỉ mục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TUAN KIET 20182621</dc:creator>
  <cp:lastModifiedBy>NGUYEN TUAN KIET 20182621</cp:lastModifiedBy>
  <cp:revision>2</cp:revision>
  <dcterms:created xsi:type="dcterms:W3CDTF">2023-01-03T09:15:44Z</dcterms:created>
  <dcterms:modified xsi:type="dcterms:W3CDTF">2023-01-03T10:30:09Z</dcterms:modified>
</cp:coreProperties>
</file>