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16"/>
  </p:handoutMasterIdLst>
  <p:sldIdLst>
    <p:sldId id="267" r:id="rId3"/>
    <p:sldId id="283" r:id="rId5"/>
    <p:sldId id="292" r:id="rId6"/>
    <p:sldId id="284" r:id="rId7"/>
    <p:sldId id="286" r:id="rId8"/>
    <p:sldId id="287" r:id="rId9"/>
    <p:sldId id="288" r:id="rId10"/>
    <p:sldId id="289" r:id="rId11"/>
    <p:sldId id="290" r:id="rId12"/>
    <p:sldId id="291" r:id="rId13"/>
    <p:sldId id="273" r:id="rId14"/>
    <p:sldId id="277" r:id="rId15"/>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21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Tác giả"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2" autoAdjust="0"/>
    <p:restoredTop sz="94599" autoAdjust="0"/>
  </p:normalViewPr>
  <p:slideViewPr>
    <p:cSldViewPr showGuides="1">
      <p:cViewPr varScale="1">
        <p:scale>
          <a:sx n="107" d="100"/>
          <a:sy n="107" d="100"/>
        </p:scale>
        <p:origin x="138" y="150"/>
      </p:cViewPr>
      <p:guideLst>
        <p:guide pos="3839"/>
        <p:guide orient="horz" pos="2218"/>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88" d="100"/>
          <a:sy n="88" d="100"/>
        </p:scale>
        <p:origin x="3822" y="66"/>
      </p:cViewPr>
      <p:guideLst>
        <p:guide orient="horz" pos="2958"/>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vi-VN" dirty="0"/>
          </a:p>
        </p:txBody>
      </p:sp>
      <p:sp>
        <p:nvSpPr>
          <p:cNvPr id="3" name="Chỗ dành sẵn cho Ngày tháng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95E9C098-3B1F-468B-A42E-F7506FDCCBC5}" type="datetime1">
              <a:rPr lang="vi-VN" smtClean="0"/>
            </a:fld>
            <a:endParaRPr lang="vi-VN" dirty="0"/>
          </a:p>
        </p:txBody>
      </p:sp>
      <p:sp>
        <p:nvSpPr>
          <p:cNvPr id="4" name="Chỗ dành sẵn cho Chân trang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vi-VN" dirty="0"/>
          </a:p>
        </p:txBody>
      </p:sp>
      <p:sp>
        <p:nvSpPr>
          <p:cNvPr id="5" name="Chỗ dành sẵn cho Số hiệu Bản chiế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114579-D02A-4B51-B5DF-8EC449F77AC7}" type="slidenum">
              <a:rPr lang="vi-VN"/>
            </a:fld>
            <a:endParaRPr lang="vi-V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vi-VN" noProof="0" dirty="0"/>
          </a:p>
        </p:txBody>
      </p:sp>
      <p:sp>
        <p:nvSpPr>
          <p:cNvPr id="3" name="Chỗ dành sẵn cho Ngày tháng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2AD1B-F394-4C12-96EE-90DD0F86F8C8}" type="datetime1">
              <a:rPr lang="vi-VN" smtClean="0"/>
            </a:fld>
            <a:endParaRPr lang="vi-VN" dirty="0"/>
          </a:p>
        </p:txBody>
      </p:sp>
      <p:sp>
        <p:nvSpPr>
          <p:cNvPr id="4" name="Chỗ dành sẵn cho Hình ảnh của Bản chiế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ỗ dành sẵn cho Ghi ch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endParaRPr lang="vi-VN" noProof="0" dirty="0"/>
          </a:p>
          <a:p>
            <a:pPr lvl="1" rtl="0"/>
            <a:r>
              <a:rPr lang="vi-VN" noProof="0" dirty="0" err="1"/>
              <a:t>Mức</a:t>
            </a:r>
            <a:r>
              <a:rPr lang="vi-VN" noProof="0" dirty="0"/>
              <a:t> hai</a:t>
            </a:r>
            <a:endParaRPr lang="vi-VN" noProof="0" dirty="0"/>
          </a:p>
          <a:p>
            <a:pPr lvl="2" rtl="0"/>
            <a:r>
              <a:rPr lang="vi-VN" noProof="0" dirty="0" err="1"/>
              <a:t>Mức</a:t>
            </a:r>
            <a:r>
              <a:rPr lang="vi-VN" noProof="0" dirty="0"/>
              <a:t> ba</a:t>
            </a:r>
            <a:endParaRPr lang="vi-VN" noProof="0" dirty="0"/>
          </a:p>
          <a:p>
            <a:pPr lvl="3" rtl="0"/>
            <a:r>
              <a:rPr lang="vi-VN" noProof="0" dirty="0" err="1"/>
              <a:t>Mức</a:t>
            </a:r>
            <a:r>
              <a:rPr lang="vi-VN" noProof="0" dirty="0"/>
              <a:t> bốn</a:t>
            </a:r>
            <a:endParaRPr lang="vi-VN" noProof="0" dirty="0"/>
          </a:p>
          <a:p>
            <a:pPr lvl="4" rtl="0"/>
            <a:r>
              <a:rPr lang="vi-VN" noProof="0" dirty="0" err="1"/>
              <a:t>Mức</a:t>
            </a:r>
            <a:r>
              <a:rPr lang="vi-VN" noProof="0" dirty="0"/>
              <a:t> năm</a:t>
            </a:r>
            <a:endParaRPr lang="vi-VN" noProof="0" dirty="0"/>
          </a:p>
        </p:txBody>
      </p:sp>
      <p:sp>
        <p:nvSpPr>
          <p:cNvPr id="6" name="Chỗ dành sẵn cho chân trang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vi-VN" noProof="0" dirty="0"/>
          </a:p>
        </p:txBody>
      </p:sp>
      <p:sp>
        <p:nvSpPr>
          <p:cNvPr id="7" name="Chỗ dành sẵn cho Số hiệu Bản chiế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C6074690-7256-4BB9-AC0F-97AEAE8CDEC2}" type="slidenum">
              <a:rPr lang="vi-VN" noProof="0"/>
            </a:fld>
            <a:endParaRPr lang="vi-VN"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10"/>
          </p:nvPr>
        </p:nvSpPr>
        <p:spPr/>
        <p:txBody>
          <a:bodyPr/>
          <a:lstStyle/>
          <a:p>
            <a:pPr rtl="0"/>
            <a:fld id="{C6074690-7256-4BB9-AC0F-97AEAE8CDEC2}" type="slidenum">
              <a:rPr lang="vi-VN" smtClean="0"/>
            </a:fld>
            <a:endParaRPr lang="vi-V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10"/>
          </p:nvPr>
        </p:nvSpPr>
        <p:spPr/>
        <p:txBody>
          <a:bodyPr/>
          <a:lstStyle/>
          <a:p>
            <a:pPr rtl="0"/>
            <a:fld id="{C6074690-7256-4BB9-AC0F-97AEAE8CDEC2}" type="slidenum">
              <a:rPr lang="vi-VN" smtClean="0"/>
            </a:fld>
            <a:endParaRPr lang="vi-V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10"/>
          </p:nvPr>
        </p:nvSpPr>
        <p:spPr/>
        <p:txBody>
          <a:bodyPr/>
          <a:lstStyle/>
          <a:p>
            <a:pPr rtl="0"/>
            <a:fld id="{C6074690-7256-4BB9-AC0F-97AEAE8CDEC2}" type="slidenum">
              <a:rPr lang="vi-VN" smtClean="0"/>
            </a:fld>
            <a:endParaRPr lang="vi-V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rang chiếu Tiêu đề">
    <p:bg>
      <p:bgRef idx="1003">
        <a:schemeClr val="bg1"/>
      </p:bgRef>
    </p:bg>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376792" y="1905003"/>
            <a:ext cx="9435241" cy="1625599"/>
          </a:xfrm>
        </p:spPr>
        <p:txBody>
          <a:bodyPr rtlCol="0">
            <a:normAutofit/>
          </a:bodyPr>
          <a:lstStyle>
            <a:lvl1pPr algn="ctr">
              <a:lnSpc>
                <a:spcPct val="90000"/>
              </a:lnSpc>
              <a:defRPr sz="4800">
                <a:solidFill>
                  <a:schemeClr val="tx2"/>
                </a:solidFill>
              </a:defRPr>
            </a:lvl1p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endParaRPr lang="vi-VN" noProof="0" dirty="0"/>
          </a:p>
        </p:txBody>
      </p:sp>
      <p:sp>
        <p:nvSpPr>
          <p:cNvPr id="3" name="Tiêu đề phụ 2"/>
          <p:cNvSpPr>
            <a:spLocks noGrp="1"/>
          </p:cNvSpPr>
          <p:nvPr>
            <p:ph type="subTitle" idx="1" hasCustomPrompt="1"/>
          </p:nvPr>
        </p:nvSpPr>
        <p:spPr>
          <a:xfrm>
            <a:off x="1382103" y="3657123"/>
            <a:ext cx="9429931" cy="991077"/>
          </a:xfrm>
        </p:spPr>
        <p:txBody>
          <a:bodyPr rtlCol="0">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a:t>
            </a:r>
            <a:r>
              <a:rPr lang="vi-VN" noProof="0" dirty="0" err="1"/>
              <a:t>phụ</a:t>
            </a:r>
            <a:r>
              <a:rPr lang="vi-VN" noProof="0" dirty="0"/>
              <a:t> </a:t>
            </a:r>
            <a:r>
              <a:rPr lang="vi-VN" noProof="0" dirty="0" err="1"/>
              <a:t>đề</a:t>
            </a:r>
            <a:r>
              <a:rPr lang="vi-VN" noProof="0" dirty="0"/>
              <a:t> </a:t>
            </a:r>
            <a:r>
              <a:rPr lang="vi-VN" noProof="0" dirty="0" err="1"/>
              <a:t>của</a:t>
            </a:r>
            <a:r>
              <a:rPr lang="vi-VN" noProof="0" dirty="0"/>
              <a:t> </a:t>
            </a:r>
            <a:r>
              <a:rPr lang="vi-VN" noProof="0" dirty="0" err="1"/>
              <a:t>Bản</a:t>
            </a:r>
            <a:r>
              <a:rPr lang="vi-VN" noProof="0" dirty="0"/>
              <a:t> </a:t>
            </a:r>
            <a:r>
              <a:rPr lang="vi-VN" noProof="0" dirty="0" err="1"/>
              <a:t>cái</a:t>
            </a:r>
            <a:endParaRPr lang="vi-VN" noProof="0" dirty="0"/>
          </a:p>
        </p:txBody>
      </p:sp>
      <p:sp>
        <p:nvSpPr>
          <p:cNvPr id="5" name="Chỗ dành sẵn cho Chân trang 4"/>
          <p:cNvSpPr>
            <a:spLocks noGrp="1"/>
          </p:cNvSpPr>
          <p:nvPr>
            <p:ph type="ftr" sz="quarter" idx="11"/>
          </p:nvPr>
        </p:nvSpPr>
        <p:spPr/>
        <p:txBody>
          <a:bodyPr rtlCol="0"/>
          <a:lstStyle>
            <a:lvl1pPr>
              <a:defRPr>
                <a:solidFill>
                  <a:schemeClr val="tx2"/>
                </a:solidFill>
              </a:defRPr>
            </a:lvl1pPr>
          </a:lstStyle>
          <a:p>
            <a:pPr rtl="0"/>
            <a:endParaRPr lang="vi-VN" noProof="0" dirty="0"/>
          </a:p>
        </p:txBody>
      </p:sp>
      <p:sp>
        <p:nvSpPr>
          <p:cNvPr id="4" name="Chỗ dành sẵn cho Ngày tháng 3"/>
          <p:cNvSpPr>
            <a:spLocks noGrp="1"/>
          </p:cNvSpPr>
          <p:nvPr>
            <p:ph type="dt" sz="half" idx="10"/>
          </p:nvPr>
        </p:nvSpPr>
        <p:spPr/>
        <p:txBody>
          <a:bodyPr rtlCol="0"/>
          <a:lstStyle>
            <a:lvl1pPr>
              <a:defRPr>
                <a:solidFill>
                  <a:schemeClr val="tx2"/>
                </a:solidFill>
              </a:defRPr>
            </a:lvl1pPr>
          </a:lstStyle>
          <a:p>
            <a:pPr rtl="0"/>
            <a:fld id="{1AEAAE21-38B0-4A20-80C8-F0D1A8903EC4}" type="datetime1">
              <a:rPr lang="vi-VN" noProof="0" smtClean="0"/>
            </a:fld>
            <a:endParaRPr lang="vi-VN" noProof="0" dirty="0"/>
          </a:p>
        </p:txBody>
      </p:sp>
      <p:sp>
        <p:nvSpPr>
          <p:cNvPr id="6" name="Chỗ dành sẵn cho Số hiệu Bản chiếu 5"/>
          <p:cNvSpPr>
            <a:spLocks noGrp="1"/>
          </p:cNvSpPr>
          <p:nvPr>
            <p:ph type="sldNum" sz="quarter" idx="12"/>
          </p:nvPr>
        </p:nvSpPr>
        <p:spPr/>
        <p:txBody>
          <a:bodyPr rtlCol="0"/>
          <a:lstStyle>
            <a:lvl1pPr>
              <a:defRPr>
                <a:solidFill>
                  <a:schemeClr val="tx2"/>
                </a:solidFill>
              </a:defRPr>
            </a:lvl1pPr>
          </a:lstStyle>
          <a:p>
            <a:pPr rtl="0"/>
            <a:fld id="{DF28FB93-0A08-4E7D-8E63-9EFA29F1E093}" type="slidenum">
              <a:rPr lang="vi-VN" noProof="0"/>
            </a:fld>
            <a:endParaRPr lang="vi-VN" noProof="0" dirty="0"/>
          </a:p>
        </p:txBody>
      </p:sp>
      <p:grpSp>
        <p:nvGrpSpPr>
          <p:cNvPr id="7" name="Nhóm 6"/>
          <p:cNvGrpSpPr/>
          <p:nvPr/>
        </p:nvGrpSpPr>
        <p:grpSpPr>
          <a:xfrm>
            <a:off x="1218882" y="1600200"/>
            <a:ext cx="9739746" cy="73152"/>
            <a:chOff x="914400" y="1200150"/>
            <a:chExt cx="7306712" cy="54864"/>
          </a:xfrm>
        </p:grpSpPr>
        <p:sp>
          <p:nvSpPr>
            <p:cNvPr id="8" name="Hình bầu dục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9" name="Hình bầu dục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grpSp>
          <p:nvGrpSpPr>
            <p:cNvPr id="10" name="Nhóm 9"/>
            <p:cNvGrpSpPr/>
            <p:nvPr/>
          </p:nvGrpSpPr>
          <p:grpSpPr>
            <a:xfrm>
              <a:off x="1036847" y="1207626"/>
              <a:ext cx="7074290" cy="38998"/>
              <a:chOff x="2141408" y="1752956"/>
              <a:chExt cx="7315200" cy="38998"/>
            </a:xfrm>
            <a:solidFill>
              <a:schemeClr val="tx2"/>
            </a:solidFill>
          </p:grpSpPr>
          <p:cxnSp>
            <p:nvCxnSpPr>
              <p:cNvPr id="11" name="Đường nối Thẳng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Nhóm 12"/>
          <p:cNvGrpSpPr/>
          <p:nvPr/>
        </p:nvGrpSpPr>
        <p:grpSpPr>
          <a:xfrm>
            <a:off x="1218882" y="4851400"/>
            <a:ext cx="9739746" cy="73152"/>
            <a:chOff x="914400" y="3638550"/>
            <a:chExt cx="7306712" cy="54864"/>
          </a:xfrm>
        </p:grpSpPr>
        <p:sp>
          <p:nvSpPr>
            <p:cNvPr id="14" name="Hình bầu dục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15" name="Hình bầu dục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grpSp>
          <p:nvGrpSpPr>
            <p:cNvPr id="16" name="Nhóm 15"/>
            <p:cNvGrpSpPr/>
            <p:nvPr/>
          </p:nvGrpSpPr>
          <p:grpSpPr>
            <a:xfrm>
              <a:off x="1036847" y="3646026"/>
              <a:ext cx="7074290" cy="38998"/>
              <a:chOff x="2141408" y="1752956"/>
              <a:chExt cx="7315200" cy="38998"/>
            </a:xfrm>
            <a:solidFill>
              <a:schemeClr val="tx2"/>
            </a:solidFill>
          </p:grpSpPr>
          <p:cxnSp>
            <p:nvCxnSpPr>
              <p:cNvPr id="17" name="Đường nối Thẳng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endParaRPr lang="vi-VN" noProof="0" dirty="0"/>
          </a:p>
        </p:txBody>
      </p:sp>
      <p:sp>
        <p:nvSpPr>
          <p:cNvPr id="3" name="Chỗ dành sẵn cho Văn bản Dọc 2"/>
          <p:cNvSpPr>
            <a:spLocks noGrp="1"/>
          </p:cNvSpPr>
          <p:nvPr>
            <p:ph type="body" orient="vert" idx="1" hasCustomPrompt="1"/>
          </p:nvPr>
        </p:nvSpPr>
        <p:spPr/>
        <p:txBody>
          <a:bodyPr vert="eaVert" rtlCol="0"/>
          <a:lstStyle>
            <a:lvl5pPr>
              <a:defRPr/>
            </a:lvl5pPr>
            <a:lvl6pPr>
              <a:defRPr/>
            </a:lvl6pPr>
            <a:lvl7pPr>
              <a:defRPr/>
            </a:lvl7pPr>
            <a:lvl8pPr>
              <a:defRPr baseline="0"/>
            </a:lvl8pPr>
            <a:lvl9pPr>
              <a:defRPr baseline="0"/>
            </a:lvl9p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endParaRPr lang="vi-VN" noProof="0" dirty="0"/>
          </a:p>
          <a:p>
            <a:pPr lvl="1" rtl="0"/>
            <a:r>
              <a:rPr lang="vi-VN" noProof="0" dirty="0" err="1"/>
              <a:t>Mức</a:t>
            </a:r>
            <a:r>
              <a:rPr lang="vi-VN" noProof="0" dirty="0"/>
              <a:t> hai</a:t>
            </a:r>
            <a:endParaRPr lang="vi-VN" noProof="0" dirty="0"/>
          </a:p>
          <a:p>
            <a:pPr lvl="2" rtl="0"/>
            <a:r>
              <a:rPr lang="vi-VN" noProof="0" dirty="0" err="1"/>
              <a:t>Mức</a:t>
            </a:r>
            <a:r>
              <a:rPr lang="vi-VN" noProof="0" dirty="0"/>
              <a:t> ba</a:t>
            </a:r>
            <a:endParaRPr lang="vi-VN" noProof="0" dirty="0"/>
          </a:p>
          <a:p>
            <a:pPr lvl="3" rtl="0"/>
            <a:r>
              <a:rPr lang="vi-VN" noProof="0" dirty="0" err="1"/>
              <a:t>Mức</a:t>
            </a:r>
            <a:r>
              <a:rPr lang="vi-VN" noProof="0" dirty="0"/>
              <a:t> bốn</a:t>
            </a:r>
            <a:endParaRPr lang="vi-VN" noProof="0" dirty="0"/>
          </a:p>
          <a:p>
            <a:pPr lvl="4" rtl="0"/>
            <a:r>
              <a:rPr lang="vi-VN" noProof="0" dirty="0" err="1"/>
              <a:t>Mức</a:t>
            </a:r>
            <a:r>
              <a:rPr lang="vi-VN" noProof="0" dirty="0"/>
              <a:t> năm</a:t>
            </a:r>
            <a:endParaRPr lang="vi-VN" noProof="0"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4" name="Chỗ dành sẵn cho Ngày tháng 3"/>
          <p:cNvSpPr>
            <a:spLocks noGrp="1"/>
          </p:cNvSpPr>
          <p:nvPr>
            <p:ph type="dt" sz="half" idx="10"/>
          </p:nvPr>
        </p:nvSpPr>
        <p:spPr/>
        <p:txBody>
          <a:bodyPr rtlCol="0"/>
          <a:lstStyle/>
          <a:p>
            <a:pPr rtl="0"/>
            <a:fld id="{6F245196-839A-44CA-9E18-8183545170B6}" type="datetime1">
              <a:rPr lang="vi-VN" noProof="0" smtClean="0"/>
            </a:fld>
            <a:endParaRPr lang="vi-VN" noProof="0" dirty="0"/>
          </a:p>
        </p:txBody>
      </p:sp>
      <p:sp>
        <p:nvSpPr>
          <p:cNvPr id="6" name="Chỗ dành sẵn cho Số hiệu Bản chiếu 5"/>
          <p:cNvSpPr>
            <a:spLocks noGrp="1"/>
          </p:cNvSpPr>
          <p:nvPr>
            <p:ph type="sldNum" sz="quarter" idx="12"/>
          </p:nvPr>
        </p:nvSpPr>
        <p:spPr/>
        <p:txBody>
          <a:bodyPr rtlCol="0"/>
          <a:lstStyle/>
          <a:p>
            <a:pPr rtl="0"/>
            <a:fld id="{DF28FB93-0A08-4E7D-8E63-9EFA29F1E093}" type="slidenum">
              <a:rPr lang="vi-VN" noProof="0"/>
            </a:fld>
            <a:endParaRPr lang="vi-VN"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hasCustomPrompt="1"/>
          </p:nvPr>
        </p:nvSpPr>
        <p:spPr>
          <a:xfrm>
            <a:off x="9834563" y="434975"/>
            <a:ext cx="1168400" cy="5661025"/>
          </a:xfrm>
        </p:spPr>
        <p:txBody>
          <a:bodyPr vert="eaVert" rtlCol="0"/>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endParaRPr lang="vi-VN" noProof="0" dirty="0"/>
          </a:p>
        </p:txBody>
      </p:sp>
      <p:sp>
        <p:nvSpPr>
          <p:cNvPr id="3" name="Chỗ dành sẵn cho Văn bản Dọc 2"/>
          <p:cNvSpPr>
            <a:spLocks noGrp="1"/>
          </p:cNvSpPr>
          <p:nvPr>
            <p:ph type="body" orient="vert" idx="1" hasCustomPrompt="1"/>
          </p:nvPr>
        </p:nvSpPr>
        <p:spPr>
          <a:xfrm>
            <a:off x="1217613" y="434975"/>
            <a:ext cx="8413750" cy="5661025"/>
          </a:xfrm>
        </p:spPr>
        <p:txBody>
          <a:bodyPr vert="eaVert" rtlCol="0"/>
          <a:lstStyle>
            <a:lvl5pPr>
              <a:defRPr/>
            </a:lvl5pPr>
            <a:lvl6pPr>
              <a:defRPr/>
            </a:lvl6pPr>
            <a:lvl7pPr>
              <a:defRPr/>
            </a:lvl7pPr>
            <a:lvl8pPr>
              <a:defRPr baseline="0"/>
            </a:lvl8pPr>
            <a:lvl9pPr>
              <a:defRPr baseline="0"/>
            </a:lvl9p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endParaRPr lang="vi-VN" noProof="0" dirty="0"/>
          </a:p>
          <a:p>
            <a:pPr lvl="1" rtl="0"/>
            <a:r>
              <a:rPr lang="vi-VN" noProof="0" dirty="0" err="1"/>
              <a:t>Mức</a:t>
            </a:r>
            <a:r>
              <a:rPr lang="vi-VN" noProof="0" dirty="0"/>
              <a:t> hai</a:t>
            </a:r>
            <a:endParaRPr lang="vi-VN" noProof="0" dirty="0"/>
          </a:p>
          <a:p>
            <a:pPr lvl="2" rtl="0"/>
            <a:r>
              <a:rPr lang="vi-VN" noProof="0" dirty="0" err="1"/>
              <a:t>Mức</a:t>
            </a:r>
            <a:r>
              <a:rPr lang="vi-VN" noProof="0" dirty="0"/>
              <a:t> ba</a:t>
            </a:r>
            <a:endParaRPr lang="vi-VN" noProof="0" dirty="0"/>
          </a:p>
          <a:p>
            <a:pPr lvl="3" rtl="0"/>
            <a:r>
              <a:rPr lang="vi-VN" noProof="0" dirty="0" err="1"/>
              <a:t>Mức</a:t>
            </a:r>
            <a:r>
              <a:rPr lang="vi-VN" noProof="0" dirty="0"/>
              <a:t> bốn</a:t>
            </a:r>
            <a:endParaRPr lang="vi-VN" noProof="0" dirty="0"/>
          </a:p>
          <a:p>
            <a:pPr lvl="4" rtl="0"/>
            <a:r>
              <a:rPr lang="vi-VN" noProof="0" dirty="0" err="1"/>
              <a:t>Mức</a:t>
            </a:r>
            <a:r>
              <a:rPr lang="vi-VN" noProof="0" dirty="0"/>
              <a:t> năm</a:t>
            </a:r>
            <a:endParaRPr lang="vi-VN" noProof="0"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4" name="Chỗ dành sẵn cho Ngày tháng 3"/>
          <p:cNvSpPr>
            <a:spLocks noGrp="1"/>
          </p:cNvSpPr>
          <p:nvPr>
            <p:ph type="dt" sz="half" idx="10"/>
          </p:nvPr>
        </p:nvSpPr>
        <p:spPr/>
        <p:txBody>
          <a:bodyPr rtlCol="0"/>
          <a:lstStyle/>
          <a:p>
            <a:pPr rtl="0"/>
            <a:fld id="{FD17E4CA-E49E-4ADE-BB55-3A14BFBFA60B}" type="datetime1">
              <a:rPr lang="vi-VN" noProof="0" smtClean="0"/>
            </a:fld>
            <a:endParaRPr lang="vi-VN" noProof="0" dirty="0"/>
          </a:p>
        </p:txBody>
      </p:sp>
      <p:sp>
        <p:nvSpPr>
          <p:cNvPr id="6" name="Chỗ dành sẵn cho Số hiệu Bản chiếu 5"/>
          <p:cNvSpPr>
            <a:spLocks noGrp="1"/>
          </p:cNvSpPr>
          <p:nvPr>
            <p:ph type="sldNum" sz="quarter" idx="12"/>
          </p:nvPr>
        </p:nvSpPr>
        <p:spPr/>
        <p:txBody>
          <a:bodyPr rtlCol="0"/>
          <a:lstStyle/>
          <a:p>
            <a:pPr rtl="0"/>
            <a:fld id="{DF28FB93-0A08-4E7D-8E63-9EFA29F1E093}" type="slidenum">
              <a:rPr lang="vi-VN" noProof="0"/>
            </a:fld>
            <a:endParaRPr lang="vi-VN"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endParaRPr lang="vi-VN" noProof="0" dirty="0"/>
          </a:p>
        </p:txBody>
      </p:sp>
      <p:sp>
        <p:nvSpPr>
          <p:cNvPr id="3" name="Chỗ dành sẵn cho nội dung 2"/>
          <p:cNvSpPr>
            <a:spLocks noGrp="1"/>
          </p:cNvSpPr>
          <p:nvPr>
            <p:ph idx="1" hasCustomPrompt="1"/>
          </p:nvPr>
        </p:nvSpPr>
        <p:spPr/>
        <p:txBody>
          <a:bodyPr rtlCol="0"/>
          <a:lstStyle>
            <a:lvl5pPr>
              <a:defRPr/>
            </a:lvl5pPr>
            <a:lvl6pPr>
              <a:defRPr/>
            </a:lvl6pPr>
            <a:lvl7pPr>
              <a:defRPr/>
            </a:lvl7pPr>
            <a:lvl8pPr>
              <a:defRPr/>
            </a:lvl8pPr>
            <a:lvl9pPr>
              <a:defRPr/>
            </a:lvl9p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endParaRPr lang="vi-VN" noProof="0" dirty="0"/>
          </a:p>
          <a:p>
            <a:pPr lvl="1" rtl="0"/>
            <a:r>
              <a:rPr lang="vi-VN" noProof="0" dirty="0" err="1"/>
              <a:t>Mức</a:t>
            </a:r>
            <a:r>
              <a:rPr lang="vi-VN" noProof="0" dirty="0"/>
              <a:t> hai</a:t>
            </a:r>
            <a:endParaRPr lang="vi-VN" noProof="0" dirty="0"/>
          </a:p>
          <a:p>
            <a:pPr lvl="2" rtl="0"/>
            <a:r>
              <a:rPr lang="vi-VN" noProof="0" dirty="0" err="1"/>
              <a:t>Mức</a:t>
            </a:r>
            <a:r>
              <a:rPr lang="vi-VN" noProof="0" dirty="0"/>
              <a:t> ba</a:t>
            </a:r>
            <a:endParaRPr lang="vi-VN" noProof="0" dirty="0"/>
          </a:p>
          <a:p>
            <a:pPr lvl="3" rtl="0"/>
            <a:r>
              <a:rPr lang="vi-VN" noProof="0" dirty="0" err="1"/>
              <a:t>Mức</a:t>
            </a:r>
            <a:r>
              <a:rPr lang="vi-VN" noProof="0" dirty="0"/>
              <a:t> bốn</a:t>
            </a:r>
            <a:endParaRPr lang="vi-VN" noProof="0" dirty="0"/>
          </a:p>
          <a:p>
            <a:pPr lvl="4" rtl="0"/>
            <a:r>
              <a:rPr lang="vi-VN" noProof="0" dirty="0" err="1"/>
              <a:t>Mức</a:t>
            </a:r>
            <a:r>
              <a:rPr lang="vi-VN" noProof="0" dirty="0"/>
              <a:t> năm</a:t>
            </a:r>
            <a:endParaRPr lang="vi-VN" noProof="0"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4" name="Chỗ dành sẵn cho Ngày tháng 3"/>
          <p:cNvSpPr>
            <a:spLocks noGrp="1"/>
          </p:cNvSpPr>
          <p:nvPr>
            <p:ph type="dt" sz="half" idx="10"/>
          </p:nvPr>
        </p:nvSpPr>
        <p:spPr/>
        <p:txBody>
          <a:bodyPr rtlCol="0"/>
          <a:lstStyle/>
          <a:p>
            <a:pPr rtl="0"/>
            <a:fld id="{510AC722-AEF6-4F7B-821E-90FACBD3D740}" type="datetime1">
              <a:rPr lang="vi-VN" noProof="0" smtClean="0"/>
            </a:fld>
            <a:endParaRPr lang="vi-VN" noProof="0" dirty="0"/>
          </a:p>
        </p:txBody>
      </p:sp>
      <p:sp>
        <p:nvSpPr>
          <p:cNvPr id="6" name="Chỗ dành sẵn cho Số hiệu Bản chiếu 5"/>
          <p:cNvSpPr>
            <a:spLocks noGrp="1"/>
          </p:cNvSpPr>
          <p:nvPr>
            <p:ph type="sldNum" sz="quarter" idx="12"/>
          </p:nvPr>
        </p:nvSpPr>
        <p:spPr/>
        <p:txBody>
          <a:bodyPr rtlCol="0"/>
          <a:lstStyle/>
          <a:p>
            <a:pPr rtl="0"/>
            <a:fld id="{DF28FB93-0A08-4E7D-8E63-9EFA29F1E093}" type="slidenum">
              <a:rPr lang="vi-VN" noProof="0"/>
            </a:fld>
            <a:endParaRPr lang="vi-VN"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Mục">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1422030" y="990599"/>
            <a:ext cx="9344765" cy="2235203"/>
          </a:xfrm>
        </p:spPr>
        <p:txBody>
          <a:bodyPr rtlCol="0" anchor="b">
            <a:normAutofit/>
          </a:bodyPr>
          <a:lstStyle>
            <a:lvl1pPr algn="ctr">
              <a:lnSpc>
                <a:spcPct val="90000"/>
              </a:lnSpc>
              <a:defRPr sz="4800" b="0" cap="none" baseline="0"/>
            </a:lvl1p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endParaRPr lang="vi-VN" noProof="0" dirty="0"/>
          </a:p>
        </p:txBody>
      </p:sp>
      <p:sp>
        <p:nvSpPr>
          <p:cNvPr id="3" name="Chỗ dành sẵn cho Văn bản 2"/>
          <p:cNvSpPr>
            <a:spLocks noGrp="1"/>
          </p:cNvSpPr>
          <p:nvPr>
            <p:ph type="body" idx="1" hasCustomPrompt="1"/>
          </p:nvPr>
        </p:nvSpPr>
        <p:spPr>
          <a:xfrm>
            <a:off x="1422030" y="3733800"/>
            <a:ext cx="9344765" cy="1219200"/>
          </a:xfrm>
        </p:spPr>
        <p:txBody>
          <a:bodyPr rtlCol="0"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vi-VN" noProof="0" dirty="0" err="1" smtClean="0"/>
              <a:t>Bấm</a:t>
            </a:r>
            <a:r>
              <a:rPr lang="vi-VN" noProof="0" dirty="0" smtClean="0"/>
              <a:t> </a:t>
            </a:r>
            <a:r>
              <a:rPr lang="vi-VN" noProof="0" dirty="0" err="1" smtClean="0"/>
              <a:t>để</a:t>
            </a:r>
            <a:r>
              <a:rPr lang="vi-VN" noProof="0" dirty="0" smtClean="0"/>
              <a:t> </a:t>
            </a:r>
            <a:r>
              <a:rPr lang="vi-VN" noProof="0" dirty="0" err="1" smtClean="0"/>
              <a:t>chỉnh</a:t>
            </a:r>
            <a:r>
              <a:rPr lang="vi-VN" noProof="0" dirty="0" smtClean="0"/>
              <a:t> </a:t>
            </a:r>
            <a:r>
              <a:rPr lang="vi-VN" noProof="0" dirty="0" err="1" smtClean="0"/>
              <a:t>sửa</a:t>
            </a:r>
            <a:r>
              <a:rPr lang="vi-VN" noProof="0" dirty="0" smtClean="0"/>
              <a:t> </a:t>
            </a:r>
            <a:r>
              <a:rPr lang="vi-VN" noProof="0" dirty="0" err="1" smtClean="0"/>
              <a:t>kiểu</a:t>
            </a:r>
            <a:r>
              <a:rPr lang="vi-VN" noProof="0" dirty="0" smtClean="0"/>
              <a:t> văn bản </a:t>
            </a:r>
            <a:r>
              <a:rPr lang="vi-VN" noProof="0" dirty="0" err="1" smtClean="0"/>
              <a:t>Bản</a:t>
            </a:r>
            <a:r>
              <a:rPr lang="vi-VN" noProof="0" dirty="0" smtClean="0"/>
              <a:t> cái</a:t>
            </a:r>
            <a:endParaRPr lang="vi-VN" noProof="0"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4" name="Chỗ dành sẵn cho Ngày tháng 3"/>
          <p:cNvSpPr>
            <a:spLocks noGrp="1"/>
          </p:cNvSpPr>
          <p:nvPr>
            <p:ph type="dt" sz="half" idx="10"/>
          </p:nvPr>
        </p:nvSpPr>
        <p:spPr/>
        <p:txBody>
          <a:bodyPr rtlCol="0"/>
          <a:lstStyle/>
          <a:p>
            <a:pPr rtl="0"/>
            <a:fld id="{4CA95660-9429-4BBF-8AB3-A8CC7F41EC16}" type="datetime1">
              <a:rPr lang="vi-VN" noProof="0" smtClean="0"/>
            </a:fld>
            <a:endParaRPr lang="vi-VN" noProof="0" dirty="0"/>
          </a:p>
        </p:txBody>
      </p:sp>
      <p:sp>
        <p:nvSpPr>
          <p:cNvPr id="6" name="Chỗ dành sẵn cho Số hiệu Bản chiếu 5"/>
          <p:cNvSpPr>
            <a:spLocks noGrp="1"/>
          </p:cNvSpPr>
          <p:nvPr>
            <p:ph type="sldNum" sz="quarter" idx="12"/>
          </p:nvPr>
        </p:nvSpPr>
        <p:spPr/>
        <p:txBody>
          <a:bodyPr rtlCol="0"/>
          <a:lstStyle/>
          <a:p>
            <a:pPr rtl="0"/>
            <a:fld id="{DF28FB93-0A08-4E7D-8E63-9EFA29F1E093}" type="slidenum">
              <a:rPr lang="vi-VN" noProof="0"/>
            </a:fld>
            <a:endParaRPr lang="vi-VN" noProof="0" dirty="0"/>
          </a:p>
        </p:txBody>
      </p:sp>
      <p:grpSp>
        <p:nvGrpSpPr>
          <p:cNvPr id="13" name="Nhóm 12"/>
          <p:cNvGrpSpPr/>
          <p:nvPr/>
        </p:nvGrpSpPr>
        <p:grpSpPr>
          <a:xfrm>
            <a:off x="1989956" y="3475736"/>
            <a:ext cx="8197848" cy="54864"/>
            <a:chOff x="1492857" y="2588441"/>
            <a:chExt cx="6149986" cy="41148"/>
          </a:xfrm>
        </p:grpSpPr>
        <p:sp>
          <p:nvSpPr>
            <p:cNvPr id="14" name="Hình bầu dục 13"/>
            <p:cNvSpPr/>
            <p:nvPr/>
          </p:nvSpPr>
          <p:spPr>
            <a:xfrm>
              <a:off x="7597123"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dirty="0">
                <a:ln>
                  <a:noFill/>
                </a:ln>
                <a:solidFill>
                  <a:sysClr val="window" lastClr="FFFFFF"/>
                </a:solidFill>
                <a:effectLst/>
                <a:uLnTx/>
                <a:uFillTx/>
                <a:latin typeface="Constantia" panose="02030602050306030303"/>
                <a:ea typeface="+mn-ea"/>
                <a:cs typeface="+mn-cs"/>
              </a:endParaRPr>
            </a:p>
          </p:txBody>
        </p:sp>
        <p:sp>
          <p:nvSpPr>
            <p:cNvPr id="15" name="Hình bầu dục 14"/>
            <p:cNvSpPr/>
            <p:nvPr/>
          </p:nvSpPr>
          <p:spPr>
            <a:xfrm>
              <a:off x="1492857"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dirty="0">
                <a:ln>
                  <a:noFill/>
                </a:ln>
                <a:solidFill>
                  <a:sysClr val="window" lastClr="FFFFFF"/>
                </a:solidFill>
                <a:effectLst/>
                <a:uLnTx/>
                <a:uFillTx/>
                <a:latin typeface="Constantia" panose="02030602050306030303"/>
                <a:ea typeface="+mn-ea"/>
                <a:cs typeface="+mn-cs"/>
              </a:endParaRPr>
            </a:p>
          </p:txBody>
        </p:sp>
        <p:grpSp>
          <p:nvGrpSpPr>
            <p:cNvPr id="16" name="Nhóm 15"/>
            <p:cNvGrpSpPr/>
            <p:nvPr/>
          </p:nvGrpSpPr>
          <p:grpSpPr>
            <a:xfrm>
              <a:off x="1601557" y="2594391"/>
              <a:ext cx="5941546" cy="29249"/>
              <a:chOff x="1588651" y="3458731"/>
              <a:chExt cx="5941546" cy="38998"/>
            </a:xfrm>
          </p:grpSpPr>
          <p:cxnSp>
            <p:nvCxnSpPr>
              <p:cNvPr id="17" name="Đường nối Thẳng 16"/>
              <p:cNvCxnSpPr/>
              <p:nvPr/>
            </p:nvCxnSpPr>
            <p:spPr>
              <a:xfrm>
                <a:off x="1588652" y="3458731"/>
                <a:ext cx="5941545" cy="0"/>
              </a:xfrm>
              <a:prstGeom prst="line">
                <a:avLst/>
              </a:prstGeom>
              <a:noFill/>
              <a:ln w="12700" cap="flat" cmpd="sng" algn="ctr">
                <a:solidFill>
                  <a:schemeClr val="tx1"/>
                </a:solidFill>
                <a:prstDash val="solid"/>
              </a:ln>
              <a:effectLst/>
            </p:spPr>
          </p:cxnSp>
          <p:cxnSp>
            <p:nvCxnSpPr>
              <p:cNvPr id="18" name="Đường nối Thẳng 17"/>
              <p:cNvCxnSpPr/>
              <p:nvPr/>
            </p:nvCxnSpPr>
            <p:spPr>
              <a:xfrm>
                <a:off x="1588651" y="3497729"/>
                <a:ext cx="5941545" cy="0"/>
              </a:xfrm>
              <a:prstGeom prst="line">
                <a:avLst/>
              </a:prstGeom>
              <a:noFill/>
              <a:ln w="12700" cap="flat" cmpd="sng" algn="ctr">
                <a:solidFill>
                  <a:schemeClr val="tx1"/>
                </a:solidFill>
                <a:prstDash val="solid"/>
              </a:ln>
              <a:effectLst/>
            </p:spPr>
          </p:cxn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endParaRPr lang="vi-VN" noProof="0" dirty="0"/>
          </a:p>
        </p:txBody>
      </p:sp>
      <p:sp>
        <p:nvSpPr>
          <p:cNvPr id="3" name="Chỗ dành sẵn cho nội dung 2"/>
          <p:cNvSpPr>
            <a:spLocks noGrp="1"/>
          </p:cNvSpPr>
          <p:nvPr>
            <p:ph sz="half" idx="1" hasCustomPrompt="1"/>
          </p:nvPr>
        </p:nvSpPr>
        <p:spPr>
          <a:xfrm>
            <a:off x="1218883" y="1803400"/>
            <a:ext cx="4773956" cy="4267200"/>
          </a:xfrm>
        </p:spPr>
        <p:txBody>
          <a:bodyPr rtlCol="0">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endParaRPr lang="vi-VN" noProof="0" dirty="0"/>
          </a:p>
          <a:p>
            <a:pPr lvl="1" rtl="0"/>
            <a:r>
              <a:rPr lang="vi-VN" noProof="0" dirty="0" err="1"/>
              <a:t>Mức</a:t>
            </a:r>
            <a:r>
              <a:rPr lang="vi-VN" noProof="0" dirty="0"/>
              <a:t> hai</a:t>
            </a:r>
            <a:endParaRPr lang="vi-VN" noProof="0" dirty="0"/>
          </a:p>
          <a:p>
            <a:pPr lvl="2" rtl="0"/>
            <a:r>
              <a:rPr lang="vi-VN" noProof="0" dirty="0" err="1"/>
              <a:t>Mức</a:t>
            </a:r>
            <a:r>
              <a:rPr lang="vi-VN" noProof="0" dirty="0"/>
              <a:t> ba</a:t>
            </a:r>
            <a:endParaRPr lang="vi-VN" noProof="0" dirty="0"/>
          </a:p>
          <a:p>
            <a:pPr lvl="3" rtl="0"/>
            <a:r>
              <a:rPr lang="vi-VN" noProof="0" dirty="0" err="1"/>
              <a:t>Mức</a:t>
            </a:r>
            <a:r>
              <a:rPr lang="vi-VN" noProof="0" dirty="0"/>
              <a:t> bốn</a:t>
            </a:r>
            <a:endParaRPr lang="vi-VN" noProof="0" dirty="0"/>
          </a:p>
          <a:p>
            <a:pPr lvl="4" rtl="0"/>
            <a:r>
              <a:rPr lang="vi-VN" noProof="0" dirty="0" err="1"/>
              <a:t>Mức</a:t>
            </a:r>
            <a:r>
              <a:rPr lang="vi-VN" noProof="0" dirty="0"/>
              <a:t> năm</a:t>
            </a:r>
            <a:endParaRPr lang="vi-VN" noProof="0" dirty="0"/>
          </a:p>
        </p:txBody>
      </p:sp>
      <p:sp>
        <p:nvSpPr>
          <p:cNvPr id="4" name="Chỗ dành sẵn cho nội dung 3"/>
          <p:cNvSpPr>
            <a:spLocks noGrp="1"/>
          </p:cNvSpPr>
          <p:nvPr>
            <p:ph sz="half" idx="2" hasCustomPrompt="1"/>
          </p:nvPr>
        </p:nvSpPr>
        <p:spPr>
          <a:xfrm>
            <a:off x="6195986" y="1803400"/>
            <a:ext cx="4773956" cy="4267200"/>
          </a:xfrm>
        </p:spPr>
        <p:txBody>
          <a:bodyPr rtlCol="0">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endParaRPr lang="vi-VN" noProof="0" dirty="0"/>
          </a:p>
          <a:p>
            <a:pPr lvl="1" rtl="0"/>
            <a:r>
              <a:rPr lang="vi-VN" noProof="0" dirty="0" err="1"/>
              <a:t>Mức</a:t>
            </a:r>
            <a:r>
              <a:rPr lang="vi-VN" noProof="0" dirty="0"/>
              <a:t> hai</a:t>
            </a:r>
            <a:endParaRPr lang="vi-VN" noProof="0" dirty="0"/>
          </a:p>
          <a:p>
            <a:pPr lvl="2" rtl="0"/>
            <a:r>
              <a:rPr lang="vi-VN" noProof="0" dirty="0" err="1"/>
              <a:t>Mức</a:t>
            </a:r>
            <a:r>
              <a:rPr lang="vi-VN" noProof="0" dirty="0"/>
              <a:t> ba</a:t>
            </a:r>
            <a:endParaRPr lang="vi-VN" noProof="0" dirty="0"/>
          </a:p>
          <a:p>
            <a:pPr lvl="3" rtl="0"/>
            <a:r>
              <a:rPr lang="vi-VN" noProof="0" dirty="0" err="1"/>
              <a:t>Mức</a:t>
            </a:r>
            <a:r>
              <a:rPr lang="vi-VN" noProof="0" dirty="0"/>
              <a:t> bốn</a:t>
            </a:r>
            <a:endParaRPr lang="vi-VN" noProof="0" dirty="0"/>
          </a:p>
          <a:p>
            <a:pPr lvl="4" rtl="0"/>
            <a:r>
              <a:rPr lang="vi-VN" noProof="0" dirty="0" err="1"/>
              <a:t>Mức</a:t>
            </a:r>
            <a:r>
              <a:rPr lang="vi-VN" noProof="0" dirty="0"/>
              <a:t> năm</a:t>
            </a:r>
            <a:endParaRPr lang="vi-VN" noProof="0"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5" name="Chỗ dành sẵn cho Ngày tháng 4"/>
          <p:cNvSpPr>
            <a:spLocks noGrp="1"/>
          </p:cNvSpPr>
          <p:nvPr>
            <p:ph type="dt" sz="half" idx="10"/>
          </p:nvPr>
        </p:nvSpPr>
        <p:spPr/>
        <p:txBody>
          <a:bodyPr rtlCol="0"/>
          <a:lstStyle/>
          <a:p>
            <a:pPr rtl="0"/>
            <a:fld id="{75106BB3-658F-4F4D-9DFB-49DAF1866240}" type="datetime1">
              <a:rPr lang="vi-VN" noProof="0" smtClean="0"/>
            </a:fld>
            <a:endParaRPr lang="vi-VN" noProof="0" dirty="0"/>
          </a:p>
        </p:txBody>
      </p:sp>
      <p:sp>
        <p:nvSpPr>
          <p:cNvPr id="7" name="Chỗ dành sẵn cho Số hiệu Bản chiếu 6"/>
          <p:cNvSpPr>
            <a:spLocks noGrp="1"/>
          </p:cNvSpPr>
          <p:nvPr>
            <p:ph type="sldNum" sz="quarter" idx="12"/>
          </p:nvPr>
        </p:nvSpPr>
        <p:spPr/>
        <p:txBody>
          <a:bodyPr rtlCol="0"/>
          <a:lstStyle/>
          <a:p>
            <a:pPr rtl="0"/>
            <a:fld id="{DF28FB93-0A08-4E7D-8E63-9EFA29F1E093}" type="slidenum">
              <a:rPr lang="vi-VN" noProof="0"/>
            </a:fld>
            <a:endParaRPr lang="vi-VN"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lvl1pPr>
              <a:defRPr/>
            </a:lvl1p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endParaRPr lang="vi-VN" noProof="0" dirty="0"/>
          </a:p>
        </p:txBody>
      </p:sp>
      <p:sp>
        <p:nvSpPr>
          <p:cNvPr id="3" name="Chỗ dành sẵn cho Văn bản 2"/>
          <p:cNvSpPr>
            <a:spLocks noGrp="1"/>
          </p:cNvSpPr>
          <p:nvPr>
            <p:ph type="body" idx="1" hasCustomPrompt="1"/>
          </p:nvPr>
        </p:nvSpPr>
        <p:spPr>
          <a:xfrm>
            <a:off x="1222945" y="1803400"/>
            <a:ext cx="4769806" cy="711200"/>
          </a:xfrm>
        </p:spPr>
        <p:txBody>
          <a:bodyPr rtlCol="0"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dirty="0" err="1" smtClean="0"/>
              <a:t>Bấm</a:t>
            </a:r>
            <a:r>
              <a:rPr lang="vi-VN" noProof="0" dirty="0" smtClean="0"/>
              <a:t> </a:t>
            </a:r>
            <a:r>
              <a:rPr lang="vi-VN" noProof="0" dirty="0" err="1" smtClean="0"/>
              <a:t>để</a:t>
            </a:r>
            <a:r>
              <a:rPr lang="vi-VN" noProof="0" dirty="0" smtClean="0"/>
              <a:t> </a:t>
            </a:r>
            <a:r>
              <a:rPr lang="vi-VN" noProof="0" dirty="0" err="1" smtClean="0"/>
              <a:t>chỉnh</a:t>
            </a:r>
            <a:r>
              <a:rPr lang="vi-VN" noProof="0" dirty="0" smtClean="0"/>
              <a:t> </a:t>
            </a:r>
            <a:r>
              <a:rPr lang="vi-VN" noProof="0" dirty="0" err="1" smtClean="0"/>
              <a:t>sửa</a:t>
            </a:r>
            <a:r>
              <a:rPr lang="vi-VN" noProof="0" dirty="0" smtClean="0"/>
              <a:t> </a:t>
            </a:r>
            <a:r>
              <a:rPr lang="vi-VN" noProof="0" dirty="0" err="1" smtClean="0"/>
              <a:t>kiểu</a:t>
            </a:r>
            <a:r>
              <a:rPr lang="vi-VN" noProof="0" dirty="0" smtClean="0"/>
              <a:t> văn bản </a:t>
            </a:r>
            <a:r>
              <a:rPr lang="vi-VN" noProof="0" dirty="0" err="1" smtClean="0"/>
              <a:t>Bản</a:t>
            </a:r>
            <a:r>
              <a:rPr lang="vi-VN" noProof="0" dirty="0" smtClean="0"/>
              <a:t> cái</a:t>
            </a:r>
            <a:endParaRPr lang="vi-VN" noProof="0" dirty="0"/>
          </a:p>
        </p:txBody>
      </p:sp>
      <p:sp>
        <p:nvSpPr>
          <p:cNvPr id="4" name="Chỗ dành sẵn cho nội dung 3"/>
          <p:cNvSpPr>
            <a:spLocks noGrp="1"/>
          </p:cNvSpPr>
          <p:nvPr>
            <p:ph sz="half" idx="2" hasCustomPrompt="1"/>
          </p:nvPr>
        </p:nvSpPr>
        <p:spPr>
          <a:xfrm>
            <a:off x="1218883" y="2514600"/>
            <a:ext cx="4773956" cy="3556000"/>
          </a:xfrm>
        </p:spPr>
        <p:txBody>
          <a:bodyPr rtlCol="0">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endParaRPr lang="vi-VN" noProof="0" dirty="0"/>
          </a:p>
          <a:p>
            <a:pPr lvl="1" rtl="0"/>
            <a:r>
              <a:rPr lang="vi-VN" noProof="0" dirty="0" err="1"/>
              <a:t>Mức</a:t>
            </a:r>
            <a:r>
              <a:rPr lang="vi-VN" noProof="0" dirty="0"/>
              <a:t> hai</a:t>
            </a:r>
            <a:endParaRPr lang="vi-VN" noProof="0" dirty="0"/>
          </a:p>
          <a:p>
            <a:pPr lvl="2" rtl="0"/>
            <a:r>
              <a:rPr lang="vi-VN" noProof="0" dirty="0" err="1"/>
              <a:t>Mức</a:t>
            </a:r>
            <a:r>
              <a:rPr lang="vi-VN" noProof="0" dirty="0"/>
              <a:t> ba</a:t>
            </a:r>
            <a:endParaRPr lang="vi-VN" noProof="0" dirty="0"/>
          </a:p>
          <a:p>
            <a:pPr lvl="3" rtl="0"/>
            <a:r>
              <a:rPr lang="vi-VN" noProof="0" dirty="0" err="1"/>
              <a:t>Mức</a:t>
            </a:r>
            <a:r>
              <a:rPr lang="vi-VN" noProof="0" dirty="0"/>
              <a:t> bốn</a:t>
            </a:r>
            <a:endParaRPr lang="vi-VN" noProof="0" dirty="0"/>
          </a:p>
          <a:p>
            <a:pPr lvl="4" rtl="0"/>
            <a:r>
              <a:rPr lang="vi-VN" noProof="0" dirty="0" err="1"/>
              <a:t>Mức</a:t>
            </a:r>
            <a:r>
              <a:rPr lang="vi-VN" noProof="0" dirty="0"/>
              <a:t> năm</a:t>
            </a:r>
            <a:endParaRPr lang="vi-VN" noProof="0" dirty="0"/>
          </a:p>
        </p:txBody>
      </p:sp>
      <p:sp>
        <p:nvSpPr>
          <p:cNvPr id="5" name="Chỗ dành sẵn cho Văn bản 4"/>
          <p:cNvSpPr>
            <a:spLocks noGrp="1"/>
          </p:cNvSpPr>
          <p:nvPr>
            <p:ph type="body" sz="quarter" idx="3" hasCustomPrompt="1"/>
          </p:nvPr>
        </p:nvSpPr>
        <p:spPr>
          <a:xfrm>
            <a:off x="6200049" y="1803400"/>
            <a:ext cx="4769806" cy="711200"/>
          </a:xfrm>
        </p:spPr>
        <p:txBody>
          <a:bodyPr rtlCol="0"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dirty="0" err="1" smtClean="0"/>
              <a:t>Bấm</a:t>
            </a:r>
            <a:r>
              <a:rPr lang="vi-VN" noProof="0" dirty="0" smtClean="0"/>
              <a:t> </a:t>
            </a:r>
            <a:r>
              <a:rPr lang="vi-VN" noProof="0" dirty="0" err="1" smtClean="0"/>
              <a:t>để</a:t>
            </a:r>
            <a:r>
              <a:rPr lang="vi-VN" noProof="0" dirty="0" smtClean="0"/>
              <a:t> </a:t>
            </a:r>
            <a:r>
              <a:rPr lang="vi-VN" noProof="0" dirty="0" err="1" smtClean="0"/>
              <a:t>chỉnh</a:t>
            </a:r>
            <a:r>
              <a:rPr lang="vi-VN" noProof="0" dirty="0" smtClean="0"/>
              <a:t> </a:t>
            </a:r>
            <a:r>
              <a:rPr lang="vi-VN" noProof="0" dirty="0" err="1" smtClean="0"/>
              <a:t>sửa</a:t>
            </a:r>
            <a:r>
              <a:rPr lang="vi-VN" noProof="0" dirty="0" smtClean="0"/>
              <a:t> </a:t>
            </a:r>
            <a:r>
              <a:rPr lang="vi-VN" noProof="0" dirty="0" err="1" smtClean="0"/>
              <a:t>kiểu</a:t>
            </a:r>
            <a:r>
              <a:rPr lang="vi-VN" noProof="0" dirty="0" smtClean="0"/>
              <a:t> văn bản </a:t>
            </a:r>
            <a:r>
              <a:rPr lang="vi-VN" noProof="0" dirty="0" err="1" smtClean="0"/>
              <a:t>Bản</a:t>
            </a:r>
            <a:r>
              <a:rPr lang="vi-VN" noProof="0" dirty="0" smtClean="0"/>
              <a:t> cái</a:t>
            </a:r>
            <a:endParaRPr lang="vi-VN" noProof="0" dirty="0"/>
          </a:p>
        </p:txBody>
      </p:sp>
      <p:sp>
        <p:nvSpPr>
          <p:cNvPr id="6" name="Chỗ dành sẵn cho nội dung 5"/>
          <p:cNvSpPr>
            <a:spLocks noGrp="1"/>
          </p:cNvSpPr>
          <p:nvPr>
            <p:ph sz="quarter" idx="4" hasCustomPrompt="1"/>
          </p:nvPr>
        </p:nvSpPr>
        <p:spPr>
          <a:xfrm>
            <a:off x="6195986" y="2514600"/>
            <a:ext cx="4773956" cy="3556000"/>
          </a:xfrm>
        </p:spPr>
        <p:txBody>
          <a:bodyPr rtlCol="0">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endParaRPr lang="vi-VN" noProof="0" dirty="0"/>
          </a:p>
          <a:p>
            <a:pPr lvl="1" rtl="0"/>
            <a:r>
              <a:rPr lang="vi-VN" noProof="0" dirty="0" err="1"/>
              <a:t>Mức</a:t>
            </a:r>
            <a:r>
              <a:rPr lang="vi-VN" noProof="0" dirty="0"/>
              <a:t> hai</a:t>
            </a:r>
            <a:endParaRPr lang="vi-VN" noProof="0" dirty="0"/>
          </a:p>
          <a:p>
            <a:pPr lvl="2" rtl="0"/>
            <a:r>
              <a:rPr lang="vi-VN" noProof="0" dirty="0" err="1"/>
              <a:t>Mức</a:t>
            </a:r>
            <a:r>
              <a:rPr lang="vi-VN" noProof="0" dirty="0"/>
              <a:t> ba</a:t>
            </a:r>
            <a:endParaRPr lang="vi-VN" noProof="0" dirty="0"/>
          </a:p>
          <a:p>
            <a:pPr lvl="3" rtl="0"/>
            <a:r>
              <a:rPr lang="vi-VN" noProof="0" dirty="0" err="1"/>
              <a:t>Mức</a:t>
            </a:r>
            <a:r>
              <a:rPr lang="vi-VN" noProof="0" dirty="0"/>
              <a:t> bốn</a:t>
            </a:r>
            <a:endParaRPr lang="vi-VN" noProof="0" dirty="0"/>
          </a:p>
          <a:p>
            <a:pPr lvl="4" rtl="0"/>
            <a:r>
              <a:rPr lang="vi-VN" noProof="0" dirty="0" err="1"/>
              <a:t>Mức</a:t>
            </a:r>
            <a:r>
              <a:rPr lang="vi-VN" noProof="0" dirty="0"/>
              <a:t> năm</a:t>
            </a:r>
            <a:endParaRPr lang="vi-VN" noProof="0" dirty="0"/>
          </a:p>
        </p:txBody>
      </p:sp>
      <p:sp>
        <p:nvSpPr>
          <p:cNvPr id="8" name="Chỗ dành sẵn cho chân trang 7"/>
          <p:cNvSpPr>
            <a:spLocks noGrp="1"/>
          </p:cNvSpPr>
          <p:nvPr>
            <p:ph type="ftr" sz="quarter" idx="11"/>
          </p:nvPr>
        </p:nvSpPr>
        <p:spPr/>
        <p:txBody>
          <a:bodyPr rtlCol="0"/>
          <a:lstStyle/>
          <a:p>
            <a:pPr rtl="0"/>
            <a:endParaRPr lang="vi-VN" noProof="0" dirty="0"/>
          </a:p>
        </p:txBody>
      </p:sp>
      <p:sp>
        <p:nvSpPr>
          <p:cNvPr id="7" name="Chỗ dành sẵn cho Ngày tháng 6"/>
          <p:cNvSpPr>
            <a:spLocks noGrp="1"/>
          </p:cNvSpPr>
          <p:nvPr>
            <p:ph type="dt" sz="half" idx="10"/>
          </p:nvPr>
        </p:nvSpPr>
        <p:spPr/>
        <p:txBody>
          <a:bodyPr rtlCol="0"/>
          <a:lstStyle/>
          <a:p>
            <a:pPr rtl="0"/>
            <a:fld id="{B8B70519-4F4A-45EF-8142-77874DDC1D6C}" type="datetime1">
              <a:rPr lang="vi-VN" noProof="0" smtClean="0"/>
            </a:fld>
            <a:endParaRPr lang="vi-VN" noProof="0" dirty="0"/>
          </a:p>
        </p:txBody>
      </p:sp>
      <p:sp>
        <p:nvSpPr>
          <p:cNvPr id="9" name="Chỗ dành sẵn cho Số hiệu Bản chiếu 8"/>
          <p:cNvSpPr>
            <a:spLocks noGrp="1"/>
          </p:cNvSpPr>
          <p:nvPr>
            <p:ph type="sldNum" sz="quarter" idx="12"/>
          </p:nvPr>
        </p:nvSpPr>
        <p:spPr/>
        <p:txBody>
          <a:bodyPr rtlCol="0"/>
          <a:lstStyle/>
          <a:p>
            <a:pPr rtl="0"/>
            <a:fld id="{DF28FB93-0A08-4E7D-8E63-9EFA29F1E093}" type="slidenum">
              <a:rPr lang="vi-VN" noProof="0"/>
            </a:fld>
            <a:endParaRPr lang="vi-VN"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endParaRPr lang="vi-VN" noProof="0" dirty="0"/>
          </a:p>
        </p:txBody>
      </p:sp>
      <p:sp>
        <p:nvSpPr>
          <p:cNvPr id="4" name="Chỗ dành sẵn cho chân trang 3"/>
          <p:cNvSpPr>
            <a:spLocks noGrp="1"/>
          </p:cNvSpPr>
          <p:nvPr>
            <p:ph type="ftr" sz="quarter" idx="11"/>
          </p:nvPr>
        </p:nvSpPr>
        <p:spPr/>
        <p:txBody>
          <a:bodyPr rtlCol="0"/>
          <a:lstStyle/>
          <a:p>
            <a:pPr rtl="0"/>
            <a:endParaRPr lang="vi-VN" noProof="0" dirty="0"/>
          </a:p>
        </p:txBody>
      </p:sp>
      <p:sp>
        <p:nvSpPr>
          <p:cNvPr id="3" name="Chỗ dành sẵn cho Ngày tháng 2"/>
          <p:cNvSpPr>
            <a:spLocks noGrp="1"/>
          </p:cNvSpPr>
          <p:nvPr>
            <p:ph type="dt" sz="half" idx="10"/>
          </p:nvPr>
        </p:nvSpPr>
        <p:spPr/>
        <p:txBody>
          <a:bodyPr rtlCol="0"/>
          <a:lstStyle/>
          <a:p>
            <a:pPr rtl="0"/>
            <a:fld id="{8E9576F9-0B22-4C10-9F86-FD6B9CD1D54A}" type="datetime1">
              <a:rPr lang="vi-VN" noProof="0" smtClean="0"/>
            </a:fld>
            <a:endParaRPr lang="vi-VN" noProof="0" dirty="0"/>
          </a:p>
        </p:txBody>
      </p:sp>
      <p:sp>
        <p:nvSpPr>
          <p:cNvPr id="5" name="Chỗ dành sẵn cho Số hiệu Bản chiếu 4"/>
          <p:cNvSpPr>
            <a:spLocks noGrp="1"/>
          </p:cNvSpPr>
          <p:nvPr>
            <p:ph type="sldNum" sz="quarter" idx="12"/>
          </p:nvPr>
        </p:nvSpPr>
        <p:spPr/>
        <p:txBody>
          <a:bodyPr rtlCol="0"/>
          <a:lstStyle/>
          <a:p>
            <a:pPr rtl="0"/>
            <a:fld id="{DF28FB93-0A08-4E7D-8E63-9EFA29F1E093}" type="slidenum">
              <a:rPr lang="vi-VN" noProof="0"/>
            </a:fld>
            <a:endParaRPr lang="vi-VN"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3" name="Chỗ dành sẵn cho Chân trang 2"/>
          <p:cNvSpPr>
            <a:spLocks noGrp="1"/>
          </p:cNvSpPr>
          <p:nvPr>
            <p:ph type="ftr" sz="quarter" idx="11"/>
          </p:nvPr>
        </p:nvSpPr>
        <p:spPr/>
        <p:txBody>
          <a:bodyPr rtlCol="0"/>
          <a:lstStyle/>
          <a:p>
            <a:pPr rtl="0"/>
            <a:endParaRPr lang="vi-VN" noProof="0" dirty="0"/>
          </a:p>
        </p:txBody>
      </p:sp>
      <p:sp>
        <p:nvSpPr>
          <p:cNvPr id="2" name="Chỗ dành sẵn cho Ngày tháng 1"/>
          <p:cNvSpPr>
            <a:spLocks noGrp="1"/>
          </p:cNvSpPr>
          <p:nvPr>
            <p:ph type="dt" sz="half" idx="10"/>
          </p:nvPr>
        </p:nvSpPr>
        <p:spPr/>
        <p:txBody>
          <a:bodyPr rtlCol="0"/>
          <a:lstStyle/>
          <a:p>
            <a:pPr rtl="0"/>
            <a:fld id="{52255582-0D90-47E9-828D-9E4A488A5022}" type="datetime1">
              <a:rPr lang="vi-VN" noProof="0" smtClean="0"/>
            </a:fld>
            <a:endParaRPr lang="vi-VN" noProof="0" dirty="0"/>
          </a:p>
        </p:txBody>
      </p:sp>
      <p:sp>
        <p:nvSpPr>
          <p:cNvPr id="4" name="Chỗ dành sẵn cho Số hiệu Bản chiếu 3"/>
          <p:cNvSpPr>
            <a:spLocks noGrp="1"/>
          </p:cNvSpPr>
          <p:nvPr>
            <p:ph type="sldNum" sz="quarter" idx="12"/>
          </p:nvPr>
        </p:nvSpPr>
        <p:spPr/>
        <p:txBody>
          <a:bodyPr rtlCol="0"/>
          <a:lstStyle/>
          <a:p>
            <a:pPr rtl="0"/>
            <a:fld id="{DF28FB93-0A08-4E7D-8E63-9EFA29F1E093}" type="slidenum">
              <a:rPr lang="vi-VN" noProof="0"/>
            </a:fld>
            <a:endParaRPr lang="vi-VN"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nchor="b">
            <a:normAutofit/>
          </a:bodyPr>
          <a:lstStyle>
            <a:lvl1pPr algn="l">
              <a:defRPr sz="3200" b="0"/>
            </a:lvl1p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endParaRPr lang="vi-VN" noProof="0" dirty="0"/>
          </a:p>
        </p:txBody>
      </p:sp>
      <p:sp>
        <p:nvSpPr>
          <p:cNvPr id="3" name="Chỗ dành sẵn cho nội dung 2"/>
          <p:cNvSpPr>
            <a:spLocks noGrp="1"/>
          </p:cNvSpPr>
          <p:nvPr>
            <p:ph idx="1" hasCustomPrompt="1"/>
          </p:nvPr>
        </p:nvSpPr>
        <p:spPr>
          <a:xfrm>
            <a:off x="1218883" y="1803400"/>
            <a:ext cx="6602281" cy="4267201"/>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endParaRPr lang="vi-VN" noProof="0" dirty="0"/>
          </a:p>
          <a:p>
            <a:pPr lvl="1" rtl="0"/>
            <a:r>
              <a:rPr lang="vi-VN" noProof="0" dirty="0" err="1"/>
              <a:t>Mức</a:t>
            </a:r>
            <a:r>
              <a:rPr lang="vi-VN" noProof="0" dirty="0"/>
              <a:t> hai</a:t>
            </a:r>
            <a:endParaRPr lang="vi-VN" noProof="0" dirty="0"/>
          </a:p>
          <a:p>
            <a:pPr lvl="2" rtl="0"/>
            <a:r>
              <a:rPr lang="vi-VN" noProof="0" dirty="0" err="1"/>
              <a:t>Mức</a:t>
            </a:r>
            <a:r>
              <a:rPr lang="vi-VN" noProof="0" dirty="0"/>
              <a:t> ba</a:t>
            </a:r>
            <a:endParaRPr lang="vi-VN" noProof="0" dirty="0"/>
          </a:p>
          <a:p>
            <a:pPr lvl="3" rtl="0"/>
            <a:r>
              <a:rPr lang="vi-VN" noProof="0" dirty="0" err="1"/>
              <a:t>Mức</a:t>
            </a:r>
            <a:r>
              <a:rPr lang="vi-VN" noProof="0" dirty="0"/>
              <a:t> bốn</a:t>
            </a:r>
            <a:endParaRPr lang="vi-VN" noProof="0" dirty="0"/>
          </a:p>
          <a:p>
            <a:pPr lvl="4" rtl="0"/>
            <a:r>
              <a:rPr lang="vi-VN" noProof="0" dirty="0" err="1"/>
              <a:t>Mức</a:t>
            </a:r>
            <a:r>
              <a:rPr lang="vi-VN" noProof="0" dirty="0"/>
              <a:t> năm</a:t>
            </a:r>
            <a:endParaRPr lang="vi-VN" noProof="0" dirty="0"/>
          </a:p>
        </p:txBody>
      </p:sp>
      <p:sp>
        <p:nvSpPr>
          <p:cNvPr id="4" name="Chỗ dành sẵn cho văn bản 3"/>
          <p:cNvSpPr>
            <a:spLocks noGrp="1"/>
          </p:cNvSpPr>
          <p:nvPr>
            <p:ph type="body" sz="half" idx="2" hasCustomPrompt="1"/>
          </p:nvPr>
        </p:nvSpPr>
        <p:spPr>
          <a:xfrm>
            <a:off x="8125883" y="1803400"/>
            <a:ext cx="2844060" cy="4267201"/>
          </a:xfrm>
        </p:spPr>
        <p:txBody>
          <a:bodyPr rtlCol="0">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VN" noProof="0" dirty="0" err="1" smtClean="0"/>
              <a:t>Bấm</a:t>
            </a:r>
            <a:r>
              <a:rPr lang="vi-VN" noProof="0" dirty="0" smtClean="0"/>
              <a:t> </a:t>
            </a:r>
            <a:r>
              <a:rPr lang="vi-VN" noProof="0" dirty="0" err="1" smtClean="0"/>
              <a:t>để</a:t>
            </a:r>
            <a:r>
              <a:rPr lang="vi-VN" noProof="0" dirty="0" smtClean="0"/>
              <a:t> </a:t>
            </a:r>
            <a:r>
              <a:rPr lang="vi-VN" noProof="0" dirty="0" err="1" smtClean="0"/>
              <a:t>chỉnh</a:t>
            </a:r>
            <a:r>
              <a:rPr lang="vi-VN" noProof="0" dirty="0" smtClean="0"/>
              <a:t> </a:t>
            </a:r>
            <a:r>
              <a:rPr lang="vi-VN" noProof="0" dirty="0" err="1" smtClean="0"/>
              <a:t>sửa</a:t>
            </a:r>
            <a:r>
              <a:rPr lang="vi-VN" noProof="0" dirty="0" smtClean="0"/>
              <a:t> </a:t>
            </a:r>
            <a:r>
              <a:rPr lang="vi-VN" noProof="0" dirty="0" err="1" smtClean="0"/>
              <a:t>kiểu</a:t>
            </a:r>
            <a:r>
              <a:rPr lang="vi-VN" noProof="0" dirty="0" smtClean="0"/>
              <a:t> văn bản </a:t>
            </a:r>
            <a:r>
              <a:rPr lang="vi-VN" noProof="0" dirty="0" err="1" smtClean="0"/>
              <a:t>Bản</a:t>
            </a:r>
            <a:r>
              <a:rPr lang="vi-VN" noProof="0" dirty="0" smtClean="0"/>
              <a:t> cái</a:t>
            </a:r>
            <a:endParaRPr lang="vi-VN" noProof="0"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5" name="Chỗ dành sẵn cho Ngày tháng 4"/>
          <p:cNvSpPr>
            <a:spLocks noGrp="1"/>
          </p:cNvSpPr>
          <p:nvPr>
            <p:ph type="dt" sz="half" idx="10"/>
          </p:nvPr>
        </p:nvSpPr>
        <p:spPr/>
        <p:txBody>
          <a:bodyPr rtlCol="0"/>
          <a:lstStyle/>
          <a:p>
            <a:pPr rtl="0"/>
            <a:fld id="{17C4A01D-4B05-4B9A-8886-45C8C4544C48}" type="datetime1">
              <a:rPr lang="vi-VN" noProof="0" smtClean="0"/>
            </a:fld>
            <a:endParaRPr lang="vi-VN" noProof="0" dirty="0"/>
          </a:p>
        </p:txBody>
      </p:sp>
      <p:sp>
        <p:nvSpPr>
          <p:cNvPr id="7" name="Chỗ dành sẵn cho Số hiệu Bản chiếu 6"/>
          <p:cNvSpPr>
            <a:spLocks noGrp="1"/>
          </p:cNvSpPr>
          <p:nvPr>
            <p:ph type="sldNum" sz="quarter" idx="12"/>
          </p:nvPr>
        </p:nvSpPr>
        <p:spPr/>
        <p:txBody>
          <a:bodyPr rtlCol="0"/>
          <a:lstStyle/>
          <a:p>
            <a:pPr rtl="0"/>
            <a:fld id="{DF28FB93-0A08-4E7D-8E63-9EFA29F1E093}" type="slidenum">
              <a:rPr lang="vi-VN" noProof="0"/>
            </a:fld>
            <a:endParaRPr lang="vi-VN"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nchor="b">
            <a:normAutofit/>
          </a:bodyPr>
          <a:lstStyle>
            <a:lvl1pPr algn="l">
              <a:defRPr sz="3200" b="0"/>
            </a:lvl1p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endParaRPr lang="vi-VN" noProof="0" dirty="0"/>
          </a:p>
        </p:txBody>
      </p:sp>
      <p:sp>
        <p:nvSpPr>
          <p:cNvPr id="8" name="Hình chữ nhật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vi-VN" noProof="0" dirty="0"/>
          </a:p>
        </p:txBody>
      </p:sp>
      <p:sp>
        <p:nvSpPr>
          <p:cNvPr id="3" name="Chỗ dành sẵn cho Ảnh 2" descr="Chỗ dành sẵn trống để thêm một hình ảnh. Bấm vào chỗ dành sẵn, rồi chọn hình ảnh mà bạn muốn thêm."/>
          <p:cNvSpPr>
            <a:spLocks noGrp="1"/>
          </p:cNvSpPr>
          <p:nvPr>
            <p:ph type="pic" idx="1" hasCustomPrompt="1"/>
          </p:nvPr>
        </p:nvSpPr>
        <p:spPr>
          <a:xfrm>
            <a:off x="1338739" y="1925320"/>
            <a:ext cx="6362567" cy="402336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dirty="0" err="1"/>
              <a:t>Bấm</a:t>
            </a:r>
            <a:r>
              <a:rPr lang="vi-VN" noProof="0" dirty="0"/>
              <a:t> </a:t>
            </a:r>
            <a:r>
              <a:rPr lang="vi-VN" noProof="0" dirty="0" err="1"/>
              <a:t>vào</a:t>
            </a:r>
            <a:r>
              <a:rPr lang="vi-VN" noProof="0" dirty="0"/>
              <a:t> </a:t>
            </a:r>
            <a:r>
              <a:rPr lang="vi-VN" noProof="0" dirty="0" err="1"/>
              <a:t>biểu</a:t>
            </a:r>
            <a:r>
              <a:rPr lang="vi-VN" noProof="0" dirty="0"/>
              <a:t> </a:t>
            </a:r>
            <a:r>
              <a:rPr lang="vi-VN" noProof="0" dirty="0" err="1"/>
              <a:t>tượng</a:t>
            </a:r>
            <a:r>
              <a:rPr lang="vi-VN" noProof="0" dirty="0"/>
              <a:t> </a:t>
            </a:r>
            <a:r>
              <a:rPr lang="vi-VN" noProof="0" dirty="0" err="1"/>
              <a:t>để</a:t>
            </a:r>
            <a:r>
              <a:rPr lang="vi-VN" noProof="0" dirty="0"/>
              <a:t> thêm </a:t>
            </a:r>
            <a:r>
              <a:rPr lang="vi-VN" noProof="0" dirty="0" err="1"/>
              <a:t>ảnh</a:t>
            </a:r>
            <a:endParaRPr lang="vi-VN" noProof="0" dirty="0"/>
          </a:p>
        </p:txBody>
      </p:sp>
      <p:sp>
        <p:nvSpPr>
          <p:cNvPr id="4" name="Chỗ dành sẵn cho Văn bản 3"/>
          <p:cNvSpPr>
            <a:spLocks noGrp="1"/>
          </p:cNvSpPr>
          <p:nvPr>
            <p:ph type="body" sz="half" idx="2" hasCustomPrompt="1"/>
          </p:nvPr>
        </p:nvSpPr>
        <p:spPr>
          <a:xfrm>
            <a:off x="8125883" y="1803401"/>
            <a:ext cx="2844060" cy="4165600"/>
          </a:xfrm>
        </p:spPr>
        <p:txBody>
          <a:bodyPr rtlCol="0">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VN" noProof="0" dirty="0" err="1" smtClean="0"/>
              <a:t>Bấm</a:t>
            </a:r>
            <a:r>
              <a:rPr lang="vi-VN" noProof="0" dirty="0" smtClean="0"/>
              <a:t> </a:t>
            </a:r>
            <a:r>
              <a:rPr lang="vi-VN" noProof="0" dirty="0" err="1" smtClean="0"/>
              <a:t>để</a:t>
            </a:r>
            <a:r>
              <a:rPr lang="vi-VN" noProof="0" dirty="0" smtClean="0"/>
              <a:t> </a:t>
            </a:r>
            <a:r>
              <a:rPr lang="vi-VN" noProof="0" dirty="0" err="1" smtClean="0"/>
              <a:t>chỉnh</a:t>
            </a:r>
            <a:r>
              <a:rPr lang="vi-VN" noProof="0" dirty="0" smtClean="0"/>
              <a:t> </a:t>
            </a:r>
            <a:r>
              <a:rPr lang="vi-VN" noProof="0" dirty="0" err="1" smtClean="0"/>
              <a:t>sửa</a:t>
            </a:r>
            <a:r>
              <a:rPr lang="vi-VN" noProof="0" dirty="0" smtClean="0"/>
              <a:t> </a:t>
            </a:r>
            <a:r>
              <a:rPr lang="vi-VN" noProof="0" dirty="0" err="1" smtClean="0"/>
              <a:t>kiểu</a:t>
            </a:r>
            <a:r>
              <a:rPr lang="vi-VN" noProof="0" dirty="0" smtClean="0"/>
              <a:t> văn bản </a:t>
            </a:r>
            <a:r>
              <a:rPr lang="vi-VN" noProof="0" dirty="0" err="1" smtClean="0"/>
              <a:t>Bản</a:t>
            </a:r>
            <a:r>
              <a:rPr lang="vi-VN" noProof="0" dirty="0" smtClean="0"/>
              <a:t> cái</a:t>
            </a:r>
            <a:endParaRPr lang="vi-VN" noProof="0"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5" name="Chỗ dành sẵn cho Ngày tháng 4"/>
          <p:cNvSpPr>
            <a:spLocks noGrp="1"/>
          </p:cNvSpPr>
          <p:nvPr>
            <p:ph type="dt" sz="half" idx="10"/>
          </p:nvPr>
        </p:nvSpPr>
        <p:spPr/>
        <p:txBody>
          <a:bodyPr rtlCol="0"/>
          <a:lstStyle/>
          <a:p>
            <a:pPr rtl="0"/>
            <a:fld id="{74624BF4-7B20-41D1-B406-8BE6387093E1}" type="datetime1">
              <a:rPr lang="vi-VN" noProof="0" smtClean="0"/>
            </a:fld>
            <a:endParaRPr lang="vi-VN" noProof="0" dirty="0"/>
          </a:p>
        </p:txBody>
      </p:sp>
      <p:sp>
        <p:nvSpPr>
          <p:cNvPr id="7" name="Chỗ dành sẵn cho Số hiệu Bản chiếu 6"/>
          <p:cNvSpPr>
            <a:spLocks noGrp="1"/>
          </p:cNvSpPr>
          <p:nvPr>
            <p:ph type="sldNum" sz="quarter" idx="12"/>
          </p:nvPr>
        </p:nvSpPr>
        <p:spPr/>
        <p:txBody>
          <a:bodyPr rtlCol="0"/>
          <a:lstStyle/>
          <a:p>
            <a:pPr rtl="0"/>
            <a:fld id="{DF28FB93-0A08-4E7D-8E63-9EFA29F1E093}" type="slidenum">
              <a:rPr lang="vi-VN" noProof="0"/>
            </a:fld>
            <a:endParaRPr lang="vi-VN"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
        <p:cNvGrpSpPr/>
        <p:nvPr/>
      </p:nvGrpSpPr>
      <p:grpSpPr>
        <a:xfrm>
          <a:off x="0" y="0"/>
          <a:ext cx="0" cy="0"/>
          <a:chOff x="0" y="0"/>
          <a:chExt cx="0" cy="0"/>
        </a:xfrm>
      </p:grpSpPr>
      <p:sp>
        <p:nvSpPr>
          <p:cNvPr id="10" name="Hình chữ nhật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rtl="0"/>
            <a:endParaRPr lang="vi-VN" sz="2400" noProof="0" dirty="0"/>
          </a:p>
        </p:txBody>
      </p:sp>
      <p:sp>
        <p:nvSpPr>
          <p:cNvPr id="8" name="Hình chữ nhật Góc tròn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vi-VN" noProof="0" dirty="0"/>
          </a:p>
        </p:txBody>
      </p:sp>
      <p:sp>
        <p:nvSpPr>
          <p:cNvPr id="2" name="Chỗ dành sẵn cho Tiêu đề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endParaRPr lang="vi-VN" noProof="0" dirty="0"/>
          </a:p>
        </p:txBody>
      </p:sp>
      <p:sp>
        <p:nvSpPr>
          <p:cNvPr id="3" name="Chỗ dành sẵn cho Văn bản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endParaRPr lang="vi-VN" noProof="0" dirty="0"/>
          </a:p>
          <a:p>
            <a:pPr lvl="1" rtl="0"/>
            <a:r>
              <a:rPr lang="vi-VN" noProof="0" dirty="0" err="1"/>
              <a:t>Mức</a:t>
            </a:r>
            <a:r>
              <a:rPr lang="vi-VN" noProof="0" dirty="0"/>
              <a:t> hai</a:t>
            </a:r>
            <a:endParaRPr lang="vi-VN" noProof="0" dirty="0"/>
          </a:p>
          <a:p>
            <a:pPr lvl="2" rtl="0"/>
            <a:r>
              <a:rPr lang="vi-VN" noProof="0" dirty="0" err="1"/>
              <a:t>Mức</a:t>
            </a:r>
            <a:r>
              <a:rPr lang="vi-VN" noProof="0" dirty="0"/>
              <a:t> ba</a:t>
            </a:r>
            <a:endParaRPr lang="vi-VN" noProof="0" dirty="0"/>
          </a:p>
          <a:p>
            <a:pPr lvl="3" rtl="0"/>
            <a:r>
              <a:rPr lang="vi-VN" noProof="0" dirty="0" err="1"/>
              <a:t>Mức</a:t>
            </a:r>
            <a:r>
              <a:rPr lang="vi-VN" noProof="0" dirty="0"/>
              <a:t> bốn</a:t>
            </a:r>
            <a:endParaRPr lang="vi-VN" noProof="0" dirty="0"/>
          </a:p>
          <a:p>
            <a:pPr lvl="4" rtl="0"/>
            <a:r>
              <a:rPr lang="vi-VN" noProof="0" dirty="0" err="1"/>
              <a:t>Mức</a:t>
            </a:r>
            <a:r>
              <a:rPr lang="vi-VN" noProof="0" dirty="0"/>
              <a:t> năm</a:t>
            </a:r>
            <a:endParaRPr lang="vi-VN" noProof="0" dirty="0"/>
          </a:p>
        </p:txBody>
      </p:sp>
      <p:sp>
        <p:nvSpPr>
          <p:cNvPr id="5" name="Chỗ dành sẵn cho chân trang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pPr rtl="0"/>
            <a:endParaRPr lang="vi-VN" noProof="0" dirty="0"/>
          </a:p>
        </p:txBody>
      </p:sp>
      <p:sp>
        <p:nvSpPr>
          <p:cNvPr id="4" name="Chỗ dành sẵn cho Ngày tháng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pPr rtl="0"/>
            <a:fld id="{CF251665-9461-4595-9E84-570C51345C7A}" type="datetime1">
              <a:rPr lang="vi-VN" noProof="0" smtClean="0"/>
            </a:fld>
            <a:endParaRPr lang="vi-VN" noProof="0" dirty="0"/>
          </a:p>
        </p:txBody>
      </p:sp>
      <p:sp>
        <p:nvSpPr>
          <p:cNvPr id="6" name="Chỗ dành sẵn cho Số hiệu Bản chiếu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pPr rtl="0"/>
            <a:fld id="{DF28FB93-0A08-4E7D-8E63-9EFA29F1E093}" type="slidenum">
              <a:rPr lang="vi-VN" noProof="0"/>
            </a:fld>
            <a:endParaRPr lang="vi-VN"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7015" indent="-247015" algn="l" defTabSz="914400" rtl="0" eaLnBrk="1" latinLnBrk="0" hangingPunct="1">
        <a:lnSpc>
          <a:spcPct val="90000"/>
        </a:lnSpc>
        <a:spcBef>
          <a:spcPts val="1800"/>
        </a:spcBef>
        <a:buClr>
          <a:schemeClr val="tx1"/>
        </a:buClr>
        <a:buFont typeface="Arial" panose="020B0604020202020204" pitchFamily="34" charset="0"/>
        <a:buChar char="•"/>
        <a:defRPr sz="2400" kern="1200">
          <a:solidFill>
            <a:schemeClr val="tx1"/>
          </a:solidFill>
          <a:latin typeface="+mn-lt"/>
          <a:ea typeface="+mn-ea"/>
          <a:cs typeface="+mn-cs"/>
        </a:defRPr>
      </a:lvl1pPr>
      <a:lvl2pPr marL="548640" indent="-247015" algn="l" defTabSz="914400" rtl="0" eaLnBrk="1" latinLnBrk="0" hangingPunct="1">
        <a:lnSpc>
          <a:spcPct val="90000"/>
        </a:lnSpc>
        <a:spcBef>
          <a:spcPts val="800"/>
        </a:spcBef>
        <a:buClr>
          <a:schemeClr val="tx1"/>
        </a:buClr>
        <a:buFont typeface="Arial" panose="020B0604020202020204" pitchFamily="34" charset="0"/>
        <a:buChar char="•"/>
        <a:defRPr sz="2000" kern="1200">
          <a:solidFill>
            <a:schemeClr val="tx1"/>
          </a:solidFill>
          <a:latin typeface="+mn-lt"/>
          <a:ea typeface="+mn-ea"/>
          <a:cs typeface="+mn-cs"/>
        </a:defRPr>
      </a:lvl2pPr>
      <a:lvl3pPr marL="850265" indent="-247015" algn="l" defTabSz="914400" rtl="0" eaLnBrk="1" latinLnBrk="0" hangingPunct="1">
        <a:lnSpc>
          <a:spcPct val="90000"/>
        </a:lnSpc>
        <a:spcBef>
          <a:spcPts val="800"/>
        </a:spcBef>
        <a:buClr>
          <a:schemeClr val="tx1"/>
        </a:buClr>
        <a:buFont typeface="Arial" panose="020B0604020202020204" pitchFamily="34" charset="0"/>
        <a:buChar char="•"/>
        <a:defRPr sz="1800" kern="1200">
          <a:solidFill>
            <a:schemeClr val="tx1"/>
          </a:solidFill>
          <a:latin typeface="+mn-lt"/>
          <a:ea typeface="+mn-ea"/>
          <a:cs typeface="+mn-cs"/>
        </a:defRPr>
      </a:lvl3pPr>
      <a:lvl4pPr marL="1151890" indent="-247015"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4pPr>
      <a:lvl5pPr marL="1454150" indent="-247015"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5pPr>
      <a:lvl6pPr marL="1755775" indent="-247015" algn="l" defTabSz="914400" rtl="0" eaLnBrk="1" latinLnBrk="0" hangingPunct="1">
        <a:lnSpc>
          <a:spcPct val="90000"/>
        </a:lnSpc>
        <a:spcBef>
          <a:spcPts val="800"/>
        </a:spcBef>
        <a:buClr>
          <a:schemeClr val="tx1"/>
        </a:buClr>
        <a:buFont typeface="Arial" panose="020B0604020202020204" pitchFamily="34" charset="0"/>
        <a:buChar char="•"/>
        <a:defRPr sz="1600" kern="1200" baseline="0">
          <a:solidFill>
            <a:schemeClr val="tx1"/>
          </a:solidFill>
          <a:latin typeface="+mn-lt"/>
          <a:ea typeface="+mn-ea"/>
          <a:cs typeface="+mn-cs"/>
        </a:defRPr>
      </a:lvl6pPr>
      <a:lvl7pPr marL="2057400" indent="-247015" algn="l" defTabSz="914400" rtl="0" eaLnBrk="1" latinLnBrk="0" hangingPunct="1">
        <a:lnSpc>
          <a:spcPct val="90000"/>
        </a:lnSpc>
        <a:spcBef>
          <a:spcPts val="800"/>
        </a:spcBef>
        <a:buClr>
          <a:schemeClr val="tx1"/>
        </a:buClr>
        <a:buFont typeface="Arial" panose="020B0604020202020204" pitchFamily="34" charset="0"/>
        <a:buChar char="•"/>
        <a:defRPr sz="1600" kern="1200" baseline="0">
          <a:solidFill>
            <a:schemeClr val="tx1"/>
          </a:solidFill>
          <a:latin typeface="+mn-lt"/>
          <a:ea typeface="+mn-ea"/>
          <a:cs typeface="+mn-cs"/>
        </a:defRPr>
      </a:lvl7pPr>
      <a:lvl8pPr marL="2359025" indent="-247015" algn="l" defTabSz="914400" rtl="0" eaLnBrk="1" latinLnBrk="0" hangingPunct="1">
        <a:lnSpc>
          <a:spcPct val="90000"/>
        </a:lnSpc>
        <a:spcBef>
          <a:spcPts val="800"/>
        </a:spcBef>
        <a:buClr>
          <a:schemeClr val="tx1"/>
        </a:buClr>
        <a:buFont typeface="Arial" panose="020B0604020202020204" pitchFamily="34" charset="0"/>
        <a:buChar char="•"/>
        <a:defRPr sz="1600" kern="1200" baseline="0">
          <a:solidFill>
            <a:schemeClr val="tx1"/>
          </a:solidFill>
          <a:latin typeface="+mn-lt"/>
          <a:ea typeface="+mn-ea"/>
          <a:cs typeface="+mn-cs"/>
        </a:defRPr>
      </a:lvl8pPr>
      <a:lvl9pPr marL="2660650" indent="-247015" algn="l" defTabSz="914400" rtl="0" eaLnBrk="1" latinLnBrk="0" hangingPunct="1">
        <a:lnSpc>
          <a:spcPct val="90000"/>
        </a:lnSpc>
        <a:spcBef>
          <a:spcPts val="800"/>
        </a:spcBef>
        <a:buClr>
          <a:schemeClr val="tx1"/>
        </a:buClr>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pPr rtl="0"/>
            <a:r>
              <a:rPr lang="vi-VN" dirty="0"/>
              <a:t>Mô hình G</a:t>
            </a:r>
            <a:r>
              <a:rPr lang="vi-VN" dirty="0"/>
              <a:t>AN </a:t>
            </a:r>
            <a:endParaRPr lang="vi-VN" dirty="0"/>
          </a:p>
        </p:txBody>
      </p:sp>
      <p:sp>
        <p:nvSpPr>
          <p:cNvPr id="3" name="Tiêu đề phụ 2"/>
          <p:cNvSpPr>
            <a:spLocks noGrp="1"/>
          </p:cNvSpPr>
          <p:nvPr>
            <p:ph type="subTitle" idx="1"/>
          </p:nvPr>
        </p:nvSpPr>
        <p:spPr/>
        <p:txBody>
          <a:bodyPr rtlCol="0"/>
          <a:lstStyle/>
          <a:p>
            <a:pPr rtl="0"/>
            <a:endParaRPr lang="vi-V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9200" y="431800"/>
            <a:ext cx="9751060" cy="3275965"/>
          </a:xfrm>
        </p:spPr>
        <p:txBody>
          <a:bodyPr/>
          <a:p>
            <a:r>
              <a:rPr lang="en-US" altLang="en-US"/>
              <a:t>Bài toán: Dùng mạng GAN sinh ra các chữ số viết tay giống với dữ liệu trong MNIST dataset.</a:t>
            </a:r>
            <a:endParaRPr lang="en-US" alt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smtClean="0"/>
              <a:t>Thêm Tiêu </a:t>
            </a:r>
            <a:r>
              <a:rPr lang="vi-VN" dirty="0" err="1" smtClean="0"/>
              <a:t>đề</a:t>
            </a:r>
            <a:r>
              <a:rPr lang="vi-VN" dirty="0" smtClean="0"/>
              <a:t> Trang </a:t>
            </a:r>
            <a:r>
              <a:rPr lang="vi-VN" dirty="0" err="1" smtClean="0"/>
              <a:t>chiếu</a:t>
            </a:r>
            <a:r>
              <a:rPr lang="vi-VN" dirty="0" smtClean="0"/>
              <a:t> - 5</a:t>
            </a:r>
            <a:endParaRPr lang="vi-VN" dirty="0"/>
          </a:p>
        </p:txBody>
      </p:sp>
      <p:sp>
        <p:nvSpPr>
          <p:cNvPr id="5" name="Chỗ dành sẵn cho Ảnh 4" descr="Chỗ dành sẵn trống để thêm một hình ảnh. Bấm vào chỗ dành sẵn, rồi chọn hình ảnh mà bạn muốn thêm."/>
          <p:cNvSpPr>
            <a:spLocks noGrp="1"/>
          </p:cNvSpPr>
          <p:nvPr>
            <p:ph type="pic" idx="1"/>
          </p:nvPr>
        </p:nvSpPr>
        <p:spPr/>
      </p:sp>
      <p:sp>
        <p:nvSpPr>
          <p:cNvPr id="4" name="Chỗ dành sẵn cho Văn bản 3"/>
          <p:cNvSpPr>
            <a:spLocks noGrp="1"/>
          </p:cNvSpPr>
          <p:nvPr>
            <p:ph type="body" sz="half" idx="2"/>
          </p:nvPr>
        </p:nvSpPr>
        <p:spPr/>
        <p:txBody>
          <a:bodyPr rtlCol="0"/>
          <a:lstStyle/>
          <a:p>
            <a:pPr rtl="0"/>
            <a:endParaRPr lang="vi-V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9200" y="431800"/>
            <a:ext cx="9751060" cy="731520"/>
          </a:xfrm>
        </p:spPr>
        <p:txBody>
          <a:bodyPr/>
          <a:p>
            <a:r>
              <a:rPr lang="vi-VN" altLang="en-US"/>
              <a:t>GAN là </a:t>
            </a:r>
            <a:r>
              <a:rPr lang="vi-VN" altLang="en-US"/>
              <a:t>gì ? </a:t>
            </a:r>
            <a:endParaRPr lang="vi-VN" altLang="en-US"/>
          </a:p>
        </p:txBody>
      </p:sp>
      <p:sp>
        <p:nvSpPr>
          <p:cNvPr id="3" name="Content Placeholder 2"/>
          <p:cNvSpPr>
            <a:spLocks noGrp="1"/>
          </p:cNvSpPr>
          <p:nvPr>
            <p:ph idx="1"/>
          </p:nvPr>
        </p:nvSpPr>
        <p:spPr>
          <a:xfrm>
            <a:off x="544830" y="1239520"/>
            <a:ext cx="4902835" cy="4831080"/>
          </a:xfrm>
        </p:spPr>
        <p:txBody>
          <a:bodyPr/>
          <a:p>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GAN là viết tắt “generative adversarial network”, h</a:t>
            </a:r>
            <a:r>
              <a:rPr lang="en-US"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ớng tới việc sinh ra dữ liệu mới sau quá trình học. GAN có thể tự sinh ra một khuôn mặt mới, một con ng</a:t>
            </a:r>
            <a:r>
              <a:rPr lang="en-US"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ời, một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oạn v</a:t>
            </a:r>
            <a:r>
              <a:rPr lang="en-US" altLang="en-US">
                <a:latin typeface="Times New Roman" panose="02020603050405020304" charset="0"/>
                <a:cs typeface="Times New Roman" panose="02020603050405020304" charset="0"/>
              </a:rPr>
              <a:t>ă</a:t>
            </a:r>
            <a:r>
              <a:rPr lang="en-US" altLang="en-US">
                <a:latin typeface="Times New Roman" panose="02020603050405020304" charset="0"/>
                <a:cs typeface="Times New Roman" panose="02020603050405020304" charset="0"/>
              </a:rPr>
              <a:t>n, chữ viết, bản nhạc giao h</a:t>
            </a:r>
            <a:r>
              <a:rPr lang="en-US"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ởng hay những thứ t</a:t>
            </a:r>
            <a:r>
              <a:rPr lang="en-US"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ơng tự thế</a:t>
            </a:r>
            <a:r>
              <a:rPr lang="vi-VN" altLang="en-US">
                <a:latin typeface="Times New Roman" panose="02020603050405020304" charset="0"/>
                <a:cs typeface="Times New Roman" panose="02020603050405020304" charset="0"/>
              </a:rPr>
              <a:t>. </a:t>
            </a:r>
            <a:r>
              <a:rPr lang="en-US" altLang="en-US">
                <a:latin typeface="Times New Roman" panose="02020603050405020304" charset="0"/>
                <a:cs typeface="Times New Roman" panose="02020603050405020304" charset="0"/>
              </a:rPr>
              <a:t>Thế làm cách nào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ể GAN học và làm </a:t>
            </a:r>
            <a:r>
              <a:rPr lang="en-US" altLang="en-US">
                <a:latin typeface="Times New Roman" panose="02020603050405020304" charset="0"/>
                <a:cs typeface="Times New Roman" panose="02020603050405020304" charset="0"/>
              </a:rPr>
              <a:t>đư</a:t>
            </a:r>
            <a:r>
              <a:rPr lang="en-US" altLang="en-US">
                <a:latin typeface="Times New Roman" panose="02020603050405020304" charset="0"/>
                <a:cs typeface="Times New Roman" panose="02020603050405020304" charset="0"/>
              </a:rPr>
              <a:t>ợc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iều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ó, chúng ta cần phải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iểm qua một vài khái niệm.</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5589905" y="1412875"/>
            <a:ext cx="5210175" cy="4181475"/>
          </a:xfrm>
          <a:prstGeom prst="rect">
            <a:avLst/>
          </a:prstGeom>
        </p:spPr>
      </p:pic>
      <p:sp>
        <p:nvSpPr>
          <p:cNvPr id="5" name="Text Box 4"/>
          <p:cNvSpPr txBox="1"/>
          <p:nvPr/>
        </p:nvSpPr>
        <p:spPr>
          <a:xfrm>
            <a:off x="6454775" y="5843905"/>
            <a:ext cx="4062730" cy="368300"/>
          </a:xfrm>
          <a:prstGeom prst="rect">
            <a:avLst/>
          </a:prstGeom>
          <a:noFill/>
        </p:spPr>
        <p:txBody>
          <a:bodyPr wrap="square" rtlCol="0">
            <a:spAutoFit/>
          </a:bodyPr>
          <a:p>
            <a:r>
              <a:rPr lang="vi-VN" altLang="en-US"/>
              <a:t>Ảnh người được sinh ra từ </a:t>
            </a:r>
            <a:r>
              <a:rPr lang="vi-VN" altLang="en-US"/>
              <a:t>GAN </a:t>
            </a:r>
            <a:endParaRPr lang="vi-V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9200" y="431800"/>
            <a:ext cx="9751060" cy="879475"/>
          </a:xfrm>
        </p:spPr>
        <p:txBody>
          <a:bodyPr/>
          <a:p>
            <a:r>
              <a:rPr lang="vi-VN" altLang="en-US"/>
              <a:t>Ứng dụng của </a:t>
            </a:r>
            <a:r>
              <a:rPr lang="vi-VN" altLang="en-US"/>
              <a:t>GAN</a:t>
            </a:r>
            <a:endParaRPr lang="vi-VN" altLang="en-US"/>
          </a:p>
        </p:txBody>
      </p:sp>
      <p:sp>
        <p:nvSpPr>
          <p:cNvPr id="3" name="Content Placeholder 2"/>
          <p:cNvSpPr>
            <a:spLocks noGrp="1"/>
          </p:cNvSpPr>
          <p:nvPr>
            <p:ph idx="1"/>
          </p:nvPr>
        </p:nvSpPr>
        <p:spPr>
          <a:xfrm>
            <a:off x="1219200" y="973455"/>
            <a:ext cx="9751060" cy="5097145"/>
          </a:xfrm>
        </p:spPr>
        <p:txBody>
          <a:bodyPr>
            <a:normAutofit fontScale="25000"/>
          </a:bodyPr>
          <a:p>
            <a:pPr marL="0" indent="0">
              <a:buNone/>
            </a:pPr>
            <a:endParaRPr lang="en-US" altLang="en-US" sz="9600">
              <a:latin typeface="Times New Roman" panose="02020603050405020304" charset="0"/>
              <a:cs typeface="Times New Roman" panose="02020603050405020304" charset="0"/>
            </a:endParaRPr>
          </a:p>
          <a:p>
            <a:r>
              <a:rPr lang="en-US" altLang="en-US" sz="9600">
                <a:latin typeface="Times New Roman" panose="02020603050405020304" charset="0"/>
                <a:cs typeface="Times New Roman" panose="02020603050405020304" charset="0"/>
              </a:rPr>
              <a:t>Ảnh: tạo khuôn mặt, tranh nghệ thuật, phục hồi ảnh c</a:t>
            </a:r>
            <a:r>
              <a:rPr lang="en-US" altLang="en-US" sz="9600">
                <a:latin typeface="Times New Roman" panose="02020603050405020304" charset="0"/>
                <a:cs typeface="Times New Roman" panose="02020603050405020304" charset="0"/>
              </a:rPr>
              <a:t>ũ</a:t>
            </a:r>
            <a:r>
              <a:rPr lang="en-US" altLang="en-US" sz="9600">
                <a:latin typeface="Times New Roman" panose="02020603050405020304" charset="0"/>
                <a:cs typeface="Times New Roman" panose="02020603050405020304" charset="0"/>
              </a:rPr>
              <a:t>, chuyển phong cách </a:t>
            </a:r>
            <a:endParaRPr lang="en-US" altLang="en-US" sz="9600">
              <a:latin typeface="Times New Roman" panose="02020603050405020304" charset="0"/>
              <a:cs typeface="Times New Roman" panose="02020603050405020304" charset="0"/>
            </a:endParaRPr>
          </a:p>
          <a:p>
            <a:r>
              <a:rPr lang="en-US" altLang="en-US" sz="9600">
                <a:latin typeface="Times New Roman" panose="02020603050405020304" charset="0"/>
                <a:cs typeface="Times New Roman" panose="02020603050405020304" charset="0"/>
              </a:rPr>
              <a:t>Thời trang: thiết kế mẫu quần áo, tạo kiểu tóc, phối </a:t>
            </a:r>
            <a:r>
              <a:rPr lang="en-US" altLang="en-US" sz="9600">
                <a:latin typeface="Times New Roman" panose="02020603050405020304" charset="0"/>
                <a:cs typeface="Times New Roman" panose="02020603050405020304" charset="0"/>
              </a:rPr>
              <a:t>đ</a:t>
            </a:r>
            <a:r>
              <a:rPr lang="en-US" altLang="en-US" sz="9600">
                <a:latin typeface="Times New Roman" panose="02020603050405020304" charset="0"/>
                <a:cs typeface="Times New Roman" panose="02020603050405020304" charset="0"/>
              </a:rPr>
              <a:t>ồ ảo.</a:t>
            </a:r>
            <a:endParaRPr lang="en-US" altLang="en-US" sz="9600">
              <a:latin typeface="Times New Roman" panose="02020603050405020304" charset="0"/>
              <a:cs typeface="Times New Roman" panose="02020603050405020304" charset="0"/>
            </a:endParaRPr>
          </a:p>
          <a:p>
            <a:r>
              <a:rPr lang="en-US" altLang="en-US" sz="9600">
                <a:latin typeface="Times New Roman" panose="02020603050405020304" charset="0"/>
                <a:cs typeface="Times New Roman" panose="02020603050405020304" charset="0"/>
              </a:rPr>
              <a:t>Game / 3D: sinh bản </a:t>
            </a:r>
            <a:r>
              <a:rPr lang="en-US" altLang="en-US" sz="9600">
                <a:latin typeface="Times New Roman" panose="02020603050405020304" charset="0"/>
                <a:cs typeface="Times New Roman" panose="02020603050405020304" charset="0"/>
              </a:rPr>
              <a:t>đ</a:t>
            </a:r>
            <a:r>
              <a:rPr lang="en-US" altLang="en-US" sz="9600">
                <a:latin typeface="Times New Roman" panose="02020603050405020304" charset="0"/>
                <a:cs typeface="Times New Roman" panose="02020603050405020304" charset="0"/>
              </a:rPr>
              <a:t>ồ, cảnh vật, nhân vật tự </a:t>
            </a:r>
            <a:r>
              <a:rPr lang="en-US" altLang="en-US" sz="9600">
                <a:latin typeface="Times New Roman" panose="02020603050405020304" charset="0"/>
                <a:cs typeface="Times New Roman" panose="02020603050405020304" charset="0"/>
              </a:rPr>
              <a:t>đ</a:t>
            </a:r>
            <a:r>
              <a:rPr lang="en-US" altLang="en-US" sz="9600">
                <a:latin typeface="Times New Roman" panose="02020603050405020304" charset="0"/>
                <a:cs typeface="Times New Roman" panose="02020603050405020304" charset="0"/>
              </a:rPr>
              <a:t>ộng.</a:t>
            </a:r>
            <a:endParaRPr lang="en-US" altLang="en-US" sz="9600">
              <a:latin typeface="Times New Roman" panose="02020603050405020304" charset="0"/>
              <a:cs typeface="Times New Roman" panose="02020603050405020304" charset="0"/>
            </a:endParaRPr>
          </a:p>
          <a:p>
            <a:r>
              <a:rPr lang="en-US" altLang="en-US" sz="9600">
                <a:latin typeface="Times New Roman" panose="02020603050405020304" charset="0"/>
                <a:cs typeface="Times New Roman" panose="02020603050405020304" charset="0"/>
              </a:rPr>
              <a:t>Y học: tạo ảnh MRI/CT giả </a:t>
            </a:r>
            <a:r>
              <a:rPr lang="en-US" altLang="en-US" sz="9600">
                <a:latin typeface="Times New Roman" panose="02020603050405020304" charset="0"/>
                <a:cs typeface="Times New Roman" panose="02020603050405020304" charset="0"/>
              </a:rPr>
              <a:t>đ</a:t>
            </a:r>
            <a:r>
              <a:rPr lang="en-US" altLang="en-US" sz="9600">
                <a:latin typeface="Times New Roman" panose="02020603050405020304" charset="0"/>
                <a:cs typeface="Times New Roman" panose="02020603050405020304" charset="0"/>
              </a:rPr>
              <a:t>ể huấn luyện mô hình, phát hiện bệnh.</a:t>
            </a:r>
            <a:endParaRPr lang="en-US" altLang="en-US" sz="9600">
              <a:latin typeface="Times New Roman" panose="02020603050405020304" charset="0"/>
              <a:cs typeface="Times New Roman" panose="02020603050405020304" charset="0"/>
            </a:endParaRPr>
          </a:p>
          <a:p>
            <a:r>
              <a:rPr lang="en-US" altLang="en-US" sz="9600">
                <a:latin typeface="Times New Roman" panose="02020603050405020304" charset="0"/>
                <a:cs typeface="Times New Roman" panose="02020603050405020304" charset="0"/>
              </a:rPr>
              <a:t>Â</a:t>
            </a:r>
            <a:r>
              <a:rPr lang="en-US" altLang="en-US" sz="9600">
                <a:latin typeface="Times New Roman" panose="02020603050405020304" charset="0"/>
                <a:cs typeface="Times New Roman" panose="02020603050405020304" charset="0"/>
              </a:rPr>
              <a:t>m thanh: sinh giọng nói, nhạc nền, cải thiện chất l</a:t>
            </a:r>
            <a:r>
              <a:rPr lang="en-US" altLang="en-US" sz="9600">
                <a:latin typeface="Times New Roman" panose="02020603050405020304" charset="0"/>
                <a:cs typeface="Times New Roman" panose="02020603050405020304" charset="0"/>
              </a:rPr>
              <a:t>ư</a:t>
            </a:r>
            <a:r>
              <a:rPr lang="en-US" altLang="en-US" sz="9600">
                <a:latin typeface="Times New Roman" panose="02020603050405020304" charset="0"/>
                <a:cs typeface="Times New Roman" panose="02020603050405020304" charset="0"/>
              </a:rPr>
              <a:t>ợng ghi âm.</a:t>
            </a:r>
            <a:endParaRPr lang="en-US" altLang="en-US" sz="9600">
              <a:latin typeface="Times New Roman" panose="02020603050405020304" charset="0"/>
              <a:cs typeface="Times New Roman" panose="02020603050405020304" charset="0"/>
            </a:endParaRPr>
          </a:p>
          <a:p>
            <a:r>
              <a:rPr lang="en-US" altLang="en-US" sz="9600">
                <a:latin typeface="Times New Roman" panose="02020603050405020304" charset="0"/>
                <a:cs typeface="Times New Roman" panose="02020603050405020304" charset="0"/>
              </a:rPr>
              <a:t>Video: deepfake, tạo chuyển </a:t>
            </a:r>
            <a:r>
              <a:rPr lang="en-US" altLang="en-US" sz="9600">
                <a:latin typeface="Times New Roman" panose="02020603050405020304" charset="0"/>
                <a:cs typeface="Times New Roman" panose="02020603050405020304" charset="0"/>
              </a:rPr>
              <a:t>đ</a:t>
            </a:r>
            <a:r>
              <a:rPr lang="en-US" altLang="en-US" sz="9600">
                <a:latin typeface="Times New Roman" panose="02020603050405020304" charset="0"/>
                <a:cs typeface="Times New Roman" panose="02020603050405020304" charset="0"/>
              </a:rPr>
              <a:t>ộng m</a:t>
            </a:r>
            <a:r>
              <a:rPr lang="en-US" altLang="en-US" sz="9600">
                <a:latin typeface="Times New Roman" panose="02020603050405020304" charset="0"/>
                <a:cs typeface="Times New Roman" panose="02020603050405020304" charset="0"/>
              </a:rPr>
              <a:t>ư</a:t>
            </a:r>
            <a:r>
              <a:rPr lang="en-US" altLang="en-US" sz="9600">
                <a:latin typeface="Times New Roman" panose="02020603050405020304" charset="0"/>
                <a:cs typeface="Times New Roman" panose="02020603050405020304" charset="0"/>
              </a:rPr>
              <a:t>ợt, phục hồi khung hình.</a:t>
            </a:r>
            <a:endParaRPr lang="en-US" altLang="en-US" sz="9600">
              <a:latin typeface="Times New Roman" panose="02020603050405020304" charset="0"/>
              <a:cs typeface="Times New Roman" panose="02020603050405020304" charset="0"/>
            </a:endParaRPr>
          </a:p>
          <a:p>
            <a:r>
              <a:rPr lang="en-US" altLang="en-US" sz="9600">
                <a:latin typeface="Times New Roman" panose="02020603050405020304" charset="0"/>
                <a:cs typeface="Times New Roman" panose="02020603050405020304" charset="0"/>
              </a:rPr>
              <a:t>Dữ liệu: sinh dữ liệu tổng hợp </a:t>
            </a:r>
            <a:r>
              <a:rPr lang="en-US" altLang="en-US" sz="9600">
                <a:latin typeface="Times New Roman" panose="02020603050405020304" charset="0"/>
                <a:cs typeface="Times New Roman" panose="02020603050405020304" charset="0"/>
              </a:rPr>
              <a:t>đ</a:t>
            </a:r>
            <a:r>
              <a:rPr lang="en-US" altLang="en-US" sz="9600">
                <a:latin typeface="Times New Roman" panose="02020603050405020304" charset="0"/>
                <a:cs typeface="Times New Roman" panose="02020603050405020304" charset="0"/>
              </a:rPr>
              <a:t>ể huấn luyện AI khi dữ liệu thật ít.</a:t>
            </a:r>
            <a:endParaRPr lang="en-US" altLang="en-US" sz="9600">
              <a:latin typeface="Times New Roman" panose="02020603050405020304" charset="0"/>
              <a:cs typeface="Times New Roman" panose="02020603050405020304" charset="0"/>
            </a:endParaRPr>
          </a:p>
          <a:p>
            <a:endParaRPr lang="en-US" altLang="en-US"/>
          </a:p>
          <a:p>
            <a:r>
              <a:rPr lang="zh-CN" altLang="en-US"/>
              <a:t>🚗</a:t>
            </a:r>
            <a:r>
              <a:rPr lang="en-US" altLang="en-US"/>
              <a:t> Tự lái: mô phỏng môi tr</a:t>
            </a:r>
            <a:r>
              <a:rPr lang="en-US" altLang="en-US"/>
              <a:t>ư</a:t>
            </a:r>
            <a:r>
              <a:rPr lang="en-US" altLang="en-US"/>
              <a:t>ờng lái xe </a:t>
            </a:r>
            <a:r>
              <a:rPr lang="en-US" altLang="en-US"/>
              <a:t>đ</a:t>
            </a:r>
            <a:r>
              <a:rPr lang="en-US" altLang="en-US"/>
              <a:t>ể kiểm thử an toàn.</a:t>
            </a:r>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9200" y="431800"/>
            <a:ext cx="9751060" cy="949325"/>
          </a:xfrm>
        </p:spPr>
        <p:txBody>
          <a:bodyPr/>
          <a:p>
            <a:r>
              <a:rPr lang="vi-VN" altLang="en-US"/>
              <a:t>Discriminative model và Generative </a:t>
            </a:r>
            <a:r>
              <a:rPr lang="vi-VN" altLang="en-US"/>
              <a:t>model</a:t>
            </a:r>
            <a:endParaRPr lang="vi-VN" altLang="en-US"/>
          </a:p>
        </p:txBody>
      </p:sp>
      <p:sp>
        <p:nvSpPr>
          <p:cNvPr id="3" name="Content Placeholder 2"/>
          <p:cNvSpPr>
            <a:spLocks noGrp="1"/>
          </p:cNvSpPr>
          <p:nvPr>
            <p:ph idx="1"/>
          </p:nvPr>
        </p:nvSpPr>
        <p:spPr>
          <a:xfrm>
            <a:off x="1219200" y="1381125"/>
            <a:ext cx="9751060" cy="4689475"/>
          </a:xfrm>
        </p:spPr>
        <p:txBody>
          <a:bodyPr/>
          <a:p>
            <a:r>
              <a:rPr lang="en-US" altLang="en-US">
                <a:latin typeface="Times New Roman" panose="02020603050405020304" charset="0"/>
                <a:cs typeface="Times New Roman" panose="02020603050405020304" charset="0"/>
              </a:rPr>
              <a:t>Tr</a:t>
            </a:r>
            <a:r>
              <a:rPr lang="en-US"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ớc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ây, các Discriminative model chủ yếu học cách phân biệt dữ liệu — nh</a:t>
            </a:r>
            <a:r>
              <a:rPr lang="en-US"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 việc một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ứa trẻ xem nhiều ảnh m</a:t>
            </a:r>
            <a:r>
              <a:rPr lang="en-US" altLang="en-US">
                <a:latin typeface="Times New Roman" panose="02020603050405020304" charset="0"/>
                <a:cs typeface="Times New Roman" panose="02020603050405020304" charset="0"/>
              </a:rPr>
              <a:t>è</a:t>
            </a:r>
            <a:r>
              <a:rPr lang="en-US" altLang="en-US">
                <a:latin typeface="Times New Roman" panose="02020603050405020304" charset="0"/>
                <a:cs typeface="Times New Roman" panose="02020603050405020304" charset="0"/>
              </a:rPr>
              <a:t>o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ể biết ảnh nào có m</a:t>
            </a:r>
            <a:r>
              <a:rPr lang="en-US" altLang="en-US">
                <a:latin typeface="Times New Roman" panose="02020603050405020304" charset="0"/>
                <a:cs typeface="Times New Roman" panose="02020603050405020304" charset="0"/>
              </a:rPr>
              <a:t>è</a:t>
            </a:r>
            <a:r>
              <a:rPr lang="en-US" altLang="en-US">
                <a:latin typeface="Times New Roman" panose="02020603050405020304" charset="0"/>
                <a:cs typeface="Times New Roman" panose="02020603050405020304" charset="0"/>
              </a:rPr>
              <a:t>o, ảnh nào không.</a:t>
            </a:r>
            <a:endParaRPr lang="en-US" altLang="en-US">
              <a:latin typeface="Times New Roman" panose="02020603050405020304" charset="0"/>
              <a:cs typeface="Times New Roman" panose="02020603050405020304" charset="0"/>
            </a:endParaRPr>
          </a:p>
          <a:p>
            <a:pPr marL="0" indent="0">
              <a:buNone/>
            </a:pPr>
            <a:r>
              <a:rPr lang="vi-VN" altLang="en-US">
                <a:latin typeface="Times New Roman" panose="02020603050405020304" charset="0"/>
                <a:cs typeface="Times New Roman" panose="02020603050405020304" charset="0"/>
              </a:rPr>
              <a:t> </a:t>
            </a:r>
            <a:endParaRPr lang="vi-VN" altLang="en-US">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2870200" y="2276475"/>
            <a:ext cx="6447790" cy="4304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19200" y="748665"/>
            <a:ext cx="9751060" cy="5321935"/>
          </a:xfrm>
        </p:spPr>
        <p:txBody>
          <a:bodyPr/>
          <a:p>
            <a:r>
              <a:rPr lang="en-US" altLang="en-US"/>
              <a:t>Sau này, khi mô hình không chỉ phân biệt mà còn hiểu sâu phân bố dữ liệu, nó có thể tự t</a:t>
            </a:r>
            <a:r>
              <a:rPr lang="en-US" altLang="en-US"/>
              <a:t>ư</a:t>
            </a:r>
            <a:r>
              <a:rPr lang="en-US" altLang="en-US"/>
              <a:t>ởng t</a:t>
            </a:r>
            <a:r>
              <a:rPr lang="en-US" altLang="en-US"/>
              <a:t>ư</a:t>
            </a:r>
            <a:r>
              <a:rPr lang="en-US" altLang="en-US"/>
              <a:t>ợng và sinh ra dữ liệu mới giống thật — </a:t>
            </a:r>
            <a:r>
              <a:rPr lang="en-US" altLang="en-US"/>
              <a:t>đ</a:t>
            </a:r>
            <a:r>
              <a:rPr lang="en-US" altLang="en-US"/>
              <a:t>ó chính là Generative model.</a:t>
            </a:r>
            <a:endParaRPr lang="en-US" altLang="en-US"/>
          </a:p>
        </p:txBody>
      </p:sp>
      <p:pic>
        <p:nvPicPr>
          <p:cNvPr id="4" name="Picture 3"/>
          <p:cNvPicPr>
            <a:picLocks noChangeAspect="1"/>
          </p:cNvPicPr>
          <p:nvPr/>
        </p:nvPicPr>
        <p:blipFill>
          <a:blip r:embed="rId1"/>
          <a:stretch>
            <a:fillRect/>
          </a:stretch>
        </p:blipFill>
        <p:spPr>
          <a:xfrm>
            <a:off x="2205990" y="2386965"/>
            <a:ext cx="8030845" cy="4149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37540" y="1484630"/>
            <a:ext cx="6236335" cy="4888865"/>
          </a:xfrm>
          <a:prstGeom prst="rect">
            <a:avLst/>
          </a:prstGeom>
        </p:spPr>
      </p:pic>
      <p:sp>
        <p:nvSpPr>
          <p:cNvPr id="7" name="Text Box 6"/>
          <p:cNvSpPr txBox="1"/>
          <p:nvPr/>
        </p:nvSpPr>
        <p:spPr>
          <a:xfrm>
            <a:off x="1751965" y="596265"/>
            <a:ext cx="7834630" cy="558165"/>
          </a:xfrm>
          <a:prstGeom prst="rect">
            <a:avLst/>
          </a:prstGeom>
          <a:noFill/>
        </p:spPr>
        <p:txBody>
          <a:bodyPr wrap="square" rtlCol="0">
            <a:noAutofit/>
          </a:bodyPr>
          <a:p>
            <a:r>
              <a:rPr lang="vi-VN" altLang="en-US" sz="4000">
                <a:solidFill>
                  <a:srgbClr val="00B0F0"/>
                </a:solidFill>
                <a:latin typeface="Times New Roman" panose="02020603050405020304" charset="0"/>
                <a:cs typeface="Times New Roman" panose="02020603050405020304" charset="0"/>
              </a:rPr>
              <a:t>Cấu trúc mạng GAN</a:t>
            </a:r>
            <a:endParaRPr lang="vi-VN" altLang="en-US" sz="4000">
              <a:solidFill>
                <a:srgbClr val="00B0F0"/>
              </a:solidFill>
              <a:latin typeface="Times New Roman" panose="02020603050405020304" charset="0"/>
              <a:cs typeface="Times New Roman" panose="02020603050405020304" charset="0"/>
            </a:endParaRPr>
          </a:p>
        </p:txBody>
      </p:sp>
      <p:sp>
        <p:nvSpPr>
          <p:cNvPr id="8" name="Text Box 7"/>
          <p:cNvSpPr txBox="1"/>
          <p:nvPr/>
        </p:nvSpPr>
        <p:spPr>
          <a:xfrm>
            <a:off x="6873240" y="1591945"/>
            <a:ext cx="4796155" cy="4716145"/>
          </a:xfrm>
          <a:prstGeom prst="rect">
            <a:avLst/>
          </a:prstGeom>
          <a:noFill/>
        </p:spPr>
        <p:txBody>
          <a:bodyPr wrap="square" rtlCol="0">
            <a:noAutofit/>
          </a:bodyPr>
          <a:p>
            <a:r>
              <a:rPr lang="en-US" altLang="en-US" sz="2400">
                <a:latin typeface="Times New Roman" panose="02020603050405020304" charset="0"/>
                <a:cs typeface="Times New Roman" panose="02020603050405020304" charset="0"/>
              </a:rPr>
              <a:t>GAN </a:t>
            </a:r>
            <a:r>
              <a:rPr lang="en-US" altLang="en-US" sz="2400">
                <a:latin typeface="Times New Roman" panose="02020603050405020304" charset="0"/>
                <a:cs typeface="Times New Roman" panose="02020603050405020304" charset="0"/>
              </a:rPr>
              <a:t>đư</a:t>
            </a:r>
            <a:r>
              <a:rPr lang="en-US" altLang="en-US" sz="2400">
                <a:latin typeface="Times New Roman" panose="02020603050405020304" charset="0"/>
                <a:cs typeface="Times New Roman" panose="02020603050405020304" charset="0"/>
              </a:rPr>
              <a:t>ợc kết hợp từ 2 model: generator - G và discriminator - D. GAN giống nh</a:t>
            </a:r>
            <a:r>
              <a:rPr lang="en-US" altLang="en-US" sz="2400">
                <a:latin typeface="Times New Roman" panose="02020603050405020304" charset="0"/>
                <a:cs typeface="Times New Roman" panose="02020603050405020304" charset="0"/>
              </a:rPr>
              <a:t>ư</a:t>
            </a:r>
            <a:r>
              <a:rPr lang="en-US" altLang="en-US" sz="2400">
                <a:latin typeface="Times New Roman" panose="02020603050405020304" charset="0"/>
                <a:cs typeface="Times New Roman" panose="02020603050405020304" charset="0"/>
              </a:rPr>
              <a:t> 1 trò chơi minimax, trò cảnh sát tội phạm: tội phạm G tạo ra tiền giả, cảnh sát D học cách phân biệt thật giả. Cảnh sát càng cố gắng phân biệt tiền thật-giả thì tội phạm lại dựa vào feedback của cảnh sát </a:t>
            </a:r>
            <a:r>
              <a:rPr lang="en-US" altLang="en-US" sz="2400">
                <a:latin typeface="Times New Roman" panose="02020603050405020304" charset="0"/>
                <a:cs typeface="Times New Roman" panose="02020603050405020304" charset="0"/>
              </a:rPr>
              <a:t>đ</a:t>
            </a:r>
            <a:r>
              <a:rPr lang="en-US" altLang="en-US" sz="2400">
                <a:latin typeface="Times New Roman" panose="02020603050405020304" charset="0"/>
                <a:cs typeface="Times New Roman" panose="02020603050405020304" charset="0"/>
              </a:rPr>
              <a:t>ể cải thiện khả n</a:t>
            </a:r>
            <a:r>
              <a:rPr lang="en-US" altLang="en-US" sz="2400">
                <a:latin typeface="Times New Roman" panose="02020603050405020304" charset="0"/>
                <a:cs typeface="Times New Roman" panose="02020603050405020304" charset="0"/>
              </a:rPr>
              <a:t>ă</a:t>
            </a:r>
            <a:r>
              <a:rPr lang="en-US" altLang="en-US" sz="2400">
                <a:latin typeface="Times New Roman" panose="02020603050405020304" charset="0"/>
                <a:cs typeface="Times New Roman" panose="02020603050405020304" charset="0"/>
              </a:rPr>
              <a:t>ng tạo tiền giả của mình, cố gắng khiến cảnh sát phân biệt nhầm.</a:t>
            </a:r>
            <a:endParaRPr lang="en-US" alt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07720" y="1215390"/>
            <a:ext cx="10661650" cy="4855210"/>
          </a:xfrm>
        </p:spPr>
        <p:txBody>
          <a:bodyPr/>
          <a:p>
            <a:r>
              <a:rPr lang="en-US" altLang="en-US" sz="2500">
                <a:latin typeface="Times New Roman" panose="02020603050405020304" charset="0"/>
                <a:cs typeface="Times New Roman" panose="02020603050405020304" charset="0"/>
              </a:rPr>
              <a:t>Ý</a:t>
            </a:r>
            <a:r>
              <a:rPr lang="en-US" altLang="en-US" sz="2500">
                <a:latin typeface="Times New Roman" panose="02020603050405020304" charset="0"/>
                <a:cs typeface="Times New Roman" panose="02020603050405020304" charset="0"/>
              </a:rPr>
              <a:t> t</a:t>
            </a:r>
            <a:r>
              <a:rPr lang="en-US" altLang="en-US" sz="2500">
                <a:latin typeface="Times New Roman" panose="02020603050405020304" charset="0"/>
                <a:cs typeface="Times New Roman" panose="02020603050405020304" charset="0"/>
              </a:rPr>
              <a:t>ư</a:t>
            </a:r>
            <a:r>
              <a:rPr lang="en-US" altLang="en-US" sz="2500">
                <a:latin typeface="Times New Roman" panose="02020603050405020304" charset="0"/>
                <a:cs typeface="Times New Roman" panose="02020603050405020304" charset="0"/>
              </a:rPr>
              <a:t>ởng của GAN bắt nguồn từ zero-sum non-cooperative game, hiểu </a:t>
            </a:r>
            <a:r>
              <a:rPr lang="en-US" altLang="en-US" sz="2500">
                <a:latin typeface="Times New Roman" panose="02020603050405020304" charset="0"/>
                <a:cs typeface="Times New Roman" panose="02020603050405020304" charset="0"/>
              </a:rPr>
              <a:t>đ</a:t>
            </a:r>
            <a:r>
              <a:rPr lang="en-US" altLang="en-US" sz="2500">
                <a:latin typeface="Times New Roman" panose="02020603050405020304" charset="0"/>
                <a:cs typeface="Times New Roman" panose="02020603050405020304" charset="0"/>
              </a:rPr>
              <a:t>ơn giản nh</a:t>
            </a:r>
            <a:r>
              <a:rPr lang="en-US" altLang="en-US" sz="2500">
                <a:latin typeface="Times New Roman" panose="02020603050405020304" charset="0"/>
                <a:cs typeface="Times New Roman" panose="02020603050405020304" charset="0"/>
              </a:rPr>
              <a:t>ư</a:t>
            </a:r>
            <a:r>
              <a:rPr lang="en-US" altLang="en-US" sz="2500">
                <a:latin typeface="Times New Roman" panose="02020603050405020304" charset="0"/>
                <a:cs typeface="Times New Roman" panose="02020603050405020304" charset="0"/>
              </a:rPr>
              <a:t> trò chơi </a:t>
            </a:r>
            <a:r>
              <a:rPr lang="en-US" altLang="en-US" sz="2500">
                <a:latin typeface="Times New Roman" panose="02020603050405020304" charset="0"/>
                <a:cs typeface="Times New Roman" panose="02020603050405020304" charset="0"/>
              </a:rPr>
              <a:t>đ</a:t>
            </a:r>
            <a:r>
              <a:rPr lang="en-US" altLang="en-US" sz="2500">
                <a:latin typeface="Times New Roman" panose="02020603050405020304" charset="0"/>
                <a:cs typeface="Times New Roman" panose="02020603050405020304" charset="0"/>
              </a:rPr>
              <a:t>ối kháng 2 ng</a:t>
            </a:r>
            <a:r>
              <a:rPr lang="en-US" altLang="en-US" sz="2500">
                <a:latin typeface="Times New Roman" panose="02020603050405020304" charset="0"/>
                <a:cs typeface="Times New Roman" panose="02020603050405020304" charset="0"/>
              </a:rPr>
              <a:t>ư</a:t>
            </a:r>
            <a:r>
              <a:rPr lang="en-US" altLang="en-US" sz="2500">
                <a:latin typeface="Times New Roman" panose="02020603050405020304" charset="0"/>
                <a:cs typeface="Times New Roman" panose="02020603050405020304" charset="0"/>
              </a:rPr>
              <a:t>ời (cờ vua, cờ t</a:t>
            </a:r>
            <a:r>
              <a:rPr lang="en-US" altLang="en-US" sz="2500">
                <a:latin typeface="Times New Roman" panose="02020603050405020304" charset="0"/>
                <a:cs typeface="Times New Roman" panose="02020603050405020304" charset="0"/>
              </a:rPr>
              <a:t>ư</a:t>
            </a:r>
            <a:r>
              <a:rPr lang="en-US" altLang="en-US" sz="2500">
                <a:latin typeface="Times New Roman" panose="02020603050405020304" charset="0"/>
                <a:cs typeface="Times New Roman" panose="02020603050405020304" charset="0"/>
              </a:rPr>
              <a:t>ớng), nếu một ng</a:t>
            </a:r>
            <a:r>
              <a:rPr lang="en-US" altLang="en-US" sz="2500">
                <a:latin typeface="Times New Roman" panose="02020603050405020304" charset="0"/>
                <a:cs typeface="Times New Roman" panose="02020603050405020304" charset="0"/>
              </a:rPr>
              <a:t>ư</a:t>
            </a:r>
            <a:r>
              <a:rPr lang="en-US" altLang="en-US" sz="2500">
                <a:latin typeface="Times New Roman" panose="02020603050405020304" charset="0"/>
                <a:cs typeface="Times New Roman" panose="02020603050405020304" charset="0"/>
              </a:rPr>
              <a:t>ời thắng thì ng</a:t>
            </a:r>
            <a:r>
              <a:rPr lang="en-US" altLang="en-US" sz="2500">
                <a:latin typeface="Times New Roman" panose="02020603050405020304" charset="0"/>
                <a:cs typeface="Times New Roman" panose="02020603050405020304" charset="0"/>
              </a:rPr>
              <a:t>ư</a:t>
            </a:r>
            <a:r>
              <a:rPr lang="en-US" altLang="en-US" sz="2500">
                <a:latin typeface="Times New Roman" panose="02020603050405020304" charset="0"/>
                <a:cs typeface="Times New Roman" panose="02020603050405020304" charset="0"/>
              </a:rPr>
              <a:t>ời còn lại sẽ thua. Ở mỗi l</a:t>
            </a:r>
            <a:r>
              <a:rPr lang="en-US" altLang="en-US" sz="2500">
                <a:latin typeface="Times New Roman" panose="02020603050405020304" charset="0"/>
                <a:cs typeface="Times New Roman" panose="02020603050405020304" charset="0"/>
              </a:rPr>
              <a:t>ư</a:t>
            </a:r>
            <a:r>
              <a:rPr lang="en-US" altLang="en-US" sz="2500">
                <a:latin typeface="Times New Roman" panose="02020603050405020304" charset="0"/>
                <a:cs typeface="Times New Roman" panose="02020603050405020304" charset="0"/>
              </a:rPr>
              <a:t>ợt thì cả 2 </a:t>
            </a:r>
            <a:r>
              <a:rPr lang="en-US" altLang="en-US" sz="2500">
                <a:latin typeface="Times New Roman" panose="02020603050405020304" charset="0"/>
                <a:cs typeface="Times New Roman" panose="02020603050405020304" charset="0"/>
              </a:rPr>
              <a:t>đ</a:t>
            </a:r>
            <a:r>
              <a:rPr lang="en-US" altLang="en-US" sz="2500">
                <a:latin typeface="Times New Roman" panose="02020603050405020304" charset="0"/>
                <a:cs typeface="Times New Roman" panose="02020603050405020304" charset="0"/>
              </a:rPr>
              <a:t>ều muốn maximize cơ hội thắng của mình và minimize cơ hội thắng của </a:t>
            </a:r>
            <a:r>
              <a:rPr lang="en-US" altLang="en-US" sz="2500">
                <a:latin typeface="Times New Roman" panose="02020603050405020304" charset="0"/>
                <a:cs typeface="Times New Roman" panose="02020603050405020304" charset="0"/>
              </a:rPr>
              <a:t>đ</a:t>
            </a:r>
            <a:r>
              <a:rPr lang="en-US" altLang="en-US" sz="2500">
                <a:latin typeface="Times New Roman" panose="02020603050405020304" charset="0"/>
                <a:cs typeface="Times New Roman" panose="02020603050405020304" charset="0"/>
              </a:rPr>
              <a:t>ối ph</a:t>
            </a:r>
            <a:r>
              <a:rPr lang="en-US" altLang="en-US" sz="2500">
                <a:latin typeface="Times New Roman" panose="02020603050405020304" charset="0"/>
                <a:cs typeface="Times New Roman" panose="02020603050405020304" charset="0"/>
              </a:rPr>
              <a:t>ư</a:t>
            </a:r>
            <a:r>
              <a:rPr lang="en-US" altLang="en-US" sz="2500">
                <a:latin typeface="Times New Roman" panose="02020603050405020304" charset="0"/>
                <a:cs typeface="Times New Roman" panose="02020603050405020304" charset="0"/>
              </a:rPr>
              <a:t>ơng. Discriminator và Generator trong mạng GAN giống nh</a:t>
            </a:r>
            <a:r>
              <a:rPr lang="en-US" altLang="en-US" sz="2500">
                <a:latin typeface="Times New Roman" panose="02020603050405020304" charset="0"/>
                <a:cs typeface="Times New Roman" panose="02020603050405020304" charset="0"/>
              </a:rPr>
              <a:t>ư</a:t>
            </a:r>
            <a:r>
              <a:rPr lang="en-US" altLang="en-US" sz="2500">
                <a:latin typeface="Times New Roman" panose="02020603050405020304" charset="0"/>
                <a:cs typeface="Times New Roman" panose="02020603050405020304" charset="0"/>
              </a:rPr>
              <a:t> 2 </a:t>
            </a:r>
            <a:r>
              <a:rPr lang="en-US" altLang="en-US" sz="2500">
                <a:latin typeface="Times New Roman" panose="02020603050405020304" charset="0"/>
                <a:cs typeface="Times New Roman" panose="02020603050405020304" charset="0"/>
              </a:rPr>
              <a:t>đ</a:t>
            </a:r>
            <a:r>
              <a:rPr lang="en-US" altLang="en-US" sz="2500">
                <a:latin typeface="Times New Roman" panose="02020603050405020304" charset="0"/>
                <a:cs typeface="Times New Roman" panose="02020603050405020304" charset="0"/>
              </a:rPr>
              <a:t>ối thủ trong trò chơi. Trong l</a:t>
            </a:r>
            <a:r>
              <a:rPr lang="en-US" altLang="en-US" sz="2500">
                <a:latin typeface="Times New Roman" panose="02020603050405020304" charset="0"/>
                <a:cs typeface="Times New Roman" panose="02020603050405020304" charset="0"/>
              </a:rPr>
              <a:t>ý</a:t>
            </a:r>
            <a:r>
              <a:rPr lang="en-US" altLang="en-US" sz="2500">
                <a:latin typeface="Times New Roman" panose="02020603050405020304" charset="0"/>
                <a:cs typeface="Times New Roman" panose="02020603050405020304" charset="0"/>
              </a:rPr>
              <a:t> thuyết trò chơi thì GAN model converge khi cả Generator và Discriminator </a:t>
            </a:r>
            <a:r>
              <a:rPr lang="en-US" altLang="en-US" sz="2500">
                <a:latin typeface="Times New Roman" panose="02020603050405020304" charset="0"/>
                <a:cs typeface="Times New Roman" panose="02020603050405020304" charset="0"/>
              </a:rPr>
              <a:t>đ</a:t>
            </a:r>
            <a:r>
              <a:rPr lang="en-US" altLang="en-US" sz="2500">
                <a:latin typeface="Times New Roman" panose="02020603050405020304" charset="0"/>
                <a:cs typeface="Times New Roman" panose="02020603050405020304" charset="0"/>
              </a:rPr>
              <a:t>ạt tới trạng thái Nash equilibrium</a:t>
            </a:r>
            <a:r>
              <a:rPr lang="vi-VN" altLang="en-US" sz="2500">
                <a:latin typeface="Times New Roman" panose="02020603050405020304" charset="0"/>
                <a:cs typeface="Times New Roman" panose="02020603050405020304" charset="0"/>
              </a:rPr>
              <a:t> (t</a:t>
            </a:r>
            <a:r>
              <a:rPr lang="en-US" altLang="en-US" sz="2500">
                <a:latin typeface="Times New Roman" panose="02020603050405020304" charset="0"/>
                <a:cs typeface="Times New Roman" panose="02020603050405020304" charset="0"/>
              </a:rPr>
              <a:t>ức là 2 ng</a:t>
            </a:r>
            <a:r>
              <a:rPr lang="en-US" altLang="en-US" sz="2500">
                <a:latin typeface="Times New Roman" panose="02020603050405020304" charset="0"/>
                <a:cs typeface="Times New Roman" panose="02020603050405020304" charset="0"/>
              </a:rPr>
              <a:t>ư</a:t>
            </a:r>
            <a:r>
              <a:rPr lang="en-US" altLang="en-US" sz="2500">
                <a:latin typeface="Times New Roman" panose="02020603050405020304" charset="0"/>
                <a:cs typeface="Times New Roman" panose="02020603050405020304" charset="0"/>
              </a:rPr>
              <a:t>ời chơi </a:t>
            </a:r>
            <a:r>
              <a:rPr lang="en-US" altLang="en-US" sz="2500">
                <a:latin typeface="Times New Roman" panose="02020603050405020304" charset="0"/>
                <a:cs typeface="Times New Roman" panose="02020603050405020304" charset="0"/>
              </a:rPr>
              <a:t>đ</a:t>
            </a:r>
            <a:r>
              <a:rPr lang="en-US" altLang="en-US" sz="2500">
                <a:latin typeface="Times New Roman" panose="02020603050405020304" charset="0"/>
                <a:cs typeface="Times New Roman" panose="02020603050405020304" charset="0"/>
              </a:rPr>
              <a:t>ạt trạng thái cân bằng và </a:t>
            </a:r>
            <a:r>
              <a:rPr lang="en-US" altLang="en-US" sz="2500">
                <a:latin typeface="Times New Roman" panose="02020603050405020304" charset="0"/>
                <a:cs typeface="Times New Roman" panose="02020603050405020304" charset="0"/>
              </a:rPr>
              <a:t>đ</a:t>
            </a:r>
            <a:r>
              <a:rPr lang="en-US" altLang="en-US" sz="2500">
                <a:latin typeface="Times New Roman" panose="02020603050405020304" charset="0"/>
                <a:cs typeface="Times New Roman" panose="02020603050405020304" charset="0"/>
              </a:rPr>
              <a:t>i tiếp các b</a:t>
            </a:r>
            <a:r>
              <a:rPr lang="en-US" altLang="en-US" sz="2500">
                <a:latin typeface="Times New Roman" panose="02020603050405020304" charset="0"/>
                <a:cs typeface="Times New Roman" panose="02020603050405020304" charset="0"/>
              </a:rPr>
              <a:t>ư</a:t>
            </a:r>
            <a:r>
              <a:rPr lang="en-US" altLang="en-US" sz="2500">
                <a:latin typeface="Times New Roman" panose="02020603050405020304" charset="0"/>
                <a:cs typeface="Times New Roman" panose="02020603050405020304" charset="0"/>
              </a:rPr>
              <a:t>ớc không làm t</a:t>
            </a:r>
            <a:r>
              <a:rPr lang="en-US" altLang="en-US" sz="2500">
                <a:latin typeface="Times New Roman" panose="02020603050405020304" charset="0"/>
                <a:cs typeface="Times New Roman" panose="02020603050405020304" charset="0"/>
              </a:rPr>
              <a:t>ă</a:t>
            </a:r>
            <a:r>
              <a:rPr lang="en-US" altLang="en-US" sz="2500">
                <a:latin typeface="Times New Roman" panose="02020603050405020304" charset="0"/>
                <a:cs typeface="Times New Roman" panose="02020603050405020304" charset="0"/>
              </a:rPr>
              <a:t>ng cơ hội thắng</a:t>
            </a:r>
            <a:r>
              <a:rPr lang="vi-VN" altLang="en-US" sz="2500">
                <a:latin typeface="Times New Roman" panose="02020603050405020304" charset="0"/>
                <a:cs typeface="Times New Roman" panose="02020603050405020304" charset="0"/>
              </a:rPr>
              <a:t>) .</a:t>
            </a:r>
            <a:endParaRPr lang="vi-VN" alt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9200" y="431800"/>
            <a:ext cx="9751060" cy="720090"/>
          </a:xfrm>
        </p:spPr>
        <p:txBody>
          <a:bodyPr/>
          <a:p>
            <a:r>
              <a:rPr lang="vi-VN" altLang="en-US">
                <a:solidFill>
                  <a:srgbClr val="00B0F0"/>
                </a:solidFill>
                <a:sym typeface="+mn-ea"/>
              </a:rPr>
              <a:t>Thuật toán như sau</a:t>
            </a:r>
            <a:endParaRPr lang="en-US"/>
          </a:p>
        </p:txBody>
      </p:sp>
      <p:sp>
        <p:nvSpPr>
          <p:cNvPr id="3" name="Content Placeholder 2"/>
          <p:cNvSpPr>
            <a:spLocks noGrp="1"/>
          </p:cNvSpPr>
          <p:nvPr>
            <p:ph sz="half" idx="1"/>
          </p:nvPr>
        </p:nvSpPr>
        <p:spPr>
          <a:xfrm>
            <a:off x="628650" y="1399540"/>
            <a:ext cx="10565765" cy="4671060"/>
          </a:xfrm>
        </p:spPr>
        <p:txBody>
          <a:bodyPr/>
          <a:p>
            <a:r>
              <a:rPr lang="en-US" altLang="en-US">
                <a:latin typeface="Times New Roman" panose="02020603050405020304" charset="0"/>
                <a:cs typeface="Times New Roman" panose="02020603050405020304" charset="0"/>
                <a:sym typeface="+mn-ea"/>
              </a:rPr>
              <a:t>B1: Từ một nhiễu z bất kì, G sinh ra fake-image G(z) có kích thước như ảnh thật (ảnh thật là x). Tại lần sinh đầu tiên, G(z) hoàn toàn là ảnh nhiễu, không có bất kì nội dung gì đặc biệt</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sym typeface="+mn-ea"/>
              </a:rPr>
              <a:t>B2: x và G(z) cùng được đưa vào D kèm nhãn đúng sai. Train D để học khả năng phân biệt ảnh thật, ảnh giả.</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sym typeface="+mn-ea"/>
              </a:rPr>
              <a:t>B3: Đưa G(z) vào D, dựa vào feedback của D trả về, G sẽ cải thiện khả năng fake của mình.</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sym typeface="+mn-ea"/>
              </a:rPr>
              <a:t>B4: Quá trình trên sẽ lặp đi lặp lại như vậy, D dần cải thiện khả năng phân biệt, G dần cải thiện khả năng fake. Đến khi nào D không thể phân biệt được ảnh nào là ảnh do G tạo ra, ảnh nào là x, khi đó quá trình dừng lại</a:t>
            </a:r>
            <a:r>
              <a:rPr lang="en-US" altLang="en-US">
                <a:sym typeface="+mn-ea"/>
              </a:rPr>
              <a:t>.</a:t>
            </a:r>
            <a:endParaRPr lang="en-US" alt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219200" y="1317625"/>
            <a:ext cx="9830435" cy="4752975"/>
          </a:xfrm>
        </p:spPr>
        <p:txBody>
          <a:bodyPr>
            <a:normAutofit lnSpcReduction="20000"/>
          </a:bodyPr>
          <a:p>
            <a:r>
              <a:rPr lang="en-US" altLang="en-US">
                <a:latin typeface="Times New Roman" panose="02020603050405020304" charset="0"/>
                <a:cs typeface="Times New Roman" panose="02020603050405020304" charset="0"/>
              </a:rPr>
              <a:t>z (nhiễu ngẫu nhiên) ──► [Generator G]</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         │   Input: vector nhiễu </a:t>
            </a:r>
            <a:r>
              <a:rPr lang="vi-VN" altLang="en-US">
                <a:latin typeface="Times New Roman" panose="02020603050405020304" charset="0"/>
                <a:cs typeface="Times New Roman" panose="02020603050405020304" charset="0"/>
              </a:rPr>
              <a:t>ngẫu nhiên</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         │   Output: ảnh giả G(z) có kích th</a:t>
            </a:r>
            <a:r>
              <a:rPr lang="en-US"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ớc giống ảnh thật </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         ▼</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   Ảnh giả G(z) ──► [Discriminator D]</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         │   Input: ảnh thật x hoặc ảnh giả G(z)</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         │   Output: xác suất D(x) hoặc D(G(z)) ∈ [0, 1]</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         ▼</a:t>
            </a:r>
            <a:endParaRPr lang="en-US" altLang="en-US">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   Xác suất thật/giả (1: thật, 0: giả)</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ách Cổ điển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D1FCDE40-3BE7-4E5A-9860-8359C89B8C27}">
  <ds:schemaRefs/>
</ds:datastoreItem>
</file>

<file path=customXml/itemProps2.xml><?xml version="1.0" encoding="utf-8"?>
<ds:datastoreItem xmlns:ds="http://schemas.openxmlformats.org/officeDocument/2006/customXml" ds:itemID="{17F574C1-4F2C-40D8-9AE7-67D810063466}">
  <ds:schemaRefs/>
</ds:datastoreItem>
</file>

<file path=customXml/itemProps3.xml><?xml version="1.0" encoding="utf-8"?>
<ds:datastoreItem xmlns:ds="http://schemas.openxmlformats.org/officeDocument/2006/customXml" ds:itemID="{D4D397DF-7825-42D5-8CC7-50A9B6727417}">
  <ds:schemaRefs/>
</ds:datastoreItem>
</file>

<file path=docProps/app.xml><?xml version="1.0" encoding="utf-8"?>
<Properties xmlns="http://schemas.openxmlformats.org/officeDocument/2006/extended-properties" xmlns:vt="http://schemas.openxmlformats.org/officeDocument/2006/docPropsVTypes">
  <Template>TF02801059</Template>
  <TotalTime>0</TotalTime>
  <Words>3274</Words>
  <Application>WPS Presentation</Application>
  <PresentationFormat>Tùy chỉnh</PresentationFormat>
  <Paragraphs>57</Paragraphs>
  <Slides>12</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Constantia</vt:lpstr>
      <vt:lpstr>Times New Roman</vt:lpstr>
      <vt:lpstr>Tahoma</vt:lpstr>
      <vt:lpstr>Verdana</vt:lpstr>
      <vt:lpstr>Microsoft YaHei</vt:lpstr>
      <vt:lpstr>Arial Unicode MS</vt:lpstr>
      <vt:lpstr>幼圆</vt:lpstr>
      <vt:lpstr>Constantia</vt:lpstr>
      <vt:lpstr>Sách Cổ điển 16x9</vt:lpstr>
      <vt:lpstr>Mô hình GAN </vt:lpstr>
      <vt:lpstr>GAN là gì ? </vt:lpstr>
      <vt:lpstr>Ứng dụng của GAN</vt:lpstr>
      <vt:lpstr>Discriminative model và Generative model</vt:lpstr>
      <vt:lpstr>PowerPoint 演示文稿</vt:lpstr>
      <vt:lpstr>PowerPoint 演示文稿</vt:lpstr>
      <vt:lpstr>PowerPoint 演示文稿</vt:lpstr>
      <vt:lpstr>Thuật toán như sau</vt:lpstr>
      <vt:lpstr>PowerPoint 演示文稿</vt:lpstr>
      <vt:lpstr>Bài toán: Dùng mạng GAN sinh ra các chữ số viết tay giống với dữ liệu trong MNIST dataset.</vt:lpstr>
      <vt:lpstr>PowerPoint 演示文稿</vt:lpstr>
      <vt:lpstr>Thêm Tiêu đề Trang chiếu - 5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GAN </dc:title>
  <dc:creator/>
  <cp:lastModifiedBy>Huy Vu</cp:lastModifiedBy>
  <cp:revision>2</cp:revision>
  <dcterms:created xsi:type="dcterms:W3CDTF">2025-10-23T12:50:00Z</dcterms:created>
  <dcterms:modified xsi:type="dcterms:W3CDTF">2025-10-23T12:53:34Z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D3011E096D374412A4132C20029E6EA7_12</vt:lpwstr>
  </property>
  <property fmtid="{D5CDD505-2E9C-101B-9397-08002B2CF9AE}" pid="4" name="KSOProductBuildVer">
    <vt:lpwstr>1033-12.2.0.23131</vt:lpwstr>
  </property>
</Properties>
</file>