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Semi-Bold" charset="1" panose="00000700000000000000"/>
      <p:regular r:id="rId18"/>
    </p:embeddedFont>
    <p:embeddedFont>
      <p:font typeface="Montserrat" charset="1" panose="00000500000000000000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64987" y="1262918"/>
            <a:ext cx="13558026" cy="5006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Website bán quần áo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34530"/>
            <a:ext cx="5522047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>
                    <a:alpha val="49804"/>
                  </a:srgb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Trịnh Long Phát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>
                    <a:alpha val="49804"/>
                  </a:srgb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Lê Hồng Phát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>
                    <a:alpha val="49804"/>
                  </a:srgb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Trương Phú Kiệt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>
                    <a:alpha val="49804"/>
                  </a:srgbClr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Trà Đức Toàn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327654" y="2321037"/>
            <a:ext cx="11632691" cy="7241350"/>
          </a:xfrm>
          <a:custGeom>
            <a:avLst/>
            <a:gdLst/>
            <a:ahLst/>
            <a:cxnLst/>
            <a:rect r="r" b="b" t="t" l="l"/>
            <a:pathLst>
              <a:path h="7241350" w="11632691">
                <a:moveTo>
                  <a:pt x="0" y="0"/>
                </a:moveTo>
                <a:lnTo>
                  <a:pt x="11632692" y="0"/>
                </a:lnTo>
                <a:lnTo>
                  <a:pt x="11632692" y="7241350"/>
                </a:lnTo>
                <a:lnTo>
                  <a:pt x="0" y="7241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145017"/>
            <a:ext cx="1595520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 hệ thống bán hàng</a:t>
            </a:r>
          </a:p>
          <a:p>
            <a:pPr algn="l">
              <a:lnSpc>
                <a:spcPts val="89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1085554"/>
            <a:ext cx="13590318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Story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10102"/>
            <a:ext cx="8115300" cy="375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Quả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 lý người dùng (User Management)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Tìm kiế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 người dùng: tìm theo tên, email, mã nhân viên; hiển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thị kết quả phù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hợp hoặc thông báo khi không có kết quả.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Thêm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nhân viên mới: nhập thông tin cơ bản (tên, email, SĐT, vai trò, mật khẩu ban đầu); nhân viên có thể đăng nhập và được p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hân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quyền ngay sau khi tạo.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Cập nhật thông tin nhân viên: c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hỉ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 sửa tên, email, SĐT, trạng thái, vai trò; có thể thay đổi quyền truy cập.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Xó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nhân viên: vô hiệu hóa tài khoản ngay lập tức khi nhân viên nghỉ việc; đảm bảo không thể đăng nhập lại.</a:t>
            </a:r>
          </a:p>
          <a:p>
            <a:pPr algn="l">
              <a:lnSpc>
                <a:spcPts val="27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180933" y="2938677"/>
            <a:ext cx="7078367" cy="303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Quản lý phân quyền (Permission Management)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Tạo quyền mới: nhập tên quyền, mô tả, phạm vi chức năng; quyền mới hiển thị trong danh sách và có thể gán cho nhân viên.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Cập nhật quyền: sửa tên quyền, thay đổi chức năng; áp dụng ngay cho nhân viên đang được gán quyền đó.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Xóa</a:t>
            </a: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quyền: hệ thống yêu cầu xác nhận; nếu nhân viên đang gắn quyền này thì phải chuyển sang quyền khác trước khi xóa.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85814" y="2762204"/>
            <a:ext cx="931637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80543" y="5337856"/>
            <a:ext cx="9926914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4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1224300"/>
            <a:ext cx="1369355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 - Giới thiệu đề tài</a:t>
            </a:r>
          </a:p>
        </p:txBody>
      </p:sp>
      <p:sp>
        <p:nvSpPr>
          <p:cNvPr name="AutoShape 4" id="4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2649552"/>
            <a:ext cx="12210294" cy="627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Công nghệ thông tin ngày nay phát triển mạnh mẽ trên mọi lĩnh vực: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đời sống, công việc, giải trí, truyền thông...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Trong lĩnh vực bán hàng, so với phương thức truyền thống, hiện nay:</a:t>
            </a:r>
          </a:p>
          <a:p>
            <a:pPr algn="l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Doanh nghiệp và cửa hàng nhỏ lẻ đều có website riêng</a:t>
            </a:r>
          </a:p>
          <a:p>
            <a:pPr algn="l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Website giúp quảng bá sản phẩm, bán hàng trực tuyến và tương tác với khách hàng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Đề tài nhóm thực hiện: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Xây dựng Website bán quần áo sử dụng công nghệ ReactJS &amp; NodeJS (API, Socket)</a:t>
            </a:r>
          </a:p>
          <a:p>
            <a:pPr algn="l" marL="518160" indent="-259080" lvl="1">
              <a:lnSpc>
                <a:spcPts val="384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Lợi ích mang lại cho khách hàng:</a:t>
            </a:r>
          </a:p>
          <a:p>
            <a:pPr algn="l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Trải nghiệm mua sắm mới mẻ, tiện lợi</a:t>
            </a:r>
          </a:p>
          <a:p>
            <a:pPr algn="l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Cung cấp thông tin sản phẩm chi tiết, trực quan</a:t>
            </a:r>
          </a:p>
          <a:p>
            <a:pPr algn="l" marL="1036320" indent="-345440" lvl="2">
              <a:lnSpc>
                <a:spcPts val="3840"/>
              </a:lnSpc>
              <a:buFont typeface="Arial"/>
              <a:buChar char="⚬"/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Thanh toán linh hoạt: PayPal hoặc Ship COD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66399" y="3477587"/>
            <a:ext cx="13619852" cy="444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Website hỗ trợ các chức năng chính: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 mục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 phẩ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(tìm kiếm,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ọc,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phâ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ạ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ắp xếp)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ỏ hà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&amp; Quy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ình đặt hàn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Thanh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to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án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(P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yPal, COD) + Email xá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ận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Giao hàng (Google Map API,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ính p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í ship)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Trò chuyện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ực tuyến (WebSocket)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ểm soá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 cập (User / A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-US" sz="2799" strike="noStrike" u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  <a:p>
            <a:pPr algn="l" marL="0" indent="0" lvl="0">
              <a:lnSpc>
                <a:spcPts val="447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66399" y="1224300"/>
            <a:ext cx="1712160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Business Content - Nội dung kinh doanh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671125" y="9151620"/>
            <a:ext cx="345047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AutoShape 6" id="6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1224300"/>
            <a:ext cx="15953124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Features - Chức năng chính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23565"/>
            <a:ext cx="13619852" cy="6134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Khách hàng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Đăng ký, đăng nhập, quản lý tài khoản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sản phẩm, giỏ hàng, đặt hàng, thanh toán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Feedback sản phẩm, chat với nhân viên</a:t>
            </a:r>
          </a:p>
          <a:p>
            <a:pPr algn="l">
              <a:lnSpc>
                <a:spcPts val="4479"/>
              </a:lnSpc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Quản trị viên (Admin)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sản phẩm (CRUD)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đơn hàng (xác nhận, vận chuyển, thống kê)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khách hàng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khuyến mãi (sản phẩm khuyến mãi, coupon)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người dùng &amp; phân quyền</a:t>
            </a:r>
          </a:p>
          <a:p>
            <a:pPr algn="l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812981" y="2645341"/>
            <a:ext cx="11254842" cy="6908289"/>
          </a:xfrm>
          <a:custGeom>
            <a:avLst/>
            <a:gdLst/>
            <a:ahLst/>
            <a:cxnLst/>
            <a:rect r="r" b="b" t="t" l="l"/>
            <a:pathLst>
              <a:path h="6908289" w="11254842">
                <a:moveTo>
                  <a:pt x="0" y="0"/>
                </a:moveTo>
                <a:lnTo>
                  <a:pt x="11254842" y="0"/>
                </a:lnTo>
                <a:lnTo>
                  <a:pt x="11254842" y="6908289"/>
                </a:lnTo>
                <a:lnTo>
                  <a:pt x="0" y="6908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2" r="0" b="-3520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224300"/>
            <a:ext cx="16548006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Conceptual Model - Mô hình khái niệm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671125" y="9151620"/>
            <a:ext cx="3450476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519778" y="2321037"/>
            <a:ext cx="9248443" cy="7260028"/>
          </a:xfrm>
          <a:custGeom>
            <a:avLst/>
            <a:gdLst/>
            <a:ahLst/>
            <a:cxnLst/>
            <a:rect r="r" b="b" t="t" l="l"/>
            <a:pathLst>
              <a:path h="7260028" w="9248443">
                <a:moveTo>
                  <a:pt x="0" y="0"/>
                </a:moveTo>
                <a:lnTo>
                  <a:pt x="9248444" y="0"/>
                </a:lnTo>
                <a:lnTo>
                  <a:pt x="9248444" y="7260028"/>
                </a:lnTo>
                <a:lnTo>
                  <a:pt x="0" y="7260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145017"/>
            <a:ext cx="1595520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 trang mua hàng online</a:t>
            </a:r>
          </a:p>
          <a:p>
            <a:pPr algn="l">
              <a:lnSpc>
                <a:spcPts val="89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1085554"/>
            <a:ext cx="13590318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Story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54280"/>
            <a:ext cx="8115300" cy="687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Đăng ký &amp; Đăng nhập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Đăng ký tài khoản (tên, email, mật khẩu, SĐT, email xác thực).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Đăng nhập bằng email + mật khẩu, có r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emember me, khóa sau 5 lần sai.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Đổi mật khẩu (nhập mật khẩu cũ + mới, xác nhận qua email).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Cập nhật thông tin cá nhân (tên, SĐT, địa chỉ).</a:t>
            </a:r>
          </a:p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Danh mục sản phẩm &amp; Giỏ hàng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danh sách sản phẩm (tìm kiếm, lọc, sắp xếp).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chi tiết sản phẩm (mô tả, ảnh, đánh giá, khuyến mãi).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Feedback sản phẩm (chỉ khách đã mua, rating + bình luận).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Thêm s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 phẩm vào giỏ (kiểm tra tồn kho).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giỏ hàng (sản phẩm, số lượng, giá, tổng tiền).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Cập nhật giỏ hà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ng (số lượng, xóa sản phẩm).</a:t>
            </a:r>
          </a:p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3. M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ua hàng &amp; Thanh toán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Đặt hàng (đăng nhập hoặc khách vãng lai).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Hệ thống kiểm tra trạng thái đăng nhập.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Nhập thông tin giao hàng (tên, SĐT, địa chỉ).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Chọn phương thức thanh toán (COD, PayPal, Momo).</a:t>
            </a:r>
          </a:p>
          <a:p>
            <a:pPr algn="l" marL="373881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Áp dụng mã giảm giá (coupon hợp lệ).</a:t>
            </a:r>
          </a:p>
          <a:p>
            <a:pPr algn="l">
              <a:lnSpc>
                <a:spcPts val="27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82986" y="2755299"/>
            <a:ext cx="7018905" cy="242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 Quản lý đơn hàng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danh sách đơn hàng (mã đơn, ngày, tổng tiền, trạng thái).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chi tiết đơn (sản phẩm, phí ship, log trạng thái).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Hủy đơn (khi chưa xử lý, thông báo qua email).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 Dịch vụ hỗ trợ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Chat trực tuyến với nhân viên tư vấn (realtime, lưu lịch sử).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tài khoản (đổi mật khẩu, cập nhật thông tin, quản lý địa chỉ, xóa tài khoản theo GDPR).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3243492" y="2691638"/>
            <a:ext cx="11801015" cy="6785584"/>
          </a:xfrm>
          <a:custGeom>
            <a:avLst/>
            <a:gdLst/>
            <a:ahLst/>
            <a:cxnLst/>
            <a:rect r="r" b="b" t="t" l="l"/>
            <a:pathLst>
              <a:path h="6785584" w="11801015">
                <a:moveTo>
                  <a:pt x="0" y="0"/>
                </a:moveTo>
                <a:lnTo>
                  <a:pt x="11801016" y="0"/>
                </a:lnTo>
                <a:lnTo>
                  <a:pt x="11801016" y="6785584"/>
                </a:lnTo>
                <a:lnTo>
                  <a:pt x="0" y="67855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66399" y="1145017"/>
            <a:ext cx="1595520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 quản lý bán hàng</a:t>
            </a:r>
          </a:p>
          <a:p>
            <a:pPr algn="l">
              <a:lnSpc>
                <a:spcPts val="89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" id="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166399" y="1085554"/>
            <a:ext cx="13590318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Story</a:t>
            </a:r>
          </a:p>
          <a:p>
            <a:pPr algn="l">
              <a:lnSpc>
                <a:spcPts val="89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738652"/>
            <a:ext cx="8115300" cy="4093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1. Quả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 lý khách hàng (Customer List)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danh sách khách hàng (tên, email, SĐT, số đơn, trạng thái).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Lọc theo tên/email/SĐT.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Sắp xếp th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eo số đơn hàng hoặc ngày đăng ký.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 chi tiết + lịch sử đơn hàng của khách.</a:t>
            </a:r>
          </a:p>
          <a:p>
            <a:pPr algn="l">
              <a:lnSpc>
                <a:spcPts val="2770"/>
              </a:lnSpc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Quản lý sản phẩm (Product Management)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danh mục sản phẩm (tên, giá, tồn kho, trạng thái, ảnh) với bộ lọc và sắp xếp.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Thê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 sản phẩm mới (tên, mô tả, giá, tồn kho, hình ảnh, danh mục).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Chỉ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 sửa thông tin sản phẩm (giá, số lượng, mô tả, ảnh).</a:t>
            </a:r>
          </a:p>
          <a:p>
            <a:pPr algn="l" marL="373880" indent="-186940" lvl="1">
              <a:lnSpc>
                <a:spcPts val="2770"/>
              </a:lnSpc>
              <a:buFont typeface="Arial"/>
              <a:buChar char="•"/>
            </a:pP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Xó</a:t>
            </a:r>
            <a:r>
              <a:rPr lang="en-US" sz="173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hoặc vô hiệu hóa sản phẩm không còn kinh doanh.</a:t>
            </a:r>
          </a:p>
          <a:p>
            <a:pPr algn="l">
              <a:lnSpc>
                <a:spcPts val="27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82986" y="2755299"/>
            <a:ext cx="7078367" cy="547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Quản lý đơn hàng (Order Management)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danh sách đơn hàng (mã đơn, khách hàng, ngày đặt, trạng thái, tổng tiền).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và xác nhận đơn chưa xác nhận.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Cập nhật đơn đang vận chuyển (mã vận đơn, đơn vị giao, ngày dự kiến).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Xem thống kê đơn đã giao (số lượng, doanh thu, sản phẩm bán chạy), xuất báo cáo CSV/PDF.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4. Tư vấn khách hàng (Customer Support)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Chat trực tuyến với khách hàng.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Nhận thông báo tin nhắn tức thì.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Trả lời trực tiếp và lưu lịch sử chat gắn với tài khoản.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5. Quản lý chương trình khuyến mãi (Promotion Management)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sản phẩm khuyến mãi (thêm, chỉnh sửa % giảm giá, thời gian áp dụng).</a:t>
            </a:r>
          </a:p>
          <a:p>
            <a:pPr algn="l" marL="373605" indent="-186803" lvl="1">
              <a:lnSpc>
                <a:spcPts val="2422"/>
              </a:lnSpc>
              <a:spcBef>
                <a:spcPct val="0"/>
              </a:spcBef>
              <a:buFont typeface="Arial"/>
              <a:buChar char="•"/>
            </a:pPr>
            <a:r>
              <a:rPr lang="en-US" sz="173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Quản lý mã giảm giá (thêm mới với code, giá trị, điều kiện, hạn dùng; cập nhật khi cần).</a:t>
            </a:r>
          </a:p>
          <a:p>
            <a:pPr algn="l">
              <a:lnSpc>
                <a:spcPts val="24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DAGz6HCvnZU</dc:identifier>
  <dcterms:modified xsi:type="dcterms:W3CDTF">2011-08-01T06:04:30Z</dcterms:modified>
  <cp:revision>1</cp:revision>
  <dc:title>DeTai01-Phan tich-TrinhLongPhat-3122411150</dc:title>
</cp:coreProperties>
</file>