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Oswald Bold" charset="1" panose="00000800000000000000"/>
      <p:regular r:id="rId12"/>
    </p:embeddedFont>
    <p:embeddedFont>
      <p:font typeface="DM Sans Bold" charset="1" panose="00000000000000000000"/>
      <p:regular r:id="rId13"/>
    </p:embeddedFont>
    <p:embeddedFont>
      <p:font typeface="DM Sans" charset="1" panose="000000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7659121">
            <a:off x="10659648" y="2831894"/>
            <a:ext cx="12525650" cy="12852812"/>
          </a:xfrm>
          <a:custGeom>
            <a:avLst/>
            <a:gdLst/>
            <a:ahLst/>
            <a:cxnLst/>
            <a:rect r="r" b="b" t="t" l="l"/>
            <a:pathLst>
              <a:path h="12852812" w="12525650">
                <a:moveTo>
                  <a:pt x="0" y="0"/>
                </a:moveTo>
                <a:lnTo>
                  <a:pt x="12525649" y="0"/>
                </a:lnTo>
                <a:lnTo>
                  <a:pt x="12525649" y="12852812"/>
                </a:lnTo>
                <a:lnTo>
                  <a:pt x="0" y="128528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3805786" y="-7392626"/>
            <a:ext cx="13641413" cy="13997719"/>
          </a:xfrm>
          <a:custGeom>
            <a:avLst/>
            <a:gdLst/>
            <a:ahLst/>
            <a:cxnLst/>
            <a:rect r="r" b="b" t="t" l="l"/>
            <a:pathLst>
              <a:path h="13997719" w="13641413">
                <a:moveTo>
                  <a:pt x="0" y="0"/>
                </a:moveTo>
                <a:lnTo>
                  <a:pt x="13641413" y="0"/>
                </a:lnTo>
                <a:lnTo>
                  <a:pt x="13641413" y="13997719"/>
                </a:lnTo>
                <a:lnTo>
                  <a:pt x="0" y="1399771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827567" y="374138"/>
            <a:ext cx="3094906" cy="3094906"/>
          </a:xfrm>
          <a:custGeom>
            <a:avLst/>
            <a:gdLst/>
            <a:ahLst/>
            <a:cxnLst/>
            <a:rect r="r" b="b" t="t" l="l"/>
            <a:pathLst>
              <a:path h="3094906" w="3094906">
                <a:moveTo>
                  <a:pt x="0" y="0"/>
                </a:moveTo>
                <a:lnTo>
                  <a:pt x="3094906" y="0"/>
                </a:lnTo>
                <a:lnTo>
                  <a:pt x="3094906" y="3094906"/>
                </a:lnTo>
                <a:lnTo>
                  <a:pt x="0" y="30949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236347" y="4348786"/>
            <a:ext cx="9815307" cy="2766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84"/>
              </a:lnSpc>
            </a:pPr>
            <a:r>
              <a:rPr lang="en-US" b="true" sz="16437" spc="1610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LOS RIOS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236347" y="3438109"/>
            <a:ext cx="9815307" cy="1186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48"/>
              </a:lnSpc>
            </a:pPr>
            <a:r>
              <a:rPr lang="en-US" b="true" sz="7063" spc="692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TRANSFER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6323035">
            <a:off x="-3830022" y="5071964"/>
            <a:ext cx="8491989" cy="8713794"/>
          </a:xfrm>
          <a:custGeom>
            <a:avLst/>
            <a:gdLst/>
            <a:ahLst/>
            <a:cxnLst/>
            <a:rect r="r" b="b" t="t" l="l"/>
            <a:pathLst>
              <a:path h="8713794" w="8491989">
                <a:moveTo>
                  <a:pt x="0" y="0"/>
                </a:moveTo>
                <a:lnTo>
                  <a:pt x="8491989" y="0"/>
                </a:lnTo>
                <a:lnTo>
                  <a:pt x="8491989" y="8713794"/>
                </a:lnTo>
                <a:lnTo>
                  <a:pt x="0" y="87137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7659121">
            <a:off x="12817951" y="-3485761"/>
            <a:ext cx="10940099" cy="11225848"/>
          </a:xfrm>
          <a:custGeom>
            <a:avLst/>
            <a:gdLst/>
            <a:ahLst/>
            <a:cxnLst/>
            <a:rect r="r" b="b" t="t" l="l"/>
            <a:pathLst>
              <a:path h="11225848" w="10940099">
                <a:moveTo>
                  <a:pt x="0" y="0"/>
                </a:moveTo>
                <a:lnTo>
                  <a:pt x="10940098" y="0"/>
                </a:lnTo>
                <a:lnTo>
                  <a:pt x="10940098" y="11225847"/>
                </a:lnTo>
                <a:lnTo>
                  <a:pt x="0" y="112258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153286" y="1481787"/>
            <a:ext cx="9981427" cy="1176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4"/>
              </a:lnSpc>
            </a:pPr>
            <a:r>
              <a:rPr lang="en-US" b="true" sz="7010" spc="687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TRANSFER LOS RIOS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97582" y="3043133"/>
            <a:ext cx="9417848" cy="562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7"/>
              </a:lnSpc>
              <a:spcBef>
                <a:spcPct val="0"/>
              </a:spcBef>
            </a:pPr>
            <a:r>
              <a:rPr lang="en-US" b="true" sz="3324" spc="325">
                <a:solidFill>
                  <a:srgbClr val="F2F4F5"/>
                </a:solidFill>
                <a:latin typeface="DM Sans Bold"/>
                <a:ea typeface="DM Sans Bold"/>
                <a:cs typeface="DM Sans Bold"/>
                <a:sym typeface="DM Sans Bold"/>
              </a:rPr>
              <a:t>-Transporte al aeropuerto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97582" y="3803603"/>
            <a:ext cx="9417848" cy="562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7"/>
              </a:lnSpc>
              <a:spcBef>
                <a:spcPct val="0"/>
              </a:spcBef>
            </a:pPr>
            <a:r>
              <a:rPr lang="en-US" b="true" sz="3324" spc="325">
                <a:solidFill>
                  <a:srgbClr val="F2F4F5"/>
                </a:solidFill>
                <a:latin typeface="DM Sans Bold"/>
                <a:ea typeface="DM Sans Bold"/>
                <a:cs typeface="DM Sans Bold"/>
                <a:sym typeface="DM Sans Bold"/>
              </a:rPr>
              <a:t>-Tours por la región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97582" y="4564279"/>
            <a:ext cx="15690418" cy="562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7"/>
              </a:lnSpc>
              <a:spcBef>
                <a:spcPct val="0"/>
              </a:spcBef>
            </a:pPr>
            <a:r>
              <a:rPr lang="en-US" b="true" sz="3324" spc="325">
                <a:solidFill>
                  <a:srgbClr val="F2F4F5"/>
                </a:solidFill>
                <a:latin typeface="DM Sans Bold"/>
                <a:ea typeface="DM Sans Bold"/>
                <a:cs typeface="DM Sans Bold"/>
                <a:sym typeface="DM Sans Bold"/>
              </a:rPr>
              <a:t>-Servicios especiales (matrimonios, eventos, etc)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97582" y="5326478"/>
            <a:ext cx="15690418" cy="562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7"/>
              </a:lnSpc>
              <a:spcBef>
                <a:spcPct val="0"/>
              </a:spcBef>
            </a:pPr>
            <a:r>
              <a:rPr lang="en-US" b="true" sz="3324" spc="325">
                <a:solidFill>
                  <a:srgbClr val="F2F4F5"/>
                </a:solidFill>
                <a:latin typeface="DM Sans Bold"/>
                <a:ea typeface="DM Sans Bold"/>
                <a:cs typeface="DM Sans Bold"/>
                <a:sym typeface="DM Sans Bold"/>
              </a:rPr>
              <a:t>-Taxis privados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109689" y="-5566217"/>
            <a:ext cx="11461151" cy="11760509"/>
          </a:xfrm>
          <a:custGeom>
            <a:avLst/>
            <a:gdLst/>
            <a:ahLst/>
            <a:cxnLst/>
            <a:rect r="r" b="b" t="t" l="l"/>
            <a:pathLst>
              <a:path h="11760509" w="11461151">
                <a:moveTo>
                  <a:pt x="0" y="0"/>
                </a:moveTo>
                <a:lnTo>
                  <a:pt x="11461151" y="0"/>
                </a:lnTo>
                <a:lnTo>
                  <a:pt x="11461151" y="11760509"/>
                </a:lnTo>
                <a:lnTo>
                  <a:pt x="0" y="1176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42191" y="3396305"/>
            <a:ext cx="9051292" cy="1948998"/>
            <a:chOff x="0" y="0"/>
            <a:chExt cx="3467942" cy="74674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467941" cy="746746"/>
            </a:xfrm>
            <a:custGeom>
              <a:avLst/>
              <a:gdLst/>
              <a:ahLst/>
              <a:cxnLst/>
              <a:rect r="r" b="b" t="t" l="l"/>
              <a:pathLst>
                <a:path h="746746" w="3467941">
                  <a:moveTo>
                    <a:pt x="10264" y="0"/>
                  </a:moveTo>
                  <a:lnTo>
                    <a:pt x="3457677" y="0"/>
                  </a:lnTo>
                  <a:cubicBezTo>
                    <a:pt x="3463346" y="0"/>
                    <a:pt x="3467941" y="4595"/>
                    <a:pt x="3467941" y="10264"/>
                  </a:cubicBezTo>
                  <a:lnTo>
                    <a:pt x="3467941" y="736482"/>
                  </a:lnTo>
                  <a:cubicBezTo>
                    <a:pt x="3467941" y="742150"/>
                    <a:pt x="3463346" y="746746"/>
                    <a:pt x="3457677" y="746746"/>
                  </a:cubicBezTo>
                  <a:lnTo>
                    <a:pt x="10264" y="746746"/>
                  </a:lnTo>
                  <a:cubicBezTo>
                    <a:pt x="4595" y="746746"/>
                    <a:pt x="0" y="742150"/>
                    <a:pt x="0" y="736482"/>
                  </a:cubicBezTo>
                  <a:lnTo>
                    <a:pt x="0" y="10264"/>
                  </a:lnTo>
                  <a:cubicBezTo>
                    <a:pt x="0" y="4595"/>
                    <a:pt x="4595" y="0"/>
                    <a:pt x="10264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19050"/>
              <a:ext cx="3467942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474235" y="3673321"/>
            <a:ext cx="1156649" cy="1173721"/>
          </a:xfrm>
          <a:custGeom>
            <a:avLst/>
            <a:gdLst/>
            <a:ahLst/>
            <a:cxnLst/>
            <a:rect r="r" b="b" t="t" l="l"/>
            <a:pathLst>
              <a:path h="1173721" w="1156649">
                <a:moveTo>
                  <a:pt x="0" y="0"/>
                </a:moveTo>
                <a:lnTo>
                  <a:pt x="1156649" y="0"/>
                </a:lnTo>
                <a:lnTo>
                  <a:pt x="1156649" y="1173721"/>
                </a:lnTo>
                <a:lnTo>
                  <a:pt x="0" y="117372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42191" y="5777447"/>
            <a:ext cx="9051292" cy="1948998"/>
            <a:chOff x="0" y="0"/>
            <a:chExt cx="3467942" cy="74674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67941" cy="746746"/>
            </a:xfrm>
            <a:custGeom>
              <a:avLst/>
              <a:gdLst/>
              <a:ahLst/>
              <a:cxnLst/>
              <a:rect r="r" b="b" t="t" l="l"/>
              <a:pathLst>
                <a:path h="746746" w="3467941">
                  <a:moveTo>
                    <a:pt x="10264" y="0"/>
                  </a:moveTo>
                  <a:lnTo>
                    <a:pt x="3457677" y="0"/>
                  </a:lnTo>
                  <a:cubicBezTo>
                    <a:pt x="3463346" y="0"/>
                    <a:pt x="3467941" y="4595"/>
                    <a:pt x="3467941" y="10264"/>
                  </a:cubicBezTo>
                  <a:lnTo>
                    <a:pt x="3467941" y="736482"/>
                  </a:lnTo>
                  <a:cubicBezTo>
                    <a:pt x="3467941" y="742150"/>
                    <a:pt x="3463346" y="746746"/>
                    <a:pt x="3457677" y="746746"/>
                  </a:cubicBezTo>
                  <a:lnTo>
                    <a:pt x="10264" y="746746"/>
                  </a:lnTo>
                  <a:cubicBezTo>
                    <a:pt x="4595" y="746746"/>
                    <a:pt x="0" y="742150"/>
                    <a:pt x="0" y="736482"/>
                  </a:cubicBezTo>
                  <a:lnTo>
                    <a:pt x="0" y="10264"/>
                  </a:lnTo>
                  <a:cubicBezTo>
                    <a:pt x="0" y="4595"/>
                    <a:pt x="4595" y="0"/>
                    <a:pt x="10264" y="0"/>
                  </a:cubicBezTo>
                  <a:close/>
                </a:path>
              </a:pathLst>
            </a:custGeom>
            <a:solidFill>
              <a:srgbClr val="EFEFE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19050"/>
              <a:ext cx="3467942" cy="765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371799" y="6162574"/>
            <a:ext cx="1159455" cy="1178744"/>
          </a:xfrm>
          <a:custGeom>
            <a:avLst/>
            <a:gdLst/>
            <a:ahLst/>
            <a:cxnLst/>
            <a:rect r="r" b="b" t="t" l="l"/>
            <a:pathLst>
              <a:path h="1178744" w="1159455">
                <a:moveTo>
                  <a:pt x="0" y="0"/>
                </a:moveTo>
                <a:lnTo>
                  <a:pt x="1159455" y="0"/>
                </a:lnTo>
                <a:lnTo>
                  <a:pt x="1159455" y="1178744"/>
                </a:lnTo>
                <a:lnTo>
                  <a:pt x="0" y="117874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3908899" y="6005886"/>
            <a:ext cx="6738985" cy="11540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1A1A1A"/>
                </a:solidFill>
                <a:latin typeface="DM Sans"/>
                <a:ea typeface="DM Sans"/>
                <a:cs typeface="DM Sans"/>
                <a:sym typeface="DM Sans"/>
              </a:rPr>
              <a:t>Poder seguir los gastos de la empresa, tales como sueldos y consumo de los vehículos.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-3588384" y="6507120"/>
            <a:ext cx="11461151" cy="11760509"/>
          </a:xfrm>
          <a:custGeom>
            <a:avLst/>
            <a:gdLst/>
            <a:ahLst/>
            <a:cxnLst/>
            <a:rect r="r" b="b" t="t" l="l"/>
            <a:pathLst>
              <a:path h="11760509" w="11461151">
                <a:moveTo>
                  <a:pt x="0" y="0"/>
                </a:moveTo>
                <a:lnTo>
                  <a:pt x="11461151" y="0"/>
                </a:lnTo>
                <a:lnTo>
                  <a:pt x="11461151" y="11760509"/>
                </a:lnTo>
                <a:lnTo>
                  <a:pt x="0" y="11760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908724" y="2232862"/>
            <a:ext cx="5863082" cy="5863082"/>
          </a:xfrm>
          <a:custGeom>
            <a:avLst/>
            <a:gdLst/>
            <a:ahLst/>
            <a:cxnLst/>
            <a:rect r="r" b="b" t="t" l="l"/>
            <a:pathLst>
              <a:path h="5863082" w="5863082">
                <a:moveTo>
                  <a:pt x="0" y="0"/>
                </a:moveTo>
                <a:lnTo>
                  <a:pt x="5863082" y="0"/>
                </a:lnTo>
                <a:lnTo>
                  <a:pt x="5863082" y="5863082"/>
                </a:lnTo>
                <a:lnTo>
                  <a:pt x="0" y="586308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2142191" y="1798959"/>
            <a:ext cx="8323558" cy="11687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587"/>
              </a:lnSpc>
            </a:pPr>
            <a:r>
              <a:rPr lang="en-US" b="true" sz="6947" spc="680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OBJETIVO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908899" y="3624745"/>
            <a:ext cx="7132181" cy="1539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50"/>
              </a:lnSpc>
              <a:spcBef>
                <a:spcPct val="0"/>
              </a:spcBef>
            </a:pPr>
            <a:r>
              <a:rPr lang="en-US" sz="2210" spc="216">
                <a:solidFill>
                  <a:srgbClr val="1A1A1A"/>
                </a:solidFill>
                <a:latin typeface="DM Sans"/>
                <a:ea typeface="DM Sans"/>
                <a:cs typeface="DM Sans"/>
                <a:sym typeface="DM Sans"/>
              </a:rPr>
              <a:t>Organizar la información y llevar un registro claro de los viajes, teniendo en cuenta la cantidad de recorridos de cada conductor y cada móvil.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11120" y="-4076108"/>
            <a:ext cx="9333423" cy="9577206"/>
          </a:xfrm>
          <a:custGeom>
            <a:avLst/>
            <a:gdLst/>
            <a:ahLst/>
            <a:cxnLst/>
            <a:rect r="r" b="b" t="t" l="l"/>
            <a:pathLst>
              <a:path h="9577206" w="9333423">
                <a:moveTo>
                  <a:pt x="0" y="0"/>
                </a:moveTo>
                <a:lnTo>
                  <a:pt x="9333422" y="0"/>
                </a:lnTo>
                <a:lnTo>
                  <a:pt x="9333422" y="9577207"/>
                </a:lnTo>
                <a:lnTo>
                  <a:pt x="0" y="9577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67511" y="249062"/>
            <a:ext cx="11552977" cy="1166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87"/>
              </a:lnSpc>
            </a:pPr>
            <a:r>
              <a:rPr lang="en-US" b="true" sz="6947" spc="368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BASE DE DATOS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3463037" y="-5866298"/>
            <a:ext cx="9333423" cy="9577206"/>
          </a:xfrm>
          <a:custGeom>
            <a:avLst/>
            <a:gdLst/>
            <a:ahLst/>
            <a:cxnLst/>
            <a:rect r="r" b="b" t="t" l="l"/>
            <a:pathLst>
              <a:path h="9577206" w="9333423">
                <a:moveTo>
                  <a:pt x="0" y="0"/>
                </a:moveTo>
                <a:lnTo>
                  <a:pt x="9333423" y="0"/>
                </a:lnTo>
                <a:lnTo>
                  <a:pt x="9333423" y="9577206"/>
                </a:lnTo>
                <a:lnTo>
                  <a:pt x="0" y="95772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887814">
            <a:off x="14993922" y="7627206"/>
            <a:ext cx="7634959" cy="7834379"/>
          </a:xfrm>
          <a:custGeom>
            <a:avLst/>
            <a:gdLst/>
            <a:ahLst/>
            <a:cxnLst/>
            <a:rect r="r" b="b" t="t" l="l"/>
            <a:pathLst>
              <a:path h="7834379" w="7634959">
                <a:moveTo>
                  <a:pt x="0" y="0"/>
                </a:moveTo>
                <a:lnTo>
                  <a:pt x="7634958" y="0"/>
                </a:lnTo>
                <a:lnTo>
                  <a:pt x="7634958" y="7834379"/>
                </a:lnTo>
                <a:lnTo>
                  <a:pt x="0" y="783437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176364">
            <a:off x="-4084727" y="8222639"/>
            <a:ext cx="8815232" cy="9045480"/>
          </a:xfrm>
          <a:custGeom>
            <a:avLst/>
            <a:gdLst/>
            <a:ahLst/>
            <a:cxnLst/>
            <a:rect r="r" b="b" t="t" l="l"/>
            <a:pathLst>
              <a:path h="9045480" w="8815232">
                <a:moveTo>
                  <a:pt x="0" y="0"/>
                </a:moveTo>
                <a:lnTo>
                  <a:pt x="8815232" y="0"/>
                </a:lnTo>
                <a:lnTo>
                  <a:pt x="8815232" y="9045481"/>
                </a:lnTo>
                <a:lnTo>
                  <a:pt x="0" y="90454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994537" y="1415845"/>
            <a:ext cx="12298926" cy="8701490"/>
          </a:xfrm>
          <a:custGeom>
            <a:avLst/>
            <a:gdLst/>
            <a:ahLst/>
            <a:cxnLst/>
            <a:rect r="r" b="b" t="t" l="l"/>
            <a:pathLst>
              <a:path h="8701490" w="12298926">
                <a:moveTo>
                  <a:pt x="0" y="0"/>
                </a:moveTo>
                <a:lnTo>
                  <a:pt x="12298926" y="0"/>
                </a:lnTo>
                <a:lnTo>
                  <a:pt x="12298926" y="8701490"/>
                </a:lnTo>
                <a:lnTo>
                  <a:pt x="0" y="87014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760017" y="-12044846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85607" y="-3917030"/>
            <a:ext cx="15841853" cy="16255633"/>
          </a:xfrm>
          <a:custGeom>
            <a:avLst/>
            <a:gdLst/>
            <a:ahLst/>
            <a:cxnLst/>
            <a:rect r="r" b="b" t="t" l="l"/>
            <a:pathLst>
              <a:path h="16255633" w="15841853">
                <a:moveTo>
                  <a:pt x="0" y="0"/>
                </a:moveTo>
                <a:lnTo>
                  <a:pt x="15841853" y="0"/>
                </a:lnTo>
                <a:lnTo>
                  <a:pt x="15841853" y="16255633"/>
                </a:lnTo>
                <a:lnTo>
                  <a:pt x="0" y="162556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1815724" y="4671346"/>
            <a:ext cx="12691034" cy="0"/>
          </a:xfrm>
          <a:prstGeom prst="line">
            <a:avLst/>
          </a:prstGeom>
          <a:ln cap="flat" w="28575">
            <a:solidFill>
              <a:srgbClr val="FDFBF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456098" y="4462005"/>
            <a:ext cx="420894" cy="42089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762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970077" y="2869052"/>
            <a:ext cx="1392935" cy="139293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7623"/>
                </a:lnSpc>
                <a:spcBef>
                  <a:spcPct val="0"/>
                </a:spcBef>
              </a:pPr>
              <a:r>
                <a:rPr lang="en-US" b="true" sz="5524" spc="541" strike="noStrike" u="none">
                  <a:solidFill>
                    <a:srgbClr val="100F0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1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900144" y="2869052"/>
            <a:ext cx="1392935" cy="1392935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7623"/>
                </a:lnSpc>
                <a:spcBef>
                  <a:spcPct val="0"/>
                </a:spcBef>
              </a:pPr>
              <a:r>
                <a:rPr lang="en-US" b="true" sz="5524" spc="541" strike="noStrike" u="none">
                  <a:solidFill>
                    <a:srgbClr val="100F0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2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829216" y="2869052"/>
            <a:ext cx="1392935" cy="1392935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7623"/>
                </a:lnSpc>
                <a:spcBef>
                  <a:spcPct val="0"/>
                </a:spcBef>
              </a:pPr>
              <a:r>
                <a:rPr lang="en-US" b="true" sz="5524" spc="541">
                  <a:solidFill>
                    <a:srgbClr val="100F0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3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758288" y="2869052"/>
            <a:ext cx="1392935" cy="1392935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7623"/>
                </a:lnSpc>
                <a:spcBef>
                  <a:spcPct val="0"/>
                </a:spcBef>
              </a:pPr>
              <a:r>
                <a:rPr lang="en-US" b="true" sz="5524" spc="541" strike="noStrike" u="none">
                  <a:solidFill>
                    <a:srgbClr val="100F0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4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2320693" y="5244849"/>
            <a:ext cx="2691704" cy="529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7"/>
              </a:lnSpc>
            </a:pPr>
            <a:r>
              <a:rPr lang="en-US" sz="1549" spc="151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Llevar registro de los viajes que se realizan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6386165" y="4462005"/>
            <a:ext cx="420894" cy="420894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  <a:ln cap="sq">
              <a:noFill/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762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318127" y="4462005"/>
            <a:ext cx="420894" cy="420894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  <a:ln cap="sq">
              <a:noFill/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7623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2250089" y="4462005"/>
            <a:ext cx="420894" cy="420894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BFB"/>
            </a:solidFill>
            <a:ln cap="sq">
              <a:noFill/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-19050"/>
              <a:ext cx="660400" cy="755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1">
                <a:lnSpc>
                  <a:spcPts val="7623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5250759" y="5244849"/>
            <a:ext cx="2691704" cy="1333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7"/>
              </a:lnSpc>
            </a:pPr>
            <a:r>
              <a:rPr lang="en-US" sz="1549" spc="151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Numerar individualmente para cada conductor y vehiculo los viajes que estos realizaron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114683" y="5244849"/>
            <a:ext cx="2691704" cy="1333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7"/>
              </a:lnSpc>
            </a:pPr>
            <a:r>
              <a:rPr lang="en-US" sz="1549" spc="151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Asignar gastos en sueldos, bencina y mantenimiento correspondientes al trabajo realizado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179831" y="5244849"/>
            <a:ext cx="2691704" cy="10656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37"/>
              </a:lnSpc>
            </a:pPr>
            <a:r>
              <a:rPr lang="en-US" sz="1549" spc="151">
                <a:solidFill>
                  <a:srgbClr val="F2F4F5"/>
                </a:solidFill>
                <a:latin typeface="DM Sans"/>
                <a:ea typeface="DM Sans"/>
                <a:cs typeface="DM Sans"/>
                <a:sym typeface="DM Sans"/>
              </a:rPr>
              <a:t>Contabilizar dinero entrante en los viajes realizados por los conductores y vehiculos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A1A1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580377">
            <a:off x="9382421" y="-10065130"/>
            <a:ext cx="24036383" cy="24664199"/>
          </a:xfrm>
          <a:custGeom>
            <a:avLst/>
            <a:gdLst/>
            <a:ahLst/>
            <a:cxnLst/>
            <a:rect r="r" b="b" t="t" l="l"/>
            <a:pathLst>
              <a:path h="24664199" w="24036383">
                <a:moveTo>
                  <a:pt x="0" y="0"/>
                </a:moveTo>
                <a:lnTo>
                  <a:pt x="24036383" y="0"/>
                </a:lnTo>
                <a:lnTo>
                  <a:pt x="24036383" y="24664199"/>
                </a:lnTo>
                <a:lnTo>
                  <a:pt x="0" y="246641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772142" y="712083"/>
            <a:ext cx="3094906" cy="3094906"/>
          </a:xfrm>
          <a:custGeom>
            <a:avLst/>
            <a:gdLst/>
            <a:ahLst/>
            <a:cxnLst/>
            <a:rect r="r" b="b" t="t" l="l"/>
            <a:pathLst>
              <a:path h="3094906" w="3094906">
                <a:moveTo>
                  <a:pt x="0" y="0"/>
                </a:moveTo>
                <a:lnTo>
                  <a:pt x="3094906" y="0"/>
                </a:lnTo>
                <a:lnTo>
                  <a:pt x="3094906" y="3094906"/>
                </a:lnTo>
                <a:lnTo>
                  <a:pt x="0" y="30949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083239" y="1028700"/>
            <a:ext cx="7803889" cy="7803889"/>
          </a:xfrm>
          <a:custGeom>
            <a:avLst/>
            <a:gdLst/>
            <a:ahLst/>
            <a:cxnLst/>
            <a:rect r="r" b="b" t="t" l="l"/>
            <a:pathLst>
              <a:path h="7803889" w="7803889">
                <a:moveTo>
                  <a:pt x="0" y="0"/>
                </a:moveTo>
                <a:lnTo>
                  <a:pt x="7803889" y="0"/>
                </a:lnTo>
                <a:lnTo>
                  <a:pt x="7803889" y="7803889"/>
                </a:lnTo>
                <a:lnTo>
                  <a:pt x="0" y="78038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561733" y="2105045"/>
            <a:ext cx="8097687" cy="3241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3015"/>
              </a:lnSpc>
              <a:spcBef>
                <a:spcPct val="0"/>
              </a:spcBef>
            </a:pPr>
            <a:r>
              <a:rPr lang="en-US" b="true" sz="9431" spc="924">
                <a:solidFill>
                  <a:srgbClr val="F2F4F5"/>
                </a:solidFill>
                <a:latin typeface="Oswald Bold"/>
                <a:ea typeface="Oswald Bold"/>
                <a:cs typeface="Oswald Bold"/>
                <a:sym typeface="Oswald Bold"/>
              </a:rPr>
              <a:t>MUCHAS GRACIAS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DAGlmpW94QI</dc:identifier>
  <dcterms:modified xsi:type="dcterms:W3CDTF">2011-08-01T06:04:30Z</dcterms:modified>
  <cp:revision>1</cp:revision>
  <dc:title>negocio</dc:title>
</cp:coreProperties>
</file>