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3"/>
    <p:sldId id="257" r:id="rId4"/>
    <p:sldId id="258" r:id="rId5"/>
    <p:sldId id="259" r:id="rId6"/>
    <p:sldId id="267" r:id="rId7"/>
    <p:sldId id="271" r:id="rId8"/>
    <p:sldId id="260" r:id="rId9"/>
    <p:sldId id="280" r:id="rId10"/>
    <p:sldId id="281" r:id="rId11"/>
    <p:sldId id="262" r:id="rId12"/>
    <p:sldId id="268" r:id="rId13"/>
    <p:sldId id="263" r:id="rId14"/>
    <p:sldId id="283" r:id="rId15"/>
    <p:sldId id="282" r:id="rId16"/>
    <p:sldId id="265" r:id="rId17"/>
    <p:sldId id="269" r:id="rId18"/>
    <p:sldId id="266" r:id="rId19"/>
    <p:sldId id="270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tags" Target="../tags/tag7.xml"/><Relationship Id="rId2" Type="http://schemas.openxmlformats.org/officeDocument/2006/relationships/image" Target="../media/image11.png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image" Target="../media/image14.png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image" Target="../media/image13.png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16.png"/><Relationship Id="rId3" Type="http://schemas.openxmlformats.org/officeDocument/2006/relationships/tags" Target="../tags/tag17.xml"/><Relationship Id="rId2" Type="http://schemas.openxmlformats.org/officeDocument/2006/relationships/image" Target="../media/image15.png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17.png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1184910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ea typeface="Arial Unicode MS" panose="020B0604020202020204" charset="-122"/>
                <a:cs typeface="Arial" panose="020B0604020202020204" pitchFamily="34" charset="0"/>
              </a:rPr>
              <a:t>Hướng dẫn sử dụng phần mềm</a:t>
            </a:r>
            <a:endParaRPr lang="en-US" sz="4000" dirty="0">
              <a:latin typeface="Arial" panose="020B0604020202020204" pitchFamily="34" charset="0"/>
              <a:ea typeface="Arial Unicode MS" panose="020B0604020202020204" charset="-122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20415"/>
            <a:ext cx="8832215" cy="193738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5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KidLock</a:t>
            </a:r>
            <a:endParaRPr lang="en-US" sz="5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IV. Quản lý trang Web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758190"/>
            <a:ext cx="10515600" cy="5832475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Truy cập Quản lý trang Web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1. Thêm từ khóa cho phép/ Chặn sử dụng trang Web 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- Thêm các từ khóa vào list để có thể truy cập/chặn các trang Web có từ khóa trong list.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ular Callout 19"/>
          <p:cNvSpPr/>
          <p:nvPr>
            <p:custDataLst>
              <p:tags r:id="rId1"/>
            </p:custDataLst>
          </p:nvPr>
        </p:nvSpPr>
        <p:spPr>
          <a:xfrm>
            <a:off x="4856480" y="4123690"/>
            <a:ext cx="395605" cy="276860"/>
          </a:xfrm>
          <a:prstGeom prst="wedgeRoundRectCallout">
            <a:avLst>
              <a:gd name="adj1" fmla="val -77126"/>
              <a:gd name="adj2" fmla="val 1160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435" y="1089025"/>
            <a:ext cx="1300480" cy="59245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274570" y="1480820"/>
            <a:ext cx="375920" cy="10033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710" y="2680335"/>
            <a:ext cx="4031615" cy="400748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4304665" y="3249295"/>
            <a:ext cx="147955" cy="3594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" name="Rectangles 10"/>
          <p:cNvSpPr/>
          <p:nvPr>
            <p:custDataLst>
              <p:tags r:id="rId4"/>
            </p:custDataLst>
          </p:nvPr>
        </p:nvSpPr>
        <p:spPr>
          <a:xfrm>
            <a:off x="4156710" y="5959475"/>
            <a:ext cx="3146425" cy="1568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2" name="Rounded Rectangular Callout 11"/>
          <p:cNvSpPr/>
          <p:nvPr>
            <p:custDataLst>
              <p:tags r:id="rId5"/>
            </p:custDataLst>
          </p:nvPr>
        </p:nvSpPr>
        <p:spPr>
          <a:xfrm>
            <a:off x="2047240" y="5453380"/>
            <a:ext cx="1525905" cy="662940"/>
          </a:xfrm>
          <a:prstGeom prst="wedgeRoundRectCallout">
            <a:avLst>
              <a:gd name="adj1" fmla="val 78464"/>
              <a:gd name="adj2" fmla="val 340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2.Nhập tên trang Web + Enter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>
            <p:custDataLst>
              <p:tags r:id="rId6"/>
            </p:custDataLst>
          </p:nvPr>
        </p:nvSpPr>
        <p:spPr>
          <a:xfrm>
            <a:off x="5461635" y="6385560"/>
            <a:ext cx="382905" cy="302260"/>
          </a:xfrm>
          <a:prstGeom prst="wedgeRoundRectCallout">
            <a:avLst>
              <a:gd name="adj1" fmla="val 161442"/>
              <a:gd name="adj2" fmla="val -29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>
            <p:custDataLst>
              <p:tags r:id="rId7"/>
            </p:custDataLst>
          </p:nvPr>
        </p:nvSpPr>
        <p:spPr>
          <a:xfrm>
            <a:off x="2147570" y="2762885"/>
            <a:ext cx="1673225" cy="1052830"/>
          </a:xfrm>
          <a:prstGeom prst="wedgeRoundRectCallout">
            <a:avLst>
              <a:gd name="adj1" fmla="val 76717"/>
              <a:gd name="adj2" fmla="val 796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1.</a:t>
            </a:r>
            <a:r>
              <a:rPr lang="en-US" altLang="en-GB" sz="1200">
                <a:solidFill>
                  <a:schemeClr val="tx1"/>
                </a:solidFill>
                <a:sym typeface="+mn-ea"/>
              </a:rPr>
              <a:t>Ấn tích chọn chọn 1 trong 2 lựa chọn để chọn chỉ chặn hoặc chỉ cho phép các trang Web có trong list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Xóa từ khóa cho phép/ Chặn sử dụng trang Web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altLang="en-GB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885190"/>
            <a:ext cx="10515600" cy="5705475"/>
          </a:xfrm>
        </p:spPr>
        <p:txBody>
          <a:bodyPr/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- Xóa các từ khóa vào list.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4856480" y="4123690"/>
            <a:ext cx="395605" cy="276860"/>
          </a:xfrm>
          <a:prstGeom prst="wedgeRoundRectCallout">
            <a:avLst>
              <a:gd name="adj1" fmla="val -77126"/>
              <a:gd name="adj2" fmla="val 1160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215" y="1525905"/>
            <a:ext cx="4460240" cy="443357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4189730" y="2171065"/>
            <a:ext cx="139065" cy="3594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1829435" y="1718945"/>
            <a:ext cx="1819275" cy="811530"/>
          </a:xfrm>
          <a:prstGeom prst="wedgeRoundRectCallout">
            <a:avLst>
              <a:gd name="adj1" fmla="val 79877"/>
              <a:gd name="adj2" fmla="val 265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1.Ấn tích chọn chọn 1 trong 2 lựa chọn để chọn chỉ chặn hoặc chỉ cho phép các trang Web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823960" y="4900295"/>
            <a:ext cx="382905" cy="302260"/>
          </a:xfrm>
          <a:prstGeom prst="wedgeRoundRectCallout">
            <a:avLst>
              <a:gd name="adj1" fmla="val -196268"/>
              <a:gd name="adj2" fmla="val 617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101465" y="2530475"/>
            <a:ext cx="4269105" cy="23412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1829435" y="3012440"/>
            <a:ext cx="1525905" cy="662940"/>
          </a:xfrm>
          <a:prstGeom prst="wedgeRoundRectCallout">
            <a:avLst>
              <a:gd name="adj1" fmla="val 108052"/>
              <a:gd name="adj2" fmla="val -113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2.Chọn từ khóa cần xóa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5713095" y="5795010"/>
            <a:ext cx="382905" cy="302260"/>
          </a:xfrm>
          <a:prstGeom prst="wedgeRoundRectCallout">
            <a:avLst>
              <a:gd name="adj1" fmla="val 141873"/>
              <a:gd name="adj2" fmla="val -527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4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531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Thiết lập thời gian được phép truy cập của trang Web</a:t>
            </a:r>
            <a:b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Người dùng được phép truy cập trang Web trong thời gian cho phép. </a:t>
            </a:r>
            <a:endParaRPr lang="en-US" altLang="en-GB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3920" y="1147445"/>
            <a:ext cx="5859780" cy="34696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65" y="1147445"/>
            <a:ext cx="5028565" cy="530669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838200" y="2401570"/>
            <a:ext cx="4901565" cy="279654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6174740" y="4599305"/>
            <a:ext cx="1729105" cy="798195"/>
          </a:xfrm>
          <a:prstGeom prst="wedgeRoundRectCallout">
            <a:avLst>
              <a:gd name="adj1" fmla="val -155655"/>
              <a:gd name="adj2" fmla="val -1117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2. Chọn 1( hoặc nhiều) tên trang Web cân quản lý thời gian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1945640" y="6177280"/>
            <a:ext cx="408305" cy="276860"/>
          </a:xfrm>
          <a:prstGeom prst="wedgeRoundRectCallout">
            <a:avLst>
              <a:gd name="adj1" fmla="val 100544"/>
              <a:gd name="adj2" fmla="val -1316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8732520" y="1473200"/>
            <a:ext cx="3091180" cy="15824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5" name="Rounded Rectangular Callout 24"/>
          <p:cNvSpPr/>
          <p:nvPr/>
        </p:nvSpPr>
        <p:spPr>
          <a:xfrm>
            <a:off x="10233025" y="4576445"/>
            <a:ext cx="395605" cy="276860"/>
          </a:xfrm>
          <a:prstGeom prst="wedgeRoundRectCallout">
            <a:avLst>
              <a:gd name="adj1" fmla="val 96227"/>
              <a:gd name="adj2" fmla="val -7660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5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1016635" y="1934210"/>
            <a:ext cx="174625" cy="3975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384175" y="1934210"/>
            <a:ext cx="408305" cy="276860"/>
          </a:xfrm>
          <a:prstGeom prst="wedgeRoundRectCallout">
            <a:avLst>
              <a:gd name="adj1" fmla="val 100544"/>
              <a:gd name="adj2" fmla="val -13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6302375" y="1600200"/>
            <a:ext cx="1620520" cy="796290"/>
          </a:xfrm>
          <a:prstGeom prst="wedgeRoundRectCallout">
            <a:avLst>
              <a:gd name="adj1" fmla="val 113401"/>
              <a:gd name="adj2" fmla="val 165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4. Nhập thời gian, thời lượng cho phép truy cập trang Web đó 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Xóa toàn bộ cài đặt thời gian</a:t>
            </a:r>
            <a:endParaRPr lang="en-US" altLang="en-GB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885190"/>
            <a:ext cx="10515600" cy="5705475"/>
          </a:xfrm>
        </p:spPr>
        <p:txBody>
          <a:bodyPr/>
          <a:p>
            <a:pPr marL="0" indent="0"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- Tất cả thời gian đã cài đặt sẽ bị xóa hết  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4856480" y="4123690"/>
            <a:ext cx="395605" cy="276860"/>
          </a:xfrm>
          <a:prstGeom prst="wedgeRoundRectCallout">
            <a:avLst>
              <a:gd name="adj1" fmla="val -77126"/>
              <a:gd name="adj2" fmla="val 1160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215" y="1525905"/>
            <a:ext cx="4460240" cy="443357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8466455" y="1785620"/>
            <a:ext cx="382905" cy="302260"/>
          </a:xfrm>
          <a:prstGeom prst="wedgeRoundRectCallout">
            <a:avLst>
              <a:gd name="adj1" fmla="val -132918"/>
              <a:gd name="adj2" fmla="val 4894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 Tải các từ khóa mẫu</a:t>
            </a:r>
            <a:endParaRPr lang="en-US" altLang="en-GB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885190"/>
            <a:ext cx="10515600" cy="5705475"/>
          </a:xfrm>
        </p:spPr>
        <p:txBody>
          <a:bodyPr/>
          <a:p>
            <a:pPr marL="0" indent="0"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- Tải các từ khóa mẫu có sẵn 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4856480" y="4123690"/>
            <a:ext cx="395605" cy="276860"/>
          </a:xfrm>
          <a:prstGeom prst="wedgeRoundRectCallout">
            <a:avLst>
              <a:gd name="adj1" fmla="val -77126"/>
              <a:gd name="adj2" fmla="val 1160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6215" y="1525905"/>
            <a:ext cx="4460240" cy="4433570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>
            <a:off x="3189605" y="5024120"/>
            <a:ext cx="382905" cy="302260"/>
          </a:xfrm>
          <a:prstGeom prst="wedgeRoundRectCallout">
            <a:avLst>
              <a:gd name="adj1" fmla="val 183333"/>
              <a:gd name="adj2" fmla="val 10147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V. Lịch sử truy cập Web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758190"/>
            <a:ext cx="10515600" cy="5832475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Truy cập Lịch sử trang Web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Xem lịch sử truy cập trang Web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5890" y="1167765"/>
            <a:ext cx="1290955" cy="593725"/>
          </a:xfrm>
          <a:prstGeom prst="rect">
            <a:avLst/>
          </a:prstGeom>
        </p:spPr>
      </p:pic>
      <p:sp>
        <p:nvSpPr>
          <p:cNvPr id="10" name="Rectangles 9"/>
          <p:cNvSpPr/>
          <p:nvPr>
            <p:custDataLst>
              <p:tags r:id="rId3"/>
            </p:custDataLst>
          </p:nvPr>
        </p:nvSpPr>
        <p:spPr>
          <a:xfrm>
            <a:off x="2222500" y="1533525"/>
            <a:ext cx="389255" cy="1746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00" y="2355850"/>
            <a:ext cx="8223885" cy="4234815"/>
          </a:xfrm>
          <a:prstGeom prst="rect">
            <a:avLst/>
          </a:prstGeom>
        </p:spPr>
      </p:pic>
      <p:sp>
        <p:nvSpPr>
          <p:cNvPr id="21" name="Rectangles 20"/>
          <p:cNvSpPr/>
          <p:nvPr/>
        </p:nvSpPr>
        <p:spPr>
          <a:xfrm>
            <a:off x="3136265" y="6228715"/>
            <a:ext cx="1898650" cy="3606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7" name="Rounded Rectangular Callout 26"/>
          <p:cNvSpPr/>
          <p:nvPr/>
        </p:nvSpPr>
        <p:spPr>
          <a:xfrm>
            <a:off x="5237480" y="6055360"/>
            <a:ext cx="1268095" cy="534670"/>
          </a:xfrm>
          <a:prstGeom prst="wedgeRoundRectCallout">
            <a:avLst>
              <a:gd name="adj1" fmla="val -96169"/>
              <a:gd name="adj2" fmla="val 368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Nhập vào để tìm kiếm 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5337810" y="2633345"/>
            <a:ext cx="2885440" cy="25844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922135" y="1761490"/>
            <a:ext cx="1716405" cy="535305"/>
          </a:xfrm>
          <a:prstGeom prst="wedgeRoundRectCallout">
            <a:avLst>
              <a:gd name="adj1" fmla="val -43225"/>
              <a:gd name="adj2" fmla="val 1276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Tùy chọn khoảng thời gian xem 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09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Xem lịch sử truy cập trang Web theo ngày</a:t>
            </a:r>
            <a:b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 Xem lịch sử theo ngày tùy chọn</a:t>
            </a:r>
            <a:endParaRPr lang="en-US" altLang="en-GB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1228725"/>
            <a:ext cx="10515600" cy="5361940"/>
          </a:xfrm>
        </p:spPr>
        <p:txBody>
          <a:bodyPr/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5890" y="1335405"/>
            <a:ext cx="9374505" cy="4827270"/>
          </a:xfrm>
          <a:prstGeom prst="rect">
            <a:avLst/>
          </a:prstGeom>
        </p:spPr>
      </p:pic>
      <p:sp>
        <p:nvSpPr>
          <p:cNvPr id="23" name="Rounded Rectangular Callout 22"/>
          <p:cNvSpPr/>
          <p:nvPr>
            <p:custDataLst>
              <p:tags r:id="rId2"/>
            </p:custDataLst>
          </p:nvPr>
        </p:nvSpPr>
        <p:spPr>
          <a:xfrm>
            <a:off x="985520" y="1475105"/>
            <a:ext cx="420370" cy="287655"/>
          </a:xfrm>
          <a:prstGeom prst="wedgeRoundRectCallout">
            <a:avLst>
              <a:gd name="adj1" fmla="val 137764"/>
              <a:gd name="adj2" fmla="val 4867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1405890" y="1985645"/>
            <a:ext cx="2220595" cy="16332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6" name="Rounded Rectangular Callout 25"/>
          <p:cNvSpPr/>
          <p:nvPr>
            <p:custDataLst>
              <p:tags r:id="rId3"/>
            </p:custDataLst>
          </p:nvPr>
        </p:nvSpPr>
        <p:spPr>
          <a:xfrm>
            <a:off x="3885565" y="1228090"/>
            <a:ext cx="420370" cy="287655"/>
          </a:xfrm>
          <a:prstGeom prst="wedgeRoundRectCallout">
            <a:avLst>
              <a:gd name="adj1" fmla="val -64803"/>
              <a:gd name="adj2" fmla="val 1188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>
            <p:custDataLst>
              <p:tags r:id="rId4"/>
            </p:custDataLst>
          </p:nvPr>
        </p:nvSpPr>
        <p:spPr>
          <a:xfrm>
            <a:off x="3885565" y="2541905"/>
            <a:ext cx="1266825" cy="520700"/>
          </a:xfrm>
          <a:prstGeom prst="wedgeRoundRectCallout">
            <a:avLst>
              <a:gd name="adj1" fmla="val -74260"/>
              <a:gd name="adj2" fmla="val 384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2. Tùy chọn ngày cần xem 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VI. Quản lý theo giờ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Truy cập Quản lý theo giờ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Xem lịch sử truy cập trang Web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- Chọn thời gian, trong khoảng thời gian đó người dùng được thoải mái truy cập tất cả các trang Web, ứng dụng mà không bị giới hạn gì. 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5890" y="1313815"/>
            <a:ext cx="1290320" cy="565150"/>
          </a:xfrm>
          <a:prstGeom prst="rect">
            <a:avLst/>
          </a:prstGeom>
        </p:spPr>
      </p:pic>
      <p:sp>
        <p:nvSpPr>
          <p:cNvPr id="5" name="Rectangles 4"/>
          <p:cNvSpPr/>
          <p:nvPr>
            <p:custDataLst>
              <p:tags r:id="rId3"/>
            </p:custDataLst>
          </p:nvPr>
        </p:nvSpPr>
        <p:spPr>
          <a:xfrm>
            <a:off x="2222500" y="1701800"/>
            <a:ext cx="389255" cy="135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 </a:t>
            </a:r>
            <a:endParaRPr lang="en-US" altLang="en-GB"/>
          </a:p>
        </p:txBody>
      </p:sp>
      <p:sp>
        <p:nvSpPr>
          <p:cNvPr id="7" name="Rounded Rectangular Callout 6"/>
          <p:cNvSpPr/>
          <p:nvPr>
            <p:custDataLst>
              <p:tags r:id="rId4"/>
            </p:custDataLst>
          </p:nvPr>
        </p:nvSpPr>
        <p:spPr>
          <a:xfrm>
            <a:off x="3001010" y="1301115"/>
            <a:ext cx="1244600" cy="454660"/>
          </a:xfrm>
          <a:prstGeom prst="wedgeRoundRectCallout">
            <a:avLst>
              <a:gd name="adj1" fmla="val -82295"/>
              <a:gd name="adj2" fmla="val 5293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Truy cập Quản lý theo giờ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890" y="3043555"/>
            <a:ext cx="9378950" cy="353377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1405890" y="3515995"/>
            <a:ext cx="9379585" cy="22542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" name="Rounded Rectangular Callout 10"/>
          <p:cNvSpPr/>
          <p:nvPr>
            <p:custDataLst>
              <p:tags r:id="rId6"/>
            </p:custDataLst>
          </p:nvPr>
        </p:nvSpPr>
        <p:spPr>
          <a:xfrm>
            <a:off x="8763635" y="2659380"/>
            <a:ext cx="1266825" cy="520700"/>
          </a:xfrm>
          <a:prstGeom prst="wedgeRoundRectCallout">
            <a:avLst>
              <a:gd name="adj1" fmla="val -60576"/>
              <a:gd name="adj2" fmla="val 1326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1. Tích chọn giờ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>
            <p:custDataLst>
              <p:tags r:id="rId7"/>
            </p:custDataLst>
          </p:nvPr>
        </p:nvSpPr>
        <p:spPr>
          <a:xfrm>
            <a:off x="10495280" y="6590665"/>
            <a:ext cx="290195" cy="285115"/>
          </a:xfrm>
          <a:prstGeom prst="wedgeRoundRectCallout">
            <a:avLst>
              <a:gd name="adj1" fmla="val -149562"/>
              <a:gd name="adj2" fmla="val -1292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VII. Ảnh màn hình 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Truy cập ảnh chụp màn hình 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Xem ảnh màn hình đã được chụp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- Xem các ảnh màn hình đã được chụp.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ular Callout 11"/>
          <p:cNvSpPr/>
          <p:nvPr>
            <p:custDataLst>
              <p:tags r:id="rId1"/>
            </p:custDataLst>
          </p:nvPr>
        </p:nvSpPr>
        <p:spPr>
          <a:xfrm>
            <a:off x="11063605" y="6739890"/>
            <a:ext cx="290195" cy="285115"/>
          </a:xfrm>
          <a:prstGeom prst="wedgeRoundRectCallout">
            <a:avLst>
              <a:gd name="adj1" fmla="val -149562"/>
              <a:gd name="adj2" fmla="val -1292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90" y="1348740"/>
            <a:ext cx="1205865" cy="540385"/>
          </a:xfrm>
          <a:prstGeom prst="rect">
            <a:avLst/>
          </a:prstGeom>
        </p:spPr>
      </p:pic>
      <p:sp>
        <p:nvSpPr>
          <p:cNvPr id="10" name="Rounded Rectangular Callout 9"/>
          <p:cNvSpPr/>
          <p:nvPr>
            <p:custDataLst>
              <p:tags r:id="rId3"/>
            </p:custDataLst>
          </p:nvPr>
        </p:nvSpPr>
        <p:spPr>
          <a:xfrm>
            <a:off x="3128010" y="1348740"/>
            <a:ext cx="1244600" cy="454660"/>
          </a:xfrm>
          <a:prstGeom prst="wedgeRoundRectCallout">
            <a:avLst>
              <a:gd name="adj1" fmla="val -96173"/>
              <a:gd name="adj2" fmla="val 244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Truy cập Chụp màn hình 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7410" y="3014980"/>
            <a:ext cx="4127500" cy="3575685"/>
          </a:xfrm>
          <a:prstGeom prst="rect">
            <a:avLst/>
          </a:prstGeom>
        </p:spPr>
      </p:pic>
      <p:sp>
        <p:nvSpPr>
          <p:cNvPr id="15" name="Rectangles 14"/>
          <p:cNvSpPr/>
          <p:nvPr/>
        </p:nvSpPr>
        <p:spPr>
          <a:xfrm>
            <a:off x="3949700" y="3470910"/>
            <a:ext cx="3585210" cy="311912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6" name="Rectangles 15"/>
          <p:cNvSpPr/>
          <p:nvPr>
            <p:custDataLst>
              <p:tags r:id="rId5"/>
            </p:custDataLst>
          </p:nvPr>
        </p:nvSpPr>
        <p:spPr>
          <a:xfrm>
            <a:off x="2184400" y="1715770"/>
            <a:ext cx="351155" cy="1250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 </a:t>
            </a:r>
            <a:endParaRPr lang="en-US" altLang="en-GB"/>
          </a:p>
        </p:txBody>
      </p:sp>
      <p:sp>
        <p:nvSpPr>
          <p:cNvPr id="17" name="Rounded Rectangular Callout 16"/>
          <p:cNvSpPr/>
          <p:nvPr>
            <p:custDataLst>
              <p:tags r:id="rId6"/>
            </p:custDataLst>
          </p:nvPr>
        </p:nvSpPr>
        <p:spPr>
          <a:xfrm>
            <a:off x="7814310" y="3685540"/>
            <a:ext cx="1244600" cy="454660"/>
          </a:xfrm>
          <a:prstGeom prst="wedgeRoundRectCallout">
            <a:avLst>
              <a:gd name="adj1" fmla="val -96173"/>
              <a:gd name="adj2" fmla="val 244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Các ành màn hình đã chụp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VIII. Lịch sử máy tính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Truy cập Lịch sử máy tính 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Xem lịch sử trang Web/ Phần mềm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Xem lịch sử trang Web/ phần mềm như thời gian sử dụng, thời gian bắt đầu sử dụng, tên,....Cho phép tìm kiếm, chọn này xem.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ounded Rectangular Callout 16"/>
          <p:cNvSpPr/>
          <p:nvPr>
            <p:custDataLst>
              <p:tags r:id="rId1"/>
            </p:custDataLst>
          </p:nvPr>
        </p:nvSpPr>
        <p:spPr>
          <a:xfrm>
            <a:off x="7814310" y="3685540"/>
            <a:ext cx="1244600" cy="454660"/>
          </a:xfrm>
          <a:prstGeom prst="wedgeRoundRectCallout">
            <a:avLst>
              <a:gd name="adj1" fmla="val -96173"/>
              <a:gd name="adj2" fmla="val 244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Các ành màn hình đã chụp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545" y="1322070"/>
            <a:ext cx="1344295" cy="635000"/>
          </a:xfrm>
          <a:prstGeom prst="rect">
            <a:avLst/>
          </a:prstGeom>
        </p:spPr>
      </p:pic>
      <p:sp>
        <p:nvSpPr>
          <p:cNvPr id="5" name="Rectangles 4"/>
          <p:cNvSpPr/>
          <p:nvPr>
            <p:custDataLst>
              <p:tags r:id="rId3"/>
            </p:custDataLst>
          </p:nvPr>
        </p:nvSpPr>
        <p:spPr>
          <a:xfrm>
            <a:off x="2177415" y="1725930"/>
            <a:ext cx="424815" cy="16700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 </a:t>
            </a:r>
            <a:endParaRPr lang="en-US" altLang="en-GB"/>
          </a:p>
        </p:txBody>
      </p:sp>
      <p:sp>
        <p:nvSpPr>
          <p:cNvPr id="8" name="Rounded Rectangular Callout 7"/>
          <p:cNvSpPr/>
          <p:nvPr>
            <p:custDataLst>
              <p:tags r:id="rId4"/>
            </p:custDataLst>
          </p:nvPr>
        </p:nvSpPr>
        <p:spPr>
          <a:xfrm>
            <a:off x="3124835" y="1502410"/>
            <a:ext cx="1244600" cy="454660"/>
          </a:xfrm>
          <a:prstGeom prst="wedgeRoundRectCallout">
            <a:avLst>
              <a:gd name="adj1" fmla="val -96173"/>
              <a:gd name="adj2" fmla="val 244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Truy cập Lịch sử máy tính 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835" y="3010535"/>
            <a:ext cx="6258560" cy="3501390"/>
          </a:xfrm>
          <a:prstGeom prst="rect">
            <a:avLst/>
          </a:prstGeom>
        </p:spPr>
      </p:pic>
      <p:sp>
        <p:nvSpPr>
          <p:cNvPr id="11" name="Rectangles 10"/>
          <p:cNvSpPr/>
          <p:nvPr/>
        </p:nvSpPr>
        <p:spPr>
          <a:xfrm>
            <a:off x="6933565" y="3191510"/>
            <a:ext cx="2366645" cy="2368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9637395" y="3275330"/>
            <a:ext cx="1716405" cy="535305"/>
          </a:xfrm>
          <a:prstGeom prst="wedgeRoundRectCallout">
            <a:avLst>
              <a:gd name="adj1" fmla="val -86145"/>
              <a:gd name="adj2" fmla="val -33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Tùy chọn khoảng thời gian xem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5948680" y="6126480"/>
            <a:ext cx="1154430" cy="534670"/>
          </a:xfrm>
          <a:prstGeom prst="wedgeRoundRectCallout">
            <a:avLst>
              <a:gd name="adj1" fmla="val -99449"/>
              <a:gd name="adj2" fmla="val -10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Nhập vào để tìm kiếm 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3809365" y="6275070"/>
            <a:ext cx="1592580" cy="2368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9" name="Rectangles 18"/>
          <p:cNvSpPr/>
          <p:nvPr/>
        </p:nvSpPr>
        <p:spPr>
          <a:xfrm>
            <a:off x="5058410" y="3275330"/>
            <a:ext cx="1426845" cy="15303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6485255" y="3605530"/>
            <a:ext cx="1248410" cy="534670"/>
          </a:xfrm>
          <a:prstGeom prst="wedgeRoundRectCallout">
            <a:avLst>
              <a:gd name="adj1" fmla="val -75991"/>
              <a:gd name="adj2" fmla="val -834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Tùy chọn phân loại cần xem 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I. Truy cập Kid-Lock 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4580"/>
            <a:ext cx="10515600" cy="5092700"/>
          </a:xfrm>
        </p:spPr>
        <p:txBody>
          <a:bodyPr/>
          <a:p>
            <a:pPr marL="0" indent="0"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1.Mở thanh System Tray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2.Chọn biểu tượng KidLock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35" y="1511300"/>
            <a:ext cx="2076450" cy="1752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35" y="4236085"/>
            <a:ext cx="2076450" cy="175260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2172970" y="4392930"/>
            <a:ext cx="299720" cy="2876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09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Xem lịch sử trang Web hoặc phần mềm theo ngày</a:t>
            </a:r>
            <a:b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-  Xem lịch sử trang Web hoặc ứng dụng theo ngày tùy chọn</a:t>
            </a:r>
            <a:endParaRPr lang="en-US" altLang="en-GB" sz="1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1228725"/>
            <a:ext cx="10515600" cy="5361940"/>
          </a:xfrm>
        </p:spPr>
        <p:txBody>
          <a:bodyPr/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6110" y="1522730"/>
            <a:ext cx="8399780" cy="4587240"/>
          </a:xfrm>
          <a:prstGeom prst="rect">
            <a:avLst/>
          </a:prstGeom>
        </p:spPr>
      </p:pic>
      <p:sp>
        <p:nvSpPr>
          <p:cNvPr id="6" name="Rounded Rectangular Callout 5"/>
          <p:cNvSpPr/>
          <p:nvPr>
            <p:custDataLst>
              <p:tags r:id="rId2"/>
            </p:custDataLst>
          </p:nvPr>
        </p:nvSpPr>
        <p:spPr>
          <a:xfrm>
            <a:off x="1459230" y="1522730"/>
            <a:ext cx="420370" cy="287655"/>
          </a:xfrm>
          <a:prstGeom prst="wedgeRoundRectCallout">
            <a:avLst>
              <a:gd name="adj1" fmla="val 152870"/>
              <a:gd name="adj2" fmla="val 751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1799590" y="2117725"/>
            <a:ext cx="2220595" cy="155892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" name="Rounded Rectangular Callout 8"/>
          <p:cNvSpPr/>
          <p:nvPr>
            <p:custDataLst>
              <p:tags r:id="rId3"/>
            </p:custDataLst>
          </p:nvPr>
        </p:nvSpPr>
        <p:spPr>
          <a:xfrm>
            <a:off x="3877310" y="3924300"/>
            <a:ext cx="1266825" cy="520700"/>
          </a:xfrm>
          <a:prstGeom prst="wedgeRoundRectCallout">
            <a:avLst>
              <a:gd name="adj1" fmla="val -55213"/>
              <a:gd name="adj2" fmla="val -1469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2. Tùy chọn ngày cần xem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>
            <p:custDataLst>
              <p:tags r:id="rId4"/>
            </p:custDataLst>
          </p:nvPr>
        </p:nvSpPr>
        <p:spPr>
          <a:xfrm>
            <a:off x="4300220" y="1393825"/>
            <a:ext cx="420370" cy="287655"/>
          </a:xfrm>
          <a:prstGeom prst="wedgeRoundRectCallout">
            <a:avLst>
              <a:gd name="adj1" fmla="val -64803"/>
              <a:gd name="adj2" fmla="val 1188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IX. Cài đặt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Truy cập Cài Đặt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 Xem thông tin người dùng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buNone/>
            </a:pP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7820" y="1266825"/>
            <a:ext cx="847725" cy="361950"/>
          </a:xfrm>
          <a:prstGeom prst="rect">
            <a:avLst/>
          </a:prstGeom>
        </p:spPr>
      </p:pic>
      <p:sp>
        <p:nvSpPr>
          <p:cNvPr id="7" name="Rectangles 6"/>
          <p:cNvSpPr/>
          <p:nvPr>
            <p:custDataLst>
              <p:tags r:id="rId2"/>
            </p:custDataLst>
          </p:nvPr>
        </p:nvSpPr>
        <p:spPr>
          <a:xfrm>
            <a:off x="1942465" y="1326515"/>
            <a:ext cx="219710" cy="20320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 </a:t>
            </a:r>
            <a:endParaRPr lang="en-US" altLang="en-GB"/>
          </a:p>
        </p:txBody>
      </p:sp>
      <p:sp>
        <p:nvSpPr>
          <p:cNvPr id="10" name="Rounded Rectangular Callout 9"/>
          <p:cNvSpPr/>
          <p:nvPr>
            <p:custDataLst>
              <p:tags r:id="rId3"/>
            </p:custDataLst>
          </p:nvPr>
        </p:nvSpPr>
        <p:spPr>
          <a:xfrm>
            <a:off x="2689860" y="1266825"/>
            <a:ext cx="929640" cy="454660"/>
          </a:xfrm>
          <a:prstGeom prst="wedgeRoundRectCallout">
            <a:avLst>
              <a:gd name="adj1" fmla="val -103825"/>
              <a:gd name="adj2" fmla="val -488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Truy cập vào Cài đặt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840" y="2090420"/>
            <a:ext cx="4678680" cy="4719955"/>
          </a:xfrm>
          <a:prstGeom prst="rect">
            <a:avLst/>
          </a:prstGeom>
        </p:spPr>
      </p:pic>
      <p:sp>
        <p:nvSpPr>
          <p:cNvPr id="28" name="Rectangles 27"/>
          <p:cNvSpPr/>
          <p:nvPr/>
        </p:nvSpPr>
        <p:spPr>
          <a:xfrm>
            <a:off x="6096000" y="4072890"/>
            <a:ext cx="2434590" cy="226187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9" name="Rounded Rectangular Callout 28"/>
          <p:cNvSpPr/>
          <p:nvPr/>
        </p:nvSpPr>
        <p:spPr>
          <a:xfrm>
            <a:off x="8773160" y="3748405"/>
            <a:ext cx="1367155" cy="589915"/>
          </a:xfrm>
          <a:prstGeom prst="wedgeRoundRectCallout">
            <a:avLst>
              <a:gd name="adj1" fmla="val -78611"/>
              <a:gd name="adj2" fmla="val 1197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Xem các thông tin của người dùng 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22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Chọn thời gian, đường dẫn lưu ảnh chụp màn hình </a:t>
            </a:r>
            <a:endParaRPr lang="en-US" altLang="en-GB" sz="222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Cài đặt chụp ảnh, chọn khoảng thời gian chụp ảnh, nơi lưu trữ ảnh </a:t>
            </a:r>
            <a:r>
              <a:rPr lang="en-US" altLang="en-GB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4792345" y="5354955"/>
            <a:ext cx="1367155" cy="589915"/>
          </a:xfrm>
          <a:prstGeom prst="wedgeRoundRectCallout">
            <a:avLst>
              <a:gd name="adj1" fmla="val 108017"/>
              <a:gd name="adj2" fmla="val 338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4.Chọn thư mục để chứa ảnh chụp màn hình </a:t>
            </a:r>
            <a:endParaRPr lang="en-US" altLang="en-GB" sz="120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1970" y="1318895"/>
            <a:ext cx="5555615" cy="5183505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8951595" y="1299845"/>
            <a:ext cx="1188720" cy="577850"/>
          </a:xfrm>
          <a:prstGeom prst="wedgeRoundRectCallout">
            <a:avLst>
              <a:gd name="adj1" fmla="val -108226"/>
              <a:gd name="adj2" fmla="val 8824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1.Bật cho phép chụp ảnh màn hình 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9011285" y="2026920"/>
            <a:ext cx="1555750" cy="629285"/>
          </a:xfrm>
          <a:prstGeom prst="wedgeRoundRectCallout">
            <a:avLst>
              <a:gd name="adj1" fmla="val -93795"/>
              <a:gd name="adj2" fmla="val 88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2.Chọn khoảng thời gian chụp, ví dụ đang 1s chụp 1 lần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9109075" y="3107055"/>
            <a:ext cx="1031240" cy="643890"/>
          </a:xfrm>
          <a:prstGeom prst="wedgeRoundRectCallout">
            <a:avLst>
              <a:gd name="adj1" fmla="val -113546"/>
              <a:gd name="adj2" fmla="val -543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3.Ấn để chọn đường dẫn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3160395" y="3429000"/>
            <a:ext cx="2614295" cy="215265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1203325" y="3750945"/>
            <a:ext cx="1367155" cy="589915"/>
          </a:xfrm>
          <a:prstGeom prst="wedgeRoundRectCallout">
            <a:avLst>
              <a:gd name="adj1" fmla="val 108017"/>
              <a:gd name="adj2" fmla="val 338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4.Chọn thư mục để chứa ảnh chụp màn hình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118610" y="5944870"/>
            <a:ext cx="365125" cy="274320"/>
          </a:xfrm>
          <a:prstGeom prst="wedgeRoundRectCallout">
            <a:avLst>
              <a:gd name="adj1" fmla="val 76260"/>
              <a:gd name="adj2" fmla="val -682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5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5657215" y="6149975"/>
            <a:ext cx="365125" cy="274320"/>
          </a:xfrm>
          <a:prstGeom prst="wedgeRoundRectCallout">
            <a:avLst>
              <a:gd name="adj1" fmla="val 119739"/>
              <a:gd name="adj2" fmla="val -247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6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22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Chọn các cài đặt về chặn</a:t>
            </a:r>
            <a:endParaRPr lang="en-US" altLang="en-GB" sz="222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Tùy chọn các cài đặt về chặn tramg Web, ứng dụng, hiển thị thông báo, thời gian chặn,...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3455" y="1558290"/>
            <a:ext cx="5130165" cy="5139055"/>
          </a:xfrm>
          <a:prstGeom prst="rect">
            <a:avLst/>
          </a:prstGeom>
        </p:spPr>
      </p:pic>
      <p:sp>
        <p:nvSpPr>
          <p:cNvPr id="7" name="Rectangles 6"/>
          <p:cNvSpPr/>
          <p:nvPr>
            <p:custDataLst>
              <p:tags r:id="rId2"/>
            </p:custDataLst>
          </p:nvPr>
        </p:nvSpPr>
        <p:spPr>
          <a:xfrm>
            <a:off x="3663950" y="2117090"/>
            <a:ext cx="213360" cy="4622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1301750" y="1558290"/>
            <a:ext cx="1821815" cy="643890"/>
          </a:xfrm>
          <a:prstGeom prst="wedgeRoundRectCallout">
            <a:avLst>
              <a:gd name="adj1" fmla="val 79078"/>
              <a:gd name="adj2" fmla="val 654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Chọn cài đặt về chặn/Cho phép trang Web như trong Quản lý trang Web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6" name="Rectangles 15"/>
          <p:cNvSpPr/>
          <p:nvPr>
            <p:custDataLst>
              <p:tags r:id="rId3"/>
            </p:custDataLst>
          </p:nvPr>
        </p:nvSpPr>
        <p:spPr>
          <a:xfrm>
            <a:off x="3683000" y="2861310"/>
            <a:ext cx="194310" cy="2082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7" name="Rounded Rectangular Callout 16"/>
          <p:cNvSpPr/>
          <p:nvPr/>
        </p:nvSpPr>
        <p:spPr>
          <a:xfrm>
            <a:off x="1535430" y="2367280"/>
            <a:ext cx="1715135" cy="597535"/>
          </a:xfrm>
          <a:prstGeom prst="wedgeRoundRectCallout">
            <a:avLst>
              <a:gd name="adj1" fmla="val 74363"/>
              <a:gd name="adj2" fmla="val 4773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Hiển thị thông báo k</a:t>
            </a:r>
            <a:r>
              <a:rPr lang="en-US" altLang="en-GB" sz="1200">
                <a:solidFill>
                  <a:schemeClr val="tx1"/>
                </a:solidFill>
                <a:sym typeface="+mn-ea"/>
              </a:rPr>
              <a:t>hi chặn phần mềm </a:t>
            </a:r>
            <a:r>
              <a:rPr lang="en-US" altLang="en-GB" sz="1200">
                <a:solidFill>
                  <a:schemeClr val="tx1"/>
                </a:solidFill>
              </a:rPr>
              <a:t>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4417695" y="1981835"/>
            <a:ext cx="1534160" cy="597535"/>
          </a:xfrm>
          <a:prstGeom prst="wedgeRoundRectCallout">
            <a:avLst>
              <a:gd name="adj1" fmla="val -29489"/>
              <a:gd name="adj2" fmla="val 9558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Hiển thị thông báo khi chặn trang Web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9" name="Rectangles 18"/>
          <p:cNvSpPr/>
          <p:nvPr>
            <p:custDataLst>
              <p:tags r:id="rId4"/>
            </p:custDataLst>
          </p:nvPr>
        </p:nvSpPr>
        <p:spPr>
          <a:xfrm>
            <a:off x="4686300" y="2861310"/>
            <a:ext cx="194310" cy="20828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1534795" y="3084830"/>
            <a:ext cx="1715770" cy="821055"/>
          </a:xfrm>
          <a:prstGeom prst="wedgeRoundRectCallout">
            <a:avLst>
              <a:gd name="adj1" fmla="val 79914"/>
              <a:gd name="adj2" fmla="val 31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Khoảng thời gian bao nhiêu thì ứng dụng/ trang Web bị chặn sau khi truy cập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1534160" y="4025900"/>
            <a:ext cx="1589405" cy="635635"/>
          </a:xfrm>
          <a:prstGeom prst="wedgeRoundRectCallout">
            <a:avLst>
              <a:gd name="adj1" fmla="val 88948"/>
              <a:gd name="adj2" fmla="val -627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Mỗi khi khởi động Window thì app cũng được khởi chạy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513455" y="4571365"/>
            <a:ext cx="1589405" cy="635635"/>
          </a:xfrm>
          <a:prstGeom prst="wedgeRoundRectCallout">
            <a:avLst>
              <a:gd name="adj1" fmla="val -32580"/>
              <a:gd name="adj2" fmla="val -890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Tùy chọn chặn Task Manager không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22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Đổi mật khẩu </a:t>
            </a:r>
            <a:endParaRPr lang="en-US" altLang="en-GB" sz="222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Đổi mật khẩu 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rcRect l="906" t="1623" r="1628"/>
          <a:stretch>
            <a:fillRect/>
          </a:stretch>
        </p:blipFill>
        <p:spPr>
          <a:xfrm>
            <a:off x="3632835" y="1433195"/>
            <a:ext cx="5207000" cy="4927600"/>
          </a:xfrm>
          <a:prstGeom prst="rect">
            <a:avLst/>
          </a:prstGeom>
        </p:spPr>
      </p:pic>
      <p:sp>
        <p:nvSpPr>
          <p:cNvPr id="11" name="Rectangles 10"/>
          <p:cNvSpPr/>
          <p:nvPr>
            <p:custDataLst>
              <p:tags r:id="rId2"/>
            </p:custDataLst>
          </p:nvPr>
        </p:nvSpPr>
        <p:spPr>
          <a:xfrm>
            <a:off x="3632835" y="1988820"/>
            <a:ext cx="2541905" cy="26244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3389630" y="5302885"/>
            <a:ext cx="434975" cy="341630"/>
          </a:xfrm>
          <a:prstGeom prst="wedgeRoundRectCallout">
            <a:avLst>
              <a:gd name="adj1" fmla="val 118759"/>
              <a:gd name="adj2" fmla="val -1561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2096135" y="2345690"/>
            <a:ext cx="1036320" cy="726440"/>
          </a:xfrm>
          <a:prstGeom prst="wedgeRoundRectCallout">
            <a:avLst>
              <a:gd name="adj1" fmla="val 102757"/>
              <a:gd name="adj2" fmla="val 3382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2. Nhập các thông tin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954655" y="4189095"/>
            <a:ext cx="434975" cy="341630"/>
          </a:xfrm>
          <a:prstGeom prst="wedgeRoundRectCallout">
            <a:avLst>
              <a:gd name="adj1" fmla="val 157007"/>
              <a:gd name="adj2" fmla="val 1059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222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 Tắt phần mềm hoàn toàn</a:t>
            </a:r>
            <a:endParaRPr lang="en-US" altLang="en-GB" sz="222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 Phần mềm bị tắt hoàn toàn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1130" y="1376680"/>
            <a:ext cx="4882515" cy="495871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413760" y="5430520"/>
            <a:ext cx="410210" cy="341630"/>
          </a:xfrm>
          <a:prstGeom prst="wedgeRoundRectCallout">
            <a:avLst>
              <a:gd name="adj1" fmla="val 125851"/>
              <a:gd name="adj2" fmla="val 687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5685790" y="4252595"/>
            <a:ext cx="410210" cy="341630"/>
          </a:xfrm>
          <a:prstGeom prst="wedgeRoundRectCallout">
            <a:avLst>
              <a:gd name="adj1" fmla="val 125851"/>
              <a:gd name="adj2" fmla="val 368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II. Giao diện chính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14115" y="1198880"/>
            <a:ext cx="4762500" cy="5334000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4984750" y="758825"/>
            <a:ext cx="1295400" cy="502285"/>
          </a:xfrm>
          <a:prstGeom prst="wedgeRoundRectCallout">
            <a:avLst>
              <a:gd name="adj1" fmla="val -16047"/>
              <a:gd name="adj2" fmla="val 7865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Bật/Tắt chương trình bảo vệ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2794000" y="1261110"/>
            <a:ext cx="1295400" cy="629285"/>
          </a:xfrm>
          <a:prstGeom prst="wedgeRoundRectCallout">
            <a:avLst>
              <a:gd name="adj1" fmla="val 135931"/>
              <a:gd name="adj2" fmla="val 1654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Quản lý các phần mềm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8686800" y="2607310"/>
            <a:ext cx="1295400" cy="629285"/>
          </a:xfrm>
          <a:prstGeom prst="wedgeRoundRectCallout">
            <a:avLst>
              <a:gd name="adj1" fmla="val -87598"/>
              <a:gd name="adj2" fmla="val -383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Quản lý các trang Web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2781300" y="2799715"/>
            <a:ext cx="1295400" cy="629285"/>
          </a:xfrm>
          <a:prstGeom prst="wedgeRoundRectCallout">
            <a:avLst>
              <a:gd name="adj1" fmla="val 136911"/>
              <a:gd name="adj2" fmla="val 9076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Hiển thị lịch sử các trang Web đã truy cập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8686800" y="3815715"/>
            <a:ext cx="1295400" cy="629285"/>
          </a:xfrm>
          <a:prstGeom prst="wedgeRoundRectCallout">
            <a:avLst>
              <a:gd name="adj1" fmla="val -91519"/>
              <a:gd name="adj2" fmla="val -5454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Quản lý thời gian cho phép tự do truy cập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794000" y="3980815"/>
            <a:ext cx="1295400" cy="629285"/>
          </a:xfrm>
          <a:prstGeom prst="wedgeRoundRectCallout">
            <a:avLst>
              <a:gd name="adj1" fmla="val 138872"/>
              <a:gd name="adj2" fmla="val 685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Hiển thị các ảnh màn hình đã chụp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7175500" y="758825"/>
            <a:ext cx="927100" cy="440690"/>
          </a:xfrm>
          <a:prstGeom prst="wedgeRoundRectCallout">
            <a:avLst>
              <a:gd name="adj1" fmla="val -13287"/>
              <a:gd name="adj2" fmla="val 8443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Cài đặt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438400" y="5161915"/>
            <a:ext cx="1638300" cy="895350"/>
          </a:xfrm>
          <a:prstGeom prst="wedgeRoundRectCallout">
            <a:avLst>
              <a:gd name="adj1" fmla="val 125541"/>
              <a:gd name="adj2" fmla="val 317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Hiển thị lịch sử truy cập như thời gian, giờ bắt đầu,... các trang Web,Phần mềm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3" name="Rounded Rectangular Callout 2"/>
          <p:cNvSpPr/>
          <p:nvPr/>
        </p:nvSpPr>
        <p:spPr>
          <a:xfrm>
            <a:off x="8686800" y="1198880"/>
            <a:ext cx="1625600" cy="829310"/>
          </a:xfrm>
          <a:prstGeom prst="wedgeRoundRectCallout">
            <a:avLst>
              <a:gd name="adj1" fmla="val -79754"/>
              <a:gd name="adj2" fmla="val -610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Đóng phần mềm nhưng phần mềm vẫn chạy ngầm, chỉ không hiện ra thôi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 fontScale="90000"/>
          </a:bodyPr>
          <a:p>
            <a:r>
              <a:rPr lang="en-US" altLang="en-GB" sz="3555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III. Quản lý phần mềm</a:t>
            </a:r>
            <a:endParaRPr lang="en-US" altLang="en-GB" sz="3555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Truy cập Quản lý phần mềm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</a:rPr>
              <a:t>1. Cho phép sử dụng phần mềm</a:t>
            </a:r>
            <a:endParaRPr lang="en-US" alt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- Người dùng cho phép các ứng dụng đó được phép truy cập vào.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9845" y="1292860"/>
            <a:ext cx="1287780" cy="65024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2096770" y="1732280"/>
            <a:ext cx="375920" cy="1358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42260"/>
            <a:ext cx="8700135" cy="3686175"/>
          </a:xfrm>
          <a:prstGeom prst="rect">
            <a:avLst/>
          </a:prstGeom>
        </p:spPr>
      </p:pic>
      <p:sp>
        <p:nvSpPr>
          <p:cNvPr id="20" name="Rounded Rectangular Callout 19"/>
          <p:cNvSpPr/>
          <p:nvPr/>
        </p:nvSpPr>
        <p:spPr>
          <a:xfrm>
            <a:off x="4856480" y="4288790"/>
            <a:ext cx="395605" cy="276860"/>
          </a:xfrm>
          <a:prstGeom prst="wedgeRoundRectCallout">
            <a:avLst>
              <a:gd name="adj1" fmla="val -77126"/>
              <a:gd name="adj2" fmla="val 1160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9020175" y="5634990"/>
            <a:ext cx="395605" cy="276860"/>
          </a:xfrm>
          <a:prstGeom prst="wedgeRoundRectCallout">
            <a:avLst>
              <a:gd name="adj1" fmla="val -54654"/>
              <a:gd name="adj2" fmla="val 13899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1447800" y="3525520"/>
            <a:ext cx="2418715" cy="26498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4059555" y="3112135"/>
            <a:ext cx="1082675" cy="811530"/>
          </a:xfrm>
          <a:prstGeom prst="wedgeRoundRectCallout">
            <a:avLst>
              <a:gd name="adj1" fmla="val -87419"/>
              <a:gd name="adj2" fmla="val 6721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1.Ấn tích chọn 1 phần mềm( hoặc nhiều) 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 Bỏ cho phép sử dụng phần mềm</a:t>
            </a:r>
            <a:endParaRPr lang="en-US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- Người dùng không cho phép các ứng dụng đó được phép truy cập vào nữa.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1564005"/>
            <a:ext cx="9505950" cy="4027805"/>
          </a:xfrm>
          <a:prstGeom prst="rect">
            <a:avLst/>
          </a:prstGeom>
        </p:spPr>
      </p:pic>
      <p:sp>
        <p:nvSpPr>
          <p:cNvPr id="20" name="Rounded Rectangular Callout 19"/>
          <p:cNvSpPr/>
          <p:nvPr/>
        </p:nvSpPr>
        <p:spPr>
          <a:xfrm>
            <a:off x="4494530" y="4373245"/>
            <a:ext cx="395605" cy="276860"/>
          </a:xfrm>
          <a:prstGeom prst="wedgeRoundRectCallout">
            <a:avLst>
              <a:gd name="adj1" fmla="val 73756"/>
              <a:gd name="adj2" fmla="val -949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8442325" y="4906645"/>
            <a:ext cx="395605" cy="276860"/>
          </a:xfrm>
          <a:prstGeom prst="wedgeRoundRectCallout">
            <a:avLst>
              <a:gd name="adj1" fmla="val 51284"/>
              <a:gd name="adj2" fmla="val 11146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5429250" y="2368550"/>
            <a:ext cx="5663565" cy="237299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" name="Rounded Rectangular Callout 3"/>
          <p:cNvSpPr/>
          <p:nvPr/>
        </p:nvSpPr>
        <p:spPr>
          <a:xfrm>
            <a:off x="4270375" y="2495550"/>
            <a:ext cx="1082675" cy="811530"/>
          </a:xfrm>
          <a:prstGeom prst="wedgeRoundRectCallout">
            <a:avLst>
              <a:gd name="adj1" fmla="val 75630"/>
              <a:gd name="adj2" fmla="val 51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1.Ấn tích chọn 1 phần mềm( hoặc nhiều) 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Cho phép các ứng dụng đang chạy</a:t>
            </a:r>
            <a:endParaRPr lang="en-US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- Những ứng dụng đang mở sẽ được chưa phép cập nhật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1415415"/>
            <a:ext cx="9505950" cy="4027805"/>
          </a:xfrm>
          <a:prstGeom prst="rect">
            <a:avLst/>
          </a:prstGeom>
        </p:spPr>
      </p:pic>
      <p:sp>
        <p:nvSpPr>
          <p:cNvPr id="20" name="Rounded Rectangular Callout 19"/>
          <p:cNvSpPr/>
          <p:nvPr/>
        </p:nvSpPr>
        <p:spPr>
          <a:xfrm>
            <a:off x="6789420" y="5008245"/>
            <a:ext cx="395605" cy="276860"/>
          </a:xfrm>
          <a:prstGeom prst="wedgeRoundRectCallout">
            <a:avLst>
              <a:gd name="adj1" fmla="val 73756"/>
              <a:gd name="adj2" fmla="val -9495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8283575" y="5008245"/>
            <a:ext cx="395605" cy="276860"/>
          </a:xfrm>
          <a:prstGeom prst="wedgeRoundRectCallout">
            <a:avLst>
              <a:gd name="adj1" fmla="val 95104"/>
              <a:gd name="adj2" fmla="val 1766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544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 Thiết lập thời gian được phép truy cập của ứng dụng</a:t>
            </a:r>
            <a:endParaRPr lang="en-US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4294967295"/>
          </p:nvPr>
        </p:nvPicPr>
        <p:blipFill>
          <a:blip r:embed="rId1"/>
          <a:stretch>
            <a:fillRect/>
          </a:stretch>
        </p:blipFill>
        <p:spPr>
          <a:xfrm>
            <a:off x="2835275" y="1280160"/>
            <a:ext cx="6580505" cy="2791460"/>
          </a:xfrm>
          <a:prstGeom prst="rect">
            <a:avLst/>
          </a:prstGeom>
        </p:spPr>
      </p:pic>
      <p:sp>
        <p:nvSpPr>
          <p:cNvPr id="20" name="Rounded Rectangular Callout 19"/>
          <p:cNvSpPr/>
          <p:nvPr/>
        </p:nvSpPr>
        <p:spPr>
          <a:xfrm>
            <a:off x="5175885" y="3671570"/>
            <a:ext cx="395605" cy="276860"/>
          </a:xfrm>
          <a:prstGeom prst="wedgeRoundRectCallout">
            <a:avLst>
              <a:gd name="adj1" fmla="val 137961"/>
              <a:gd name="adj2" fmla="val -5366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2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22" name="Rectangles 21"/>
          <p:cNvSpPr/>
          <p:nvPr/>
        </p:nvSpPr>
        <p:spPr>
          <a:xfrm>
            <a:off x="5485765" y="1871345"/>
            <a:ext cx="3930015" cy="16090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90" y="4161790"/>
            <a:ext cx="4305935" cy="2554605"/>
          </a:xfrm>
          <a:prstGeom prst="rect">
            <a:avLst/>
          </a:prstGeom>
        </p:spPr>
      </p:pic>
      <p:sp>
        <p:nvSpPr>
          <p:cNvPr id="13" name="Rectangles 12"/>
          <p:cNvSpPr/>
          <p:nvPr/>
        </p:nvSpPr>
        <p:spPr>
          <a:xfrm>
            <a:off x="6247765" y="4452620"/>
            <a:ext cx="2202815" cy="112649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9135745" y="3778250"/>
            <a:ext cx="1337310" cy="849630"/>
          </a:xfrm>
          <a:prstGeom prst="wedgeRoundRectCallout">
            <a:avLst>
              <a:gd name="adj1" fmla="val -106255"/>
              <a:gd name="adj2" fmla="val 509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3.Nhập thời gian, thời lượng cho phép truy cập ứng dụng đó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8740140" y="6177280"/>
            <a:ext cx="395605" cy="276860"/>
          </a:xfrm>
          <a:prstGeom prst="wedgeRoundRectCallout">
            <a:avLst>
              <a:gd name="adj1" fmla="val -128491"/>
              <a:gd name="adj2" fmla="val 8394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4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9834245" y="1734185"/>
            <a:ext cx="1350010" cy="621665"/>
          </a:xfrm>
          <a:prstGeom prst="wedgeRoundRectCallout">
            <a:avLst>
              <a:gd name="adj1" fmla="val -106255"/>
              <a:gd name="adj2" fmla="val 509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1.Ấn tích chọn 1 phần mềm( hoặc nhiều) 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8200" y="751205"/>
            <a:ext cx="10516235" cy="5965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- Người dùng cài đặt thời gian để cho phép ứng dụng được phép truy cập trong 1 khoảng thời gian nhất định.</a:t>
            </a:r>
            <a:endParaRPr lang="en-US" alt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5. Load lại các ứng dụng</a:t>
            </a:r>
            <a:endParaRPr lang="en-US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- Mỗi khi cài đặt ứng dụng mới thì load lại để cập nhật thêm ứng dụng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1415415"/>
            <a:ext cx="9505950" cy="4027805"/>
          </a:xfrm>
          <a:prstGeom prst="rect">
            <a:avLst/>
          </a:prstGeom>
        </p:spPr>
      </p:pic>
      <p:sp>
        <p:nvSpPr>
          <p:cNvPr id="20" name="Rounded Rectangular Callout 19"/>
          <p:cNvSpPr/>
          <p:nvPr/>
        </p:nvSpPr>
        <p:spPr>
          <a:xfrm>
            <a:off x="3891915" y="1602740"/>
            <a:ext cx="395605" cy="276860"/>
          </a:xfrm>
          <a:prstGeom prst="wedgeRoundRectCallout">
            <a:avLst>
              <a:gd name="adj1" fmla="val 9550"/>
              <a:gd name="adj2" fmla="val 951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1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3065"/>
          </a:xfrm>
        </p:spPr>
        <p:txBody>
          <a:bodyPr>
            <a:normAutofit/>
          </a:bodyPr>
          <a:p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6. Tìm kiếm ứng dụng</a:t>
            </a:r>
            <a:endParaRPr lang="en-US" altLang="en-GB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>
          <a:xfrm>
            <a:off x="978535" y="907415"/>
            <a:ext cx="10515600" cy="5683250"/>
          </a:xfrm>
        </p:spPr>
        <p:txBody>
          <a:bodyPr/>
          <a:p>
            <a:pPr marL="0" indent="0">
              <a:buNone/>
            </a:pPr>
            <a:r>
              <a:rPr lang="en-US" altLang="en-GB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0" y="1245235"/>
            <a:ext cx="9505950" cy="402780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9562465" y="4546600"/>
            <a:ext cx="1465580" cy="2387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4" name="Rectangles 3"/>
          <p:cNvSpPr/>
          <p:nvPr/>
        </p:nvSpPr>
        <p:spPr>
          <a:xfrm>
            <a:off x="2182495" y="4946650"/>
            <a:ext cx="2012315" cy="23876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3007360" y="3888105"/>
            <a:ext cx="1660525" cy="658495"/>
          </a:xfrm>
          <a:prstGeom prst="wedgeRoundRectCallout">
            <a:avLst>
              <a:gd name="adj1" fmla="val 3001"/>
              <a:gd name="adj2" fmla="val 1171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Tìm kiếm ứng dụng trong các phần mềm đang có trên máy</a:t>
            </a:r>
            <a:endParaRPr lang="en-US" altLang="en-GB" sz="1200">
              <a:solidFill>
                <a:schemeClr val="tx1"/>
              </a:solidFill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8902700" y="3508375"/>
            <a:ext cx="1739900" cy="658495"/>
          </a:xfrm>
          <a:prstGeom prst="wedgeRoundRectCallout">
            <a:avLst>
              <a:gd name="adj1" fmla="val 3001"/>
              <a:gd name="adj2" fmla="val 1171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tIns="0" rtlCol="0" anchor="ctr"/>
          <a:p>
            <a:pPr algn="ctr"/>
            <a:r>
              <a:rPr lang="en-US" altLang="en-GB" sz="1200">
                <a:solidFill>
                  <a:schemeClr val="tx1"/>
                </a:solidFill>
              </a:rPr>
              <a:t>Tìm kiếm ứng dụng trong các phần mềm đang cho phép sử dụng</a:t>
            </a:r>
            <a:endParaRPr lang="en-US" altLang="en-GB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23.5,&quot;left&quot;:161.15,&quot;top&quot;:203.1,&quot;width&quot;:413.9}"/>
</p:tagLst>
</file>

<file path=ppt/tags/tag10.xml><?xml version="1.0" encoding="utf-8"?>
<p:tagLst xmlns:p="http://schemas.openxmlformats.org/presentationml/2006/main">
  <p:tag name="KSO_WM_DIAGRAM_VIRTUALLY_FRAME" val="{&quot;height&quot;:165.3,&quot;left&quot;:26.75,&quot;top&quot;:96.7,&quot;width&quot;:327.05}"/>
</p:tagLst>
</file>

<file path=ppt/tags/tag11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12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13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14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15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16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17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18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19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2.xml><?xml version="1.0" encoding="utf-8"?>
<p:tagLst xmlns:p="http://schemas.openxmlformats.org/presentationml/2006/main">
  <p:tag name="KSO_WM_DIAGRAM_VIRTUALLY_FRAME" val="{&quot;height&quot;:323.5,&quot;left&quot;:161.15,&quot;top&quot;:203.1,&quot;width&quot;:413.9}"/>
</p:tagLst>
</file>

<file path=ppt/tags/tag20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21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22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23.xml><?xml version="1.0" encoding="utf-8"?>
<p:tagLst xmlns:p="http://schemas.openxmlformats.org/presentationml/2006/main">
  <p:tag name="KSO_WM_DIAGRAM_VIRTUALLY_FRAME" val="{&quot;height&quot;:165.3,&quot;left&quot;:26.75,&quot;top&quot;:96.7,&quot;width&quot;:327.05}"/>
</p:tagLst>
</file>

<file path=ppt/tags/tag24.xml><?xml version="1.0" encoding="utf-8"?>
<p:tagLst xmlns:p="http://schemas.openxmlformats.org/presentationml/2006/main">
  <p:tag name="KSO_WM_DIAGRAM_VIRTUALLY_FRAME" val="{&quot;height&quot;:165.3,&quot;left&quot;:26.75,&quot;top&quot;:96.7,&quot;width&quot;:327.05}"/>
</p:tagLst>
</file>

<file path=ppt/tags/tag25.xml><?xml version="1.0" encoding="utf-8"?>
<p:tagLst xmlns:p="http://schemas.openxmlformats.org/presentationml/2006/main">
  <p:tag name="KSO_WM_DIAGRAM_VIRTUALLY_FRAME" val="{&quot;height&quot;:165.3,&quot;left&quot;:26.75,&quot;top&quot;:96.7,&quot;width&quot;:327.05}"/>
</p:tagLst>
</file>

<file path=ppt/tags/tag26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27.xml><?xml version="1.0" encoding="utf-8"?>
<p:tagLst xmlns:p="http://schemas.openxmlformats.org/presentationml/2006/main">
  <p:tag name="KSO_WM_DIAGRAM_VIRTUALLY_FRAME" val="{&quot;height&quot;:243.3,&quot;left&quot;:26.75,&quot;top&quot;:18.7,&quot;width&quot;:720.95}"/>
</p:tagLst>
</file>

<file path=ppt/tags/tag28.xml><?xml version="1.0" encoding="utf-8"?>
<p:tagLst xmlns:p="http://schemas.openxmlformats.org/presentationml/2006/main">
  <p:tag name="KSO_WM_DIAGRAM_VIRTUALLY_FRAME" val="{&quot;height&quot;:235.85,&quot;left&quot;:94.75,&quot;top&quot;:270,&quot;width&quot;:390.25}"/>
</p:tagLst>
</file>

<file path=ppt/tags/tag29.xml><?xml version="1.0" encoding="utf-8"?>
<p:tagLst xmlns:p="http://schemas.openxmlformats.org/presentationml/2006/main">
  <p:tag name="KSO_WM_DIAGRAM_VIRTUALLY_FRAME" val="{&quot;height&quot;:235.85,&quot;left&quot;:94.75,&quot;top&quot;:270,&quot;width&quot;:390.25}"/>
</p:tagLst>
</file>

<file path=ppt/tags/tag3.xml><?xml version="1.0" encoding="utf-8"?>
<p:tagLst xmlns:p="http://schemas.openxmlformats.org/presentationml/2006/main">
  <p:tag name="KSO_WM_DIAGRAM_VIRTUALLY_FRAME" val="{&quot;height&quot;:323.5,&quot;left&quot;:161.15,&quot;top&quot;:203.1,&quot;width&quot;:413.9}"/>
</p:tagLst>
</file>

<file path=ppt/tags/tag30.xml><?xml version="1.0" encoding="utf-8"?>
<p:tagLst xmlns:p="http://schemas.openxmlformats.org/presentationml/2006/main">
  <p:tag name="KSO_WM_DIAGRAM_VIRTUALLY_FRAME" val="{&quot;height&quot;:235.85,&quot;left&quot;:94.75,&quot;top&quot;:270,&quot;width&quot;:390.25}"/>
</p:tagLst>
</file>

<file path=ppt/tags/tag31.xml><?xml version="1.0" encoding="utf-8"?>
<p:tagLst xmlns:p="http://schemas.openxmlformats.org/presentationml/2006/main">
  <p:tag name="KSO_WM_DIAGRAM_VIRTUALLY_FRAME" val="{&quot;height&quot;:235.85,&quot;left&quot;:94.75,&quot;top&quot;:270,&quot;width&quot;:390.25}"/>
</p:tagLst>
</file>

<file path=ppt/tags/tag4.xml><?xml version="1.0" encoding="utf-8"?>
<p:tagLst xmlns:p="http://schemas.openxmlformats.org/presentationml/2006/main">
  <p:tag name="KSO_WM_DIAGRAM_VIRTUALLY_FRAME" val="{&quot;height&quot;:323.5,&quot;left&quot;:161.15,&quot;top&quot;:203.1,&quot;width&quot;:413.9}"/>
</p:tagLst>
</file>

<file path=ppt/tags/tag5.xml><?xml version="1.0" encoding="utf-8"?>
<p:tagLst xmlns:p="http://schemas.openxmlformats.org/presentationml/2006/main">
  <p:tag name="KSO_WM_DIAGRAM_VIRTUALLY_FRAME" val="{&quot;height&quot;:323.5,&quot;left&quot;:161.15,&quot;top&quot;:203.1,&quot;width&quot;:413.9}"/>
</p:tagLst>
</file>

<file path=ppt/tags/tag6.xml><?xml version="1.0" encoding="utf-8"?>
<p:tagLst xmlns:p="http://schemas.openxmlformats.org/presentationml/2006/main">
  <p:tag name="KSO_WM_DIAGRAM_VIRTUALLY_FRAME" val="{&quot;height&quot;:159.55,&quot;left&quot;:26.75,&quot;top&quot;:102.45,&quot;width&quot;:327.05}"/>
</p:tagLst>
</file>

<file path=ppt/tags/tag7.xml><?xml version="1.0" encoding="utf-8"?>
<p:tagLst xmlns:p="http://schemas.openxmlformats.org/presentationml/2006/main">
  <p:tag name="KSO_WM_DIAGRAM_VIRTUALLY_FRAME" val="{&quot;height&quot;:159.55,&quot;left&quot;:26.75,&quot;top&quot;:102.45,&quot;width&quot;:327.05}"/>
</p:tagLst>
</file>

<file path=ppt/tags/tag8.xml><?xml version="1.0" encoding="utf-8"?>
<p:tagLst xmlns:p="http://schemas.openxmlformats.org/presentationml/2006/main">
  <p:tag name="KSO_WM_DIAGRAM_VIRTUALLY_FRAME" val="{&quot;height&quot;:165.3,&quot;left&quot;:26.75,&quot;top&quot;:96.7,&quot;width&quot;:327.05}"/>
</p:tagLst>
</file>

<file path=ppt/tags/tag9.xml><?xml version="1.0" encoding="utf-8"?>
<p:tagLst xmlns:p="http://schemas.openxmlformats.org/presentationml/2006/main">
  <p:tag name="KSO_WM_DIAGRAM_VIRTUALLY_FRAME" val="{&quot;height&quot;:165.3,&quot;left&quot;:26.75,&quot;top&quot;:96.7,&quot;width&quot;:327.0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4327</Words>
  <Application>WPS Presentation</Application>
  <PresentationFormat>Widescreen</PresentationFormat>
  <Paragraphs>336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SimSun</vt:lpstr>
      <vt:lpstr>Wingdings</vt:lpstr>
      <vt:lpstr>Arial Unicode MS</vt:lpstr>
      <vt:lpstr>Microsoft YaHei</vt:lpstr>
      <vt:lpstr>Calibri Light</vt:lpstr>
      <vt:lpstr>Calibri</vt:lpstr>
      <vt:lpstr>Office Theme</vt:lpstr>
      <vt:lpstr>Hướng dẫn sử dụng phần mềm</vt:lpstr>
      <vt:lpstr>I. Truy cập Kid-Lock </vt:lpstr>
      <vt:lpstr>II. Giao diện chính</vt:lpstr>
      <vt:lpstr>III. Quản lý phần mềm</vt:lpstr>
      <vt:lpstr>2. Bỏ cho phép sử dụng phần mềm</vt:lpstr>
      <vt:lpstr>3. Cho phép các ứng dụng đang chạy</vt:lpstr>
      <vt:lpstr>4. Thiết lập thời gian được phép truy cập của ứng dụng</vt:lpstr>
      <vt:lpstr>3. Cho phép các ứng dụng đang chạy</vt:lpstr>
      <vt:lpstr>5. Load lại các ứng dụng</vt:lpstr>
      <vt:lpstr>IV. Quản lý trang Web</vt:lpstr>
      <vt:lpstr>2. Cho phép/ Chặn sử dụng trang Web </vt:lpstr>
      <vt:lpstr>3. Thiết lập thời gian được phép truy cập của trang Web  - Người dùng được phép truy cập trang Web trong thời gian cho phép. </vt:lpstr>
      <vt:lpstr>4. Tải các từ khóa mẫu</vt:lpstr>
      <vt:lpstr>2. Cho phép/ Chặn sử dụng trang Web </vt:lpstr>
      <vt:lpstr>V. Lịch sử truy cập Web</vt:lpstr>
      <vt:lpstr>2. Xem lịch sử truy cập trang Web theo ngày  -  Xem lịch sử theo ngày tùy chọn</vt:lpstr>
      <vt:lpstr>VI. Quản lý theo giờ</vt:lpstr>
      <vt:lpstr>VII. Ảnh màn hình </vt:lpstr>
      <vt:lpstr>VIII. Lịch sử máy tính</vt:lpstr>
      <vt:lpstr>2. Xem lịch sử trang Web hoặc phần mềm theo ngày  -  Xem lịch sử trang Web hoặc ứng dụng theo ngày tùy chọn</vt:lpstr>
      <vt:lpstr>IX. Cài đặt</vt:lpstr>
      <vt:lpstr>2. Chọn thời gian, đường dẫn lưu ảnh chụp màn hình </vt:lpstr>
      <vt:lpstr>3. Chọn các cài đặt về chặn</vt:lpstr>
      <vt:lpstr>4. Đổi mật khẩu </vt:lpstr>
      <vt:lpstr>5. Tắt phần mềm hoàn toàn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Lan Anh Nguyễn Thị</cp:lastModifiedBy>
  <cp:revision>22</cp:revision>
  <dcterms:created xsi:type="dcterms:W3CDTF">2025-07-23T00:59:00Z</dcterms:created>
  <dcterms:modified xsi:type="dcterms:W3CDTF">2025-10-10T04:48:15Z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46F4EB854E484B259EB8131253A749C1_11</vt:lpwstr>
  </property>
  <property fmtid="{D5CDD505-2E9C-101B-9397-08002B2CF9AE}" pid="3" name="KSOProductBuildVer">
    <vt:lpwstr>2057-12.2.0.22556</vt:lpwstr>
  </property>
</Properties>
</file>