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85" r:id="rId4"/>
    <p:sldId id="258" r:id="rId5"/>
    <p:sldId id="259" r:id="rId6"/>
    <p:sldId id="286" r:id="rId7"/>
    <p:sldId id="267" r:id="rId8"/>
    <p:sldId id="271" r:id="rId9"/>
    <p:sldId id="260" r:id="rId10"/>
    <p:sldId id="280" r:id="rId11"/>
    <p:sldId id="281" r:id="rId12"/>
    <p:sldId id="262" r:id="rId13"/>
    <p:sldId id="287" r:id="rId14"/>
    <p:sldId id="268" r:id="rId15"/>
    <p:sldId id="263" r:id="rId16"/>
    <p:sldId id="283" r:id="rId17"/>
    <p:sldId id="282" r:id="rId18"/>
    <p:sldId id="265" r:id="rId19"/>
    <p:sldId id="288" r:id="rId20"/>
    <p:sldId id="269" r:id="rId21"/>
    <p:sldId id="266" r:id="rId22"/>
    <p:sldId id="289" r:id="rId23"/>
    <p:sldId id="270" r:id="rId24"/>
    <p:sldId id="290" r:id="rId25"/>
    <p:sldId id="273" r:id="rId26"/>
    <p:sldId id="292" r:id="rId27"/>
    <p:sldId id="274" r:id="rId28"/>
    <p:sldId id="275" r:id="rId29"/>
    <p:sldId id="294" r:id="rId30"/>
    <p:sldId id="276" r:id="rId31"/>
    <p:sldId id="277" r:id="rId32"/>
    <p:sldId id="27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8491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Hướng dẫn sử dụng phần mềm</a:t>
            </a:r>
            <a:endParaRPr lang="en-US" sz="4000" dirty="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0415"/>
            <a:ext cx="8832215" cy="193738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KidLock</a:t>
            </a:r>
            <a:endParaRPr 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Tìm kiếm ứng dụng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245235"/>
            <a:ext cx="9505950" cy="402780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9562465" y="4546600"/>
            <a:ext cx="1465580" cy="238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Rectangles 3"/>
          <p:cNvSpPr/>
          <p:nvPr/>
        </p:nvSpPr>
        <p:spPr>
          <a:xfrm>
            <a:off x="2182495" y="4946650"/>
            <a:ext cx="2012315" cy="238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007360" y="3888105"/>
            <a:ext cx="1660525" cy="658495"/>
          </a:xfrm>
          <a:prstGeom prst="wedgeRoundRectCallout">
            <a:avLst>
              <a:gd name="adj1" fmla="val 3001"/>
              <a:gd name="adj2" fmla="val 1171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Tìm kiếm ứng dụng trong các phần mềm đang có trên máy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902700" y="3508375"/>
            <a:ext cx="1739900" cy="658495"/>
          </a:xfrm>
          <a:prstGeom prst="wedgeRoundRectCallout">
            <a:avLst>
              <a:gd name="adj1" fmla="val 3001"/>
              <a:gd name="adj2" fmla="val 1171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Tìm kiếm ứng dụng trong các phần mềm đang cho phép sử dụng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IV. Quản lý trang Web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758190"/>
            <a:ext cx="10515600" cy="5832475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Truy cập Quản lý trang Web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1389380"/>
            <a:ext cx="4305300" cy="456374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7655560" y="2635250"/>
            <a:ext cx="661670" cy="2686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Thêm từ khóa cho phép/ Chặn sử dụng trang Web 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758190"/>
            <a:ext cx="10515600" cy="5832475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Thêm các từ khóa vào list để có thể truy cập/chặn các trang Web có từ khóa trong list.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ular Callout 19"/>
          <p:cNvSpPr/>
          <p:nvPr>
            <p:custDataLst>
              <p:tags r:id="rId1"/>
            </p:custDataLst>
          </p:nvPr>
        </p:nvSpPr>
        <p:spPr>
          <a:xfrm>
            <a:off x="4856480" y="4123690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770" y="1805305"/>
            <a:ext cx="4031615" cy="400748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530725" y="2374265"/>
            <a:ext cx="147955" cy="3594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ectangles 10"/>
          <p:cNvSpPr/>
          <p:nvPr>
            <p:custDataLst>
              <p:tags r:id="rId3"/>
            </p:custDataLst>
          </p:nvPr>
        </p:nvSpPr>
        <p:spPr>
          <a:xfrm>
            <a:off x="4382770" y="5084445"/>
            <a:ext cx="3146425" cy="1568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Rounded Rectangular Callout 11"/>
          <p:cNvSpPr/>
          <p:nvPr>
            <p:custDataLst>
              <p:tags r:id="rId4"/>
            </p:custDataLst>
          </p:nvPr>
        </p:nvSpPr>
        <p:spPr>
          <a:xfrm>
            <a:off x="2273300" y="4578350"/>
            <a:ext cx="1525905" cy="662940"/>
          </a:xfrm>
          <a:prstGeom prst="wedgeRoundRectCallout">
            <a:avLst>
              <a:gd name="adj1" fmla="val 78464"/>
              <a:gd name="adj2" fmla="val 340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2.Nhập tên trang Web + Enter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>
            <p:custDataLst>
              <p:tags r:id="rId5"/>
            </p:custDataLst>
          </p:nvPr>
        </p:nvSpPr>
        <p:spPr>
          <a:xfrm>
            <a:off x="5687695" y="5510530"/>
            <a:ext cx="382905" cy="302260"/>
          </a:xfrm>
          <a:prstGeom prst="wedgeRoundRectCallout">
            <a:avLst>
              <a:gd name="adj1" fmla="val 161442"/>
              <a:gd name="adj2" fmla="val -29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>
            <p:custDataLst>
              <p:tags r:id="rId6"/>
            </p:custDataLst>
          </p:nvPr>
        </p:nvSpPr>
        <p:spPr>
          <a:xfrm>
            <a:off x="2373630" y="1887855"/>
            <a:ext cx="1673225" cy="1052830"/>
          </a:xfrm>
          <a:prstGeom prst="wedgeRoundRectCallout">
            <a:avLst>
              <a:gd name="adj1" fmla="val 76717"/>
              <a:gd name="adj2" fmla="val 79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</a:t>
            </a:r>
            <a:r>
              <a:rPr lang="en-US" altLang="en-GB" sz="1200">
                <a:solidFill>
                  <a:schemeClr val="tx1"/>
                </a:solidFill>
                <a:sym typeface="+mn-ea"/>
              </a:rPr>
              <a:t>Ấn tích chọn chọn 1 trong 2 lựa chọn để chọn chỉ chặn hoặc chỉ cho phép các trang Web có trong list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Xóa từ khóa cho phép/ Chặn sử dụng trang Web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en-GB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885190"/>
            <a:ext cx="10515600" cy="5705475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Xóa các từ khóa vào list.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4856480" y="4123690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215" y="1525905"/>
            <a:ext cx="4460240" cy="443357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189730" y="2171065"/>
            <a:ext cx="139065" cy="3594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829435" y="1718945"/>
            <a:ext cx="1819275" cy="811530"/>
          </a:xfrm>
          <a:prstGeom prst="wedgeRoundRectCallout">
            <a:avLst>
              <a:gd name="adj1" fmla="val 79877"/>
              <a:gd name="adj2" fmla="val 26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1.Ấn tích chọn chọn 1 trong 2 lựa chọn để chọn chỉ chặn hoặc chỉ cho phép các trang Web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823960" y="4900295"/>
            <a:ext cx="382905" cy="302260"/>
          </a:xfrm>
          <a:prstGeom prst="wedgeRoundRectCallout">
            <a:avLst>
              <a:gd name="adj1" fmla="val -196268"/>
              <a:gd name="adj2" fmla="val 617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101465" y="2530475"/>
            <a:ext cx="4269105" cy="23412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829435" y="3012440"/>
            <a:ext cx="1525905" cy="662940"/>
          </a:xfrm>
          <a:prstGeom prst="wedgeRoundRectCallout">
            <a:avLst>
              <a:gd name="adj1" fmla="val 108052"/>
              <a:gd name="adj2" fmla="val -113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2.Chọn từ khóa cần xóa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713095" y="5795010"/>
            <a:ext cx="382905" cy="302260"/>
          </a:xfrm>
          <a:prstGeom prst="wedgeRoundRectCallout">
            <a:avLst>
              <a:gd name="adj1" fmla="val 141873"/>
              <a:gd name="adj2" fmla="val -527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1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Thiết lập thời gian được phép truy cập của trang Web</a:t>
            </a:r>
            <a:b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Người dùng được phép truy cập trang Web trong thời gian cho phép. </a:t>
            </a:r>
            <a:endParaRPr lang="en-US" altLang="en-GB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3920" y="1147445"/>
            <a:ext cx="5859780" cy="3469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147445"/>
            <a:ext cx="5028565" cy="530669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838200" y="2401570"/>
            <a:ext cx="4901565" cy="2796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174740" y="4599305"/>
            <a:ext cx="1729105" cy="798195"/>
          </a:xfrm>
          <a:prstGeom prst="wedgeRoundRectCallout">
            <a:avLst>
              <a:gd name="adj1" fmla="val -155655"/>
              <a:gd name="adj2" fmla="val -1117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 Chọn 1( hoặc nhiều) tên trang Web cân quản lý thời gian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945640" y="6177280"/>
            <a:ext cx="408305" cy="276860"/>
          </a:xfrm>
          <a:prstGeom prst="wedgeRoundRectCallout">
            <a:avLst>
              <a:gd name="adj1" fmla="val 100544"/>
              <a:gd name="adj2" fmla="val -131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8732520" y="1473200"/>
            <a:ext cx="3091180" cy="15824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10233025" y="4576445"/>
            <a:ext cx="395605" cy="276860"/>
          </a:xfrm>
          <a:prstGeom prst="wedgeRoundRectCallout">
            <a:avLst>
              <a:gd name="adj1" fmla="val 96227"/>
              <a:gd name="adj2" fmla="val -766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5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016635" y="1934210"/>
            <a:ext cx="174625" cy="3975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84175" y="1934210"/>
            <a:ext cx="408305" cy="276860"/>
          </a:xfrm>
          <a:prstGeom prst="wedgeRoundRectCallout">
            <a:avLst>
              <a:gd name="adj1" fmla="val 100544"/>
              <a:gd name="adj2" fmla="val -13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302375" y="1600200"/>
            <a:ext cx="1620520" cy="796290"/>
          </a:xfrm>
          <a:prstGeom prst="wedgeRoundRectCallout">
            <a:avLst>
              <a:gd name="adj1" fmla="val 113401"/>
              <a:gd name="adj2" fmla="val 1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4. Nhập thời gian, thời lượng cho phép truy cập trang Web đó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Xóa toàn bộ cài đặt thời gian</a:t>
            </a:r>
            <a:endParaRPr lang="en-US" altLang="en-GB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885190"/>
            <a:ext cx="10515600" cy="5705475"/>
          </a:xfrm>
        </p:spPr>
        <p:txBody>
          <a:bodyPr/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- Tất cả thời gian đã cài đặt sẽ bị xóa hết 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4856480" y="4123690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215" y="1525905"/>
            <a:ext cx="4460240" cy="443357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466455" y="1785620"/>
            <a:ext cx="382905" cy="302260"/>
          </a:xfrm>
          <a:prstGeom prst="wedgeRoundRectCallout">
            <a:avLst>
              <a:gd name="adj1" fmla="val -132918"/>
              <a:gd name="adj2" fmla="val 489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Tải các từ khóa mẫu</a:t>
            </a:r>
            <a:endParaRPr lang="en-US" altLang="en-GB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885190"/>
            <a:ext cx="10515600" cy="5705475"/>
          </a:xfrm>
        </p:spPr>
        <p:txBody>
          <a:bodyPr/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- Tải các từ khóa mẫu có sẵn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4856480" y="4123690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215" y="1525905"/>
            <a:ext cx="4460240" cy="443357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189605" y="5024120"/>
            <a:ext cx="382905" cy="302260"/>
          </a:xfrm>
          <a:prstGeom prst="wedgeRoundRectCallout">
            <a:avLst>
              <a:gd name="adj1" fmla="val 183333"/>
              <a:gd name="adj2" fmla="val 101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V. Lịch sử truy cập Web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758190"/>
            <a:ext cx="10515600" cy="5832475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Lịch sử trang Web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1389380"/>
            <a:ext cx="4305300" cy="456374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5594985" y="3603625"/>
            <a:ext cx="661670" cy="2787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lịch sử truy cập trang Web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758190"/>
            <a:ext cx="10515600" cy="5832475"/>
          </a:xfrm>
        </p:spPr>
        <p:txBody>
          <a:bodyPr/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710" y="1589405"/>
            <a:ext cx="8223885" cy="4234815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3038475" y="5462270"/>
            <a:ext cx="1898650" cy="3606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5139690" y="5288915"/>
            <a:ext cx="1268095" cy="534670"/>
          </a:xfrm>
          <a:prstGeom prst="wedgeRoundRectCallout">
            <a:avLst>
              <a:gd name="adj1" fmla="val -96169"/>
              <a:gd name="adj2" fmla="val 36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Nhập vào để tìm kiếm 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240020" y="1866900"/>
            <a:ext cx="2885440" cy="2584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824345" y="995045"/>
            <a:ext cx="1716405" cy="535305"/>
          </a:xfrm>
          <a:prstGeom prst="wedgeRoundRectCallout">
            <a:avLst>
              <a:gd name="adj1" fmla="val -43225"/>
              <a:gd name="adj2" fmla="val 1276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Tùy chọn khoảng thời gian xem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09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Xem lịch sử truy cập trang Web theo ngày</a:t>
            </a:r>
            <a:b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 Xem lịch sử theo ngày tùy chọn</a:t>
            </a:r>
            <a:endParaRPr lang="en-US" altLang="en-GB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1228725"/>
            <a:ext cx="10515600" cy="5361940"/>
          </a:xfrm>
        </p:spPr>
        <p:txBody>
          <a:bodyPr/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890" y="1335405"/>
            <a:ext cx="9374505" cy="4827270"/>
          </a:xfrm>
          <a:prstGeom prst="rect">
            <a:avLst/>
          </a:prstGeom>
        </p:spPr>
      </p:pic>
      <p:sp>
        <p:nvSpPr>
          <p:cNvPr id="23" name="Rounded Rectangular Callout 22"/>
          <p:cNvSpPr/>
          <p:nvPr>
            <p:custDataLst>
              <p:tags r:id="rId2"/>
            </p:custDataLst>
          </p:nvPr>
        </p:nvSpPr>
        <p:spPr>
          <a:xfrm>
            <a:off x="985520" y="1475105"/>
            <a:ext cx="420370" cy="287655"/>
          </a:xfrm>
          <a:prstGeom prst="wedgeRoundRectCallout">
            <a:avLst>
              <a:gd name="adj1" fmla="val 137764"/>
              <a:gd name="adj2" fmla="val 486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1405890" y="1985645"/>
            <a:ext cx="2220595" cy="1633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6" name="Rounded Rectangular Callout 25"/>
          <p:cNvSpPr/>
          <p:nvPr>
            <p:custDataLst>
              <p:tags r:id="rId3"/>
            </p:custDataLst>
          </p:nvPr>
        </p:nvSpPr>
        <p:spPr>
          <a:xfrm>
            <a:off x="3885565" y="1228090"/>
            <a:ext cx="420370" cy="287655"/>
          </a:xfrm>
          <a:prstGeom prst="wedgeRoundRectCallout">
            <a:avLst>
              <a:gd name="adj1" fmla="val -64803"/>
              <a:gd name="adj2" fmla="val 1188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>
            <p:custDataLst>
              <p:tags r:id="rId4"/>
            </p:custDataLst>
          </p:nvPr>
        </p:nvSpPr>
        <p:spPr>
          <a:xfrm>
            <a:off x="3885565" y="2541905"/>
            <a:ext cx="1266825" cy="520700"/>
          </a:xfrm>
          <a:prstGeom prst="wedgeRoundRectCallout">
            <a:avLst>
              <a:gd name="adj1" fmla="val -74260"/>
              <a:gd name="adj2" fmla="val 384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 Tùy chọn ngày cần xem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I. Truy cập Kid-Lock 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2825" y="1825625"/>
            <a:ext cx="5085080" cy="4351655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6306185" y="5813425"/>
            <a:ext cx="374015" cy="281940"/>
          </a:xfrm>
          <a:prstGeom prst="wedgeRoundRectCallout">
            <a:avLst>
              <a:gd name="adj1" fmla="val 109117"/>
              <a:gd name="adj2" fmla="val 171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6185535" y="4684395"/>
            <a:ext cx="299720" cy="2876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5539740" y="4580255"/>
            <a:ext cx="374015" cy="281940"/>
          </a:xfrm>
          <a:prstGeom prst="wedgeRoundRectCallout">
            <a:avLst>
              <a:gd name="adj1" fmla="val 109117"/>
              <a:gd name="adj2" fmla="val 171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VI. Quản lý theo giờ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Quản lý theo giờ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1389380"/>
            <a:ext cx="4305300" cy="456374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7654925" y="3603625"/>
            <a:ext cx="661670" cy="2787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lịch sử truy cập trang Web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Chọn thời gian, trong khoảng thời gian đó người dùng được thoải mái truy cập tất cả các trang Web, ứng dụng mà không bị giới hạn gì.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3200" y="2132330"/>
            <a:ext cx="9378950" cy="353377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1473200" y="2604770"/>
            <a:ext cx="9379585" cy="22542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ounded Rectangular Callout 10"/>
          <p:cNvSpPr/>
          <p:nvPr>
            <p:custDataLst>
              <p:tags r:id="rId2"/>
            </p:custDataLst>
          </p:nvPr>
        </p:nvSpPr>
        <p:spPr>
          <a:xfrm>
            <a:off x="8830945" y="1748155"/>
            <a:ext cx="1266825" cy="520700"/>
          </a:xfrm>
          <a:prstGeom prst="wedgeRoundRectCallout">
            <a:avLst>
              <a:gd name="adj1" fmla="val -60576"/>
              <a:gd name="adj2" fmla="val 132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 Tích chọn giờ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>
            <p:custDataLst>
              <p:tags r:id="rId3"/>
            </p:custDataLst>
          </p:nvPr>
        </p:nvSpPr>
        <p:spPr>
          <a:xfrm>
            <a:off x="10487660" y="5801995"/>
            <a:ext cx="290195" cy="285115"/>
          </a:xfrm>
          <a:prstGeom prst="wedgeRoundRectCallout">
            <a:avLst>
              <a:gd name="adj1" fmla="val -149562"/>
              <a:gd name="adj2" fmla="val -129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VII. Ảnh màn hình 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ảnh chụp màn hình 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1389380"/>
            <a:ext cx="4305300" cy="456374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5594985" y="4582160"/>
            <a:ext cx="661670" cy="2787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ảnh màn hình đã được chụp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- Xem các ảnh màn hình đã được chụp.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7410" y="1772920"/>
            <a:ext cx="4127500" cy="3575685"/>
          </a:xfrm>
          <a:prstGeom prst="rect">
            <a:avLst/>
          </a:prstGeom>
        </p:spPr>
      </p:pic>
      <p:sp>
        <p:nvSpPr>
          <p:cNvPr id="15" name="Rectangles 14"/>
          <p:cNvSpPr/>
          <p:nvPr/>
        </p:nvSpPr>
        <p:spPr>
          <a:xfrm>
            <a:off x="3949700" y="2228850"/>
            <a:ext cx="3585210" cy="3119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7" name="Rounded Rectangular Callout 16"/>
          <p:cNvSpPr/>
          <p:nvPr>
            <p:custDataLst>
              <p:tags r:id="rId2"/>
            </p:custDataLst>
          </p:nvPr>
        </p:nvSpPr>
        <p:spPr>
          <a:xfrm>
            <a:off x="7814310" y="2443480"/>
            <a:ext cx="1244600" cy="454660"/>
          </a:xfrm>
          <a:prstGeom prst="wedgeRoundRectCallout">
            <a:avLst>
              <a:gd name="adj1" fmla="val -96173"/>
              <a:gd name="adj2" fmla="val 24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Các ành màn hình đã chụp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VIII. Lịch sử máy tính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Lịch sử máy tính 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1530985"/>
            <a:ext cx="4305300" cy="456374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5594985" y="5692775"/>
            <a:ext cx="661670" cy="2787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lịch sử trang Web/ Phần mềm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Xem lịch sử trang Web/ phần mềm như thời gian sử dụng, thời gian bắt đầu sử dụng, tên,....Cho phép tìm kiếm, chọn này xem.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ular Callout 16"/>
          <p:cNvSpPr/>
          <p:nvPr>
            <p:custDataLst>
              <p:tags r:id="rId1"/>
            </p:custDataLst>
          </p:nvPr>
        </p:nvSpPr>
        <p:spPr>
          <a:xfrm>
            <a:off x="7814310" y="3685540"/>
            <a:ext cx="1244600" cy="454660"/>
          </a:xfrm>
          <a:prstGeom prst="wedgeRoundRectCallout">
            <a:avLst>
              <a:gd name="adj1" fmla="val -96173"/>
              <a:gd name="adj2" fmla="val 24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Các ành màn hình đã chụp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35" y="2162175"/>
            <a:ext cx="6258560" cy="350139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6933565" y="2343150"/>
            <a:ext cx="2366645" cy="236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9637395" y="2426970"/>
            <a:ext cx="1716405" cy="535305"/>
          </a:xfrm>
          <a:prstGeom prst="wedgeRoundRectCallout">
            <a:avLst>
              <a:gd name="adj1" fmla="val -86145"/>
              <a:gd name="adj2" fmla="val -33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Tùy chọn khoảng thời gian xem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948680" y="5541645"/>
            <a:ext cx="1154430" cy="534670"/>
          </a:xfrm>
          <a:prstGeom prst="wedgeRoundRectCallout">
            <a:avLst>
              <a:gd name="adj1" fmla="val -94554"/>
              <a:gd name="adj2" fmla="val -502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Nhập vào để tìm kiếm 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3809365" y="5426710"/>
            <a:ext cx="1592580" cy="236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9" name="Rectangles 18"/>
          <p:cNvSpPr/>
          <p:nvPr/>
        </p:nvSpPr>
        <p:spPr>
          <a:xfrm>
            <a:off x="5058410" y="2426970"/>
            <a:ext cx="1426845" cy="1530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6485255" y="2757170"/>
            <a:ext cx="1248410" cy="534670"/>
          </a:xfrm>
          <a:prstGeom prst="wedgeRoundRectCallout">
            <a:avLst>
              <a:gd name="adj1" fmla="val -75991"/>
              <a:gd name="adj2" fmla="val -834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Tùy chọn phân loại cần xem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09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Xem lịch sử trang Web hoặc phần mềm theo ngày</a:t>
            </a:r>
            <a:b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 Xem lịch sử trang Web hoặc ứng dụng theo ngày tùy chọn</a:t>
            </a:r>
            <a:endParaRPr lang="en-US" altLang="en-GB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1228725"/>
            <a:ext cx="10515600" cy="5361940"/>
          </a:xfrm>
        </p:spPr>
        <p:txBody>
          <a:bodyPr/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1522730"/>
            <a:ext cx="8399780" cy="4587240"/>
          </a:xfrm>
          <a:prstGeom prst="rect">
            <a:avLst/>
          </a:prstGeom>
        </p:spPr>
      </p:pic>
      <p:sp>
        <p:nvSpPr>
          <p:cNvPr id="6" name="Rounded Rectangular Callout 5"/>
          <p:cNvSpPr/>
          <p:nvPr>
            <p:custDataLst>
              <p:tags r:id="rId2"/>
            </p:custDataLst>
          </p:nvPr>
        </p:nvSpPr>
        <p:spPr>
          <a:xfrm>
            <a:off x="1459230" y="1522730"/>
            <a:ext cx="420370" cy="287655"/>
          </a:xfrm>
          <a:prstGeom prst="wedgeRoundRectCallout">
            <a:avLst>
              <a:gd name="adj1" fmla="val 152870"/>
              <a:gd name="adj2" fmla="val 751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99590" y="2117725"/>
            <a:ext cx="2220595" cy="15589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ounded Rectangular Callout 8"/>
          <p:cNvSpPr/>
          <p:nvPr>
            <p:custDataLst>
              <p:tags r:id="rId3"/>
            </p:custDataLst>
          </p:nvPr>
        </p:nvSpPr>
        <p:spPr>
          <a:xfrm>
            <a:off x="3877310" y="3924300"/>
            <a:ext cx="1266825" cy="520700"/>
          </a:xfrm>
          <a:prstGeom prst="wedgeRoundRectCallout">
            <a:avLst>
              <a:gd name="adj1" fmla="val -55213"/>
              <a:gd name="adj2" fmla="val -146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 Tùy chọn ngày cần xem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>
            <p:custDataLst>
              <p:tags r:id="rId4"/>
            </p:custDataLst>
          </p:nvPr>
        </p:nvSpPr>
        <p:spPr>
          <a:xfrm>
            <a:off x="4300220" y="1393825"/>
            <a:ext cx="420370" cy="287655"/>
          </a:xfrm>
          <a:prstGeom prst="wedgeRoundRectCallout">
            <a:avLst>
              <a:gd name="adj1" fmla="val -64803"/>
              <a:gd name="adj2" fmla="val 1188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IX. Cài đặt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Cài Đặt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1389380"/>
            <a:ext cx="4305300" cy="456374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7560945" y="1581785"/>
            <a:ext cx="238760" cy="2686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thông tin người dùng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1310005"/>
            <a:ext cx="4678680" cy="4719955"/>
          </a:xfrm>
          <a:prstGeom prst="rect">
            <a:avLst/>
          </a:prstGeom>
        </p:spPr>
      </p:pic>
      <p:sp>
        <p:nvSpPr>
          <p:cNvPr id="28" name="Rectangles 27"/>
          <p:cNvSpPr/>
          <p:nvPr/>
        </p:nvSpPr>
        <p:spPr>
          <a:xfrm>
            <a:off x="6021070" y="3292475"/>
            <a:ext cx="2434590" cy="2261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8698230" y="2967990"/>
            <a:ext cx="1367155" cy="589915"/>
          </a:xfrm>
          <a:prstGeom prst="wedgeRoundRectCallout">
            <a:avLst>
              <a:gd name="adj1" fmla="val -78611"/>
              <a:gd name="adj2" fmla="val 1197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Xem các thông tin của người dùng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Chọn thời gian, đường dẫn lưu ảnh chụp màn hình 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Cài đặt chụp ảnh, chọn khoảng thời gian chụp ảnh, nơi lưu trữ ảnh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792345" y="5354955"/>
            <a:ext cx="1367155" cy="589915"/>
          </a:xfrm>
          <a:prstGeom prst="wedgeRoundRectCallout">
            <a:avLst>
              <a:gd name="adj1" fmla="val 108017"/>
              <a:gd name="adj2" fmla="val 338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4.Chọn thư mục để chứa ảnh chụp màn hình 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970" y="1318895"/>
            <a:ext cx="5555615" cy="518350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8951595" y="1299845"/>
            <a:ext cx="1188720" cy="577850"/>
          </a:xfrm>
          <a:prstGeom prst="wedgeRoundRectCallout">
            <a:avLst>
              <a:gd name="adj1" fmla="val -108226"/>
              <a:gd name="adj2" fmla="val 882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1.Bật cho phép chụp ảnh màn hình 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011285" y="2026920"/>
            <a:ext cx="1555750" cy="629285"/>
          </a:xfrm>
          <a:prstGeom prst="wedgeRoundRectCallout">
            <a:avLst>
              <a:gd name="adj1" fmla="val -93795"/>
              <a:gd name="adj2" fmla="val 88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2.Chọn khoảng thời gian chụp, ví dụ đang 1s chụp 1 lần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109075" y="3107055"/>
            <a:ext cx="1031240" cy="643890"/>
          </a:xfrm>
          <a:prstGeom prst="wedgeRoundRectCallout">
            <a:avLst>
              <a:gd name="adj1" fmla="val -113546"/>
              <a:gd name="adj2" fmla="val -543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3.Ấn để chọn đường dẫn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160395" y="3429000"/>
            <a:ext cx="2614295" cy="21526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1203325" y="3750945"/>
            <a:ext cx="1367155" cy="589915"/>
          </a:xfrm>
          <a:prstGeom prst="wedgeRoundRectCallout">
            <a:avLst>
              <a:gd name="adj1" fmla="val 108017"/>
              <a:gd name="adj2" fmla="val 338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4.Chọn thư mục để chứa ảnh chụp màn hình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18610" y="5944870"/>
            <a:ext cx="365125" cy="274320"/>
          </a:xfrm>
          <a:prstGeom prst="wedgeRoundRectCallout">
            <a:avLst>
              <a:gd name="adj1" fmla="val 76260"/>
              <a:gd name="adj2" fmla="val -68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5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657215" y="6149975"/>
            <a:ext cx="365125" cy="274320"/>
          </a:xfrm>
          <a:prstGeom prst="wedgeRoundRectCallout">
            <a:avLst>
              <a:gd name="adj1" fmla="val 119739"/>
              <a:gd name="adj2" fmla="val -247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6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II. Giao diện chính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4115" y="1198880"/>
            <a:ext cx="4762500" cy="5334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984750" y="758825"/>
            <a:ext cx="1295400" cy="502285"/>
          </a:xfrm>
          <a:prstGeom prst="wedgeRoundRectCallout">
            <a:avLst>
              <a:gd name="adj1" fmla="val -16047"/>
              <a:gd name="adj2" fmla="val 786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Bật/Tắt chương trình bảo vệ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794000" y="1261110"/>
            <a:ext cx="1295400" cy="629285"/>
          </a:xfrm>
          <a:prstGeom prst="wedgeRoundRectCallout">
            <a:avLst>
              <a:gd name="adj1" fmla="val 135931"/>
              <a:gd name="adj2" fmla="val 1654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Quản lý các phần mềm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686800" y="2607310"/>
            <a:ext cx="1295400" cy="629285"/>
          </a:xfrm>
          <a:prstGeom prst="wedgeRoundRectCallout">
            <a:avLst>
              <a:gd name="adj1" fmla="val -87598"/>
              <a:gd name="adj2" fmla="val -383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Quản lý các trang Web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781300" y="2799715"/>
            <a:ext cx="1295400" cy="629285"/>
          </a:xfrm>
          <a:prstGeom prst="wedgeRoundRectCallout">
            <a:avLst>
              <a:gd name="adj1" fmla="val 136911"/>
              <a:gd name="adj2" fmla="val 907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lịch sử các trang Web đã truy cập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686800" y="3815715"/>
            <a:ext cx="1295400" cy="629285"/>
          </a:xfrm>
          <a:prstGeom prst="wedgeRoundRectCallout">
            <a:avLst>
              <a:gd name="adj1" fmla="val -91519"/>
              <a:gd name="adj2" fmla="val -545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Quản lý thời gian cho phép tự do truy cập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794000" y="3980815"/>
            <a:ext cx="1295400" cy="629285"/>
          </a:xfrm>
          <a:prstGeom prst="wedgeRoundRectCallout">
            <a:avLst>
              <a:gd name="adj1" fmla="val 138872"/>
              <a:gd name="adj2" fmla="val 685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các ảnh màn hình đã chụp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7175500" y="758825"/>
            <a:ext cx="927100" cy="440690"/>
          </a:xfrm>
          <a:prstGeom prst="wedgeRoundRectCallout">
            <a:avLst>
              <a:gd name="adj1" fmla="val -13287"/>
              <a:gd name="adj2" fmla="val 844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Cài đặt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438400" y="5161915"/>
            <a:ext cx="1638300" cy="895350"/>
          </a:xfrm>
          <a:prstGeom prst="wedgeRoundRectCallout">
            <a:avLst>
              <a:gd name="adj1" fmla="val 125541"/>
              <a:gd name="adj2" fmla="val 317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lịch sử truy cập như thời gian, giờ bắt đầu,... các trang Web,Phần mềm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8686800" y="1198880"/>
            <a:ext cx="1625600" cy="829310"/>
          </a:xfrm>
          <a:prstGeom prst="wedgeRoundRectCallout">
            <a:avLst>
              <a:gd name="adj1" fmla="val -79754"/>
              <a:gd name="adj2" fmla="val -6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Đóng phần mềm nhưng phần mềm vẫn chạy ngầm, chỉ không hiện ra thôi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Chọn các cài đặt về chặn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Tùy chọn các cài đặt về chặn tramg Web, ứng dụng, hiển thị thông báo, thời gian chặn,...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3455" y="1558290"/>
            <a:ext cx="5130165" cy="5139055"/>
          </a:xfrm>
          <a:prstGeom prst="rect">
            <a:avLst/>
          </a:prstGeom>
        </p:spPr>
      </p:pic>
      <p:sp>
        <p:nvSpPr>
          <p:cNvPr id="7" name="Rectangles 6"/>
          <p:cNvSpPr/>
          <p:nvPr>
            <p:custDataLst>
              <p:tags r:id="rId2"/>
            </p:custDataLst>
          </p:nvPr>
        </p:nvSpPr>
        <p:spPr>
          <a:xfrm>
            <a:off x="3663950" y="2117090"/>
            <a:ext cx="213360" cy="4622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301750" y="1558290"/>
            <a:ext cx="1821815" cy="643890"/>
          </a:xfrm>
          <a:prstGeom prst="wedgeRoundRectCallout">
            <a:avLst>
              <a:gd name="adj1" fmla="val 79078"/>
              <a:gd name="adj2" fmla="val 65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Chọn cài đặt về chặn/Cho phép trang Web như trong Quản lý trang Web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>
            <p:custDataLst>
              <p:tags r:id="rId3"/>
            </p:custDataLst>
          </p:nvPr>
        </p:nvSpPr>
        <p:spPr>
          <a:xfrm>
            <a:off x="3683000" y="2861310"/>
            <a:ext cx="194310" cy="2082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1535430" y="2367280"/>
            <a:ext cx="1715135" cy="597535"/>
          </a:xfrm>
          <a:prstGeom prst="wedgeRoundRectCallout">
            <a:avLst>
              <a:gd name="adj1" fmla="val 74363"/>
              <a:gd name="adj2" fmla="val 477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thông báo k</a:t>
            </a:r>
            <a:r>
              <a:rPr lang="en-US" altLang="en-GB" sz="1200">
                <a:solidFill>
                  <a:schemeClr val="tx1"/>
                </a:solidFill>
                <a:sym typeface="+mn-ea"/>
              </a:rPr>
              <a:t>hi chặn phần mềm </a:t>
            </a:r>
            <a:r>
              <a:rPr lang="en-US" altLang="en-GB" sz="1200">
                <a:solidFill>
                  <a:schemeClr val="tx1"/>
                </a:solidFill>
              </a:rPr>
              <a:t>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417695" y="1981835"/>
            <a:ext cx="1534160" cy="597535"/>
          </a:xfrm>
          <a:prstGeom prst="wedgeRoundRectCallout">
            <a:avLst>
              <a:gd name="adj1" fmla="val -29489"/>
              <a:gd name="adj2" fmla="val 955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thông báo khi chặn trang Web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9" name="Rectangles 18"/>
          <p:cNvSpPr/>
          <p:nvPr>
            <p:custDataLst>
              <p:tags r:id="rId4"/>
            </p:custDataLst>
          </p:nvPr>
        </p:nvSpPr>
        <p:spPr>
          <a:xfrm>
            <a:off x="4686300" y="2861310"/>
            <a:ext cx="194310" cy="2082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1534795" y="3084830"/>
            <a:ext cx="1715770" cy="821055"/>
          </a:xfrm>
          <a:prstGeom prst="wedgeRoundRectCallout">
            <a:avLst>
              <a:gd name="adj1" fmla="val 79914"/>
              <a:gd name="adj2" fmla="val 31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Khoảng thời gian bao nhiêu thì ứng dụng/ trang Web bị chặn sau khi truy cập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534160" y="4025900"/>
            <a:ext cx="1589405" cy="635635"/>
          </a:xfrm>
          <a:prstGeom prst="wedgeRoundRectCallout">
            <a:avLst>
              <a:gd name="adj1" fmla="val 88948"/>
              <a:gd name="adj2" fmla="val -627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Mỗi khi khởi động Window thì app cũng được khởi chạy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513455" y="4571365"/>
            <a:ext cx="1589405" cy="635635"/>
          </a:xfrm>
          <a:prstGeom prst="wedgeRoundRectCallout">
            <a:avLst>
              <a:gd name="adj1" fmla="val -32580"/>
              <a:gd name="adj2" fmla="val -89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Tùy chọn chặn Task Manager không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Đổi mật khẩu 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Đổi mật khẩu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906" t="1623" r="1628"/>
          <a:stretch>
            <a:fillRect/>
          </a:stretch>
        </p:blipFill>
        <p:spPr>
          <a:xfrm>
            <a:off x="3632835" y="1433195"/>
            <a:ext cx="5207000" cy="4927600"/>
          </a:xfrm>
          <a:prstGeom prst="rect">
            <a:avLst/>
          </a:prstGeom>
        </p:spPr>
      </p:pic>
      <p:sp>
        <p:nvSpPr>
          <p:cNvPr id="11" name="Rectangles 10"/>
          <p:cNvSpPr/>
          <p:nvPr>
            <p:custDataLst>
              <p:tags r:id="rId2"/>
            </p:custDataLst>
          </p:nvPr>
        </p:nvSpPr>
        <p:spPr>
          <a:xfrm>
            <a:off x="3632835" y="1988820"/>
            <a:ext cx="2541905" cy="26244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389630" y="5302885"/>
            <a:ext cx="434975" cy="341630"/>
          </a:xfrm>
          <a:prstGeom prst="wedgeRoundRectCallout">
            <a:avLst>
              <a:gd name="adj1" fmla="val 118759"/>
              <a:gd name="adj2" fmla="val -156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096135" y="2345690"/>
            <a:ext cx="1036320" cy="726440"/>
          </a:xfrm>
          <a:prstGeom prst="wedgeRoundRectCallout">
            <a:avLst>
              <a:gd name="adj1" fmla="val 102757"/>
              <a:gd name="adj2" fmla="val 338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 Nhập các thông tin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954655" y="4189095"/>
            <a:ext cx="434975" cy="341630"/>
          </a:xfrm>
          <a:prstGeom prst="wedgeRoundRectCallout">
            <a:avLst>
              <a:gd name="adj1" fmla="val 157007"/>
              <a:gd name="adj2" fmla="val 105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Tắt phần mềm hoàn toàn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Phần mềm bị tắt hoàn toàn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1130" y="1376680"/>
            <a:ext cx="4882515" cy="495871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413760" y="5430520"/>
            <a:ext cx="410210" cy="341630"/>
          </a:xfrm>
          <a:prstGeom prst="wedgeRoundRectCallout">
            <a:avLst>
              <a:gd name="adj1" fmla="val 125851"/>
              <a:gd name="adj2" fmla="val 68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85790" y="4252595"/>
            <a:ext cx="410210" cy="341630"/>
          </a:xfrm>
          <a:prstGeom prst="wedgeRoundRectCallout">
            <a:avLst>
              <a:gd name="adj1" fmla="val 125851"/>
              <a:gd name="adj2" fmla="val 3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III. Quản lý phần mềm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Truy cập Quản lý phần mềm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1389380"/>
            <a:ext cx="4305300" cy="456374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594985" y="2635250"/>
            <a:ext cx="661670" cy="2686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Cho phép sử dụng phần mềm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Người dùng cho phép các ứng dụng đó được phép truy cập vào.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505" y="1632585"/>
            <a:ext cx="9191625" cy="3894455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5064125" y="3287395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9227820" y="4633595"/>
            <a:ext cx="395605" cy="276860"/>
          </a:xfrm>
          <a:prstGeom prst="wedgeRoundRectCallout">
            <a:avLst>
              <a:gd name="adj1" fmla="val -54654"/>
              <a:gd name="adj2" fmla="val 1389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499870" y="2385695"/>
            <a:ext cx="2534920" cy="28371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267200" y="2110740"/>
            <a:ext cx="1082675" cy="811530"/>
          </a:xfrm>
          <a:prstGeom prst="wedgeRoundRectCallout">
            <a:avLst>
              <a:gd name="adj1" fmla="val -87419"/>
              <a:gd name="adj2" fmla="val 672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1.Ấn tích chọn 1 phần mềm( hoặc nhiều)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Bỏ cho phép sử dụng phần mềm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Người dùng không cho phép các ứng dụng đó được phép truy cập vào nữa.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564005"/>
            <a:ext cx="9505950" cy="4027805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4494530" y="4373245"/>
            <a:ext cx="395605" cy="276860"/>
          </a:xfrm>
          <a:prstGeom prst="wedgeRoundRectCallout">
            <a:avLst>
              <a:gd name="adj1" fmla="val 73756"/>
              <a:gd name="adj2" fmla="val -949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8442325" y="4906645"/>
            <a:ext cx="395605" cy="276860"/>
          </a:xfrm>
          <a:prstGeom prst="wedgeRoundRectCallout">
            <a:avLst>
              <a:gd name="adj1" fmla="val 51284"/>
              <a:gd name="adj2" fmla="val 1114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5429250" y="2368550"/>
            <a:ext cx="5663565" cy="23729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270375" y="2495550"/>
            <a:ext cx="1082675" cy="811530"/>
          </a:xfrm>
          <a:prstGeom prst="wedgeRoundRectCallout">
            <a:avLst>
              <a:gd name="adj1" fmla="val 75630"/>
              <a:gd name="adj2" fmla="val 51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1.Ấn tích chọn 1 phần mềm( hoặc nhiều)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Cho phép các ứng dụng đang chạy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Những ứng dụng đang mở sẽ được chưa phép cập nhật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415415"/>
            <a:ext cx="9505950" cy="4027805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6789420" y="5008245"/>
            <a:ext cx="395605" cy="276860"/>
          </a:xfrm>
          <a:prstGeom prst="wedgeRoundRectCallout">
            <a:avLst>
              <a:gd name="adj1" fmla="val 73756"/>
              <a:gd name="adj2" fmla="val -949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8283575" y="5008245"/>
            <a:ext cx="395605" cy="276860"/>
          </a:xfrm>
          <a:prstGeom prst="wedgeRoundRectCallout">
            <a:avLst>
              <a:gd name="adj1" fmla="val 95104"/>
              <a:gd name="adj2" fmla="val 176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44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Thiết lập thời gian được phép truy cập của ứng dụng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2835275" y="1280160"/>
            <a:ext cx="6580505" cy="2791460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5175885" y="3671570"/>
            <a:ext cx="395605" cy="276860"/>
          </a:xfrm>
          <a:prstGeom prst="wedgeRoundRectCallout">
            <a:avLst>
              <a:gd name="adj1" fmla="val 137961"/>
              <a:gd name="adj2" fmla="val -536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5485765" y="1871345"/>
            <a:ext cx="3930015" cy="16090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90" y="4161790"/>
            <a:ext cx="4305935" cy="2554605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6247765" y="4452620"/>
            <a:ext cx="2202815" cy="11264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9135745" y="3778250"/>
            <a:ext cx="1337310" cy="849630"/>
          </a:xfrm>
          <a:prstGeom prst="wedgeRoundRectCallout">
            <a:avLst>
              <a:gd name="adj1" fmla="val -106255"/>
              <a:gd name="adj2" fmla="val 50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3.Nhập thời gian, thời lượng cho phép truy cập ứng dụng đó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740140" y="6177280"/>
            <a:ext cx="395605" cy="276860"/>
          </a:xfrm>
          <a:prstGeom prst="wedgeRoundRectCallout">
            <a:avLst>
              <a:gd name="adj1" fmla="val -128491"/>
              <a:gd name="adj2" fmla="val 839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834245" y="1734185"/>
            <a:ext cx="1350010" cy="621665"/>
          </a:xfrm>
          <a:prstGeom prst="wedgeRoundRectCallout">
            <a:avLst>
              <a:gd name="adj1" fmla="val -106255"/>
              <a:gd name="adj2" fmla="val 50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1.Ấn tích chọn 1 phần mềm( hoặc nhiều)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751205"/>
            <a:ext cx="10516235" cy="5965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- Người dùng cài đặt thời gian để cho phép ứng dụng được phép truy cập trong 1 khoảng thời gian nhất định.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Load lại các ứng dụng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Mỗi khi cài đặt ứng dụng mới thì load lại để cập nhật thêm ứng dụng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415415"/>
            <a:ext cx="9505950" cy="4027805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3891915" y="1602740"/>
            <a:ext cx="395605" cy="276860"/>
          </a:xfrm>
          <a:prstGeom prst="wedgeRoundRectCallout">
            <a:avLst>
              <a:gd name="adj1" fmla="val 9550"/>
              <a:gd name="adj2" fmla="val 95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10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1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2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3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14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15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16.xml><?xml version="1.0" encoding="utf-8"?>
<p:tagLst xmlns:p="http://schemas.openxmlformats.org/presentationml/2006/main">
  <p:tag name="KSO_WM_DIAGRAM_VIRTUALLY_FRAME" val="{&quot;height&quot;:235.85,&quot;left&quot;:94.75,&quot;top&quot;:270,&quot;width&quot;:390.25}"/>
</p:tagLst>
</file>

<file path=ppt/tags/tag17.xml><?xml version="1.0" encoding="utf-8"?>
<p:tagLst xmlns:p="http://schemas.openxmlformats.org/presentationml/2006/main">
  <p:tag name="KSO_WM_DIAGRAM_VIRTUALLY_FRAME" val="{&quot;height&quot;:235.85,&quot;left&quot;:94.75,&quot;top&quot;:270,&quot;width&quot;:390.25}"/>
</p:tagLst>
</file>

<file path=ppt/tags/tag18.xml><?xml version="1.0" encoding="utf-8"?>
<p:tagLst xmlns:p="http://schemas.openxmlformats.org/presentationml/2006/main">
  <p:tag name="KSO_WM_DIAGRAM_VIRTUALLY_FRAME" val="{&quot;height&quot;:235.85,&quot;left&quot;:94.75,&quot;top&quot;:270,&quot;width&quot;:390.25}"/>
</p:tagLst>
</file>

<file path=ppt/tags/tag19.xml><?xml version="1.0" encoding="utf-8"?>
<p:tagLst xmlns:p="http://schemas.openxmlformats.org/presentationml/2006/main">
  <p:tag name="KSO_WM_DIAGRAM_VIRTUALLY_FRAME" val="{&quot;height&quot;:235.85,&quot;left&quot;:94.75,&quot;top&quot;:270,&quot;width&quot;:390.25}"/>
</p:tagLst>
</file>

<file path=ppt/tags/tag2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3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4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5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6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7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8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9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4186</Words>
  <Application>WPS Presentation</Application>
  <PresentationFormat>Widescreen</PresentationFormat>
  <Paragraphs>331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SimSun</vt:lpstr>
      <vt:lpstr>Wingdings</vt:lpstr>
      <vt:lpstr>Arial Unicode MS</vt:lpstr>
      <vt:lpstr>Microsoft YaHei</vt:lpstr>
      <vt:lpstr>Calibri Light</vt:lpstr>
      <vt:lpstr>Calibri</vt:lpstr>
      <vt:lpstr>Office Theme</vt:lpstr>
      <vt:lpstr>Hướng dẫn sử dụng phần mềm</vt:lpstr>
      <vt:lpstr>I. Truy cập Kid-Lock </vt:lpstr>
      <vt:lpstr>II. Giao diện chính</vt:lpstr>
      <vt:lpstr>III. Quản lý phần mềm</vt:lpstr>
      <vt:lpstr>1. Cho phép sử dụng phần mềm</vt:lpstr>
      <vt:lpstr>2. Bỏ cho phép sử dụng phần mềm</vt:lpstr>
      <vt:lpstr>3. Cho phép các ứng dụng đang chạy</vt:lpstr>
      <vt:lpstr>4. Thiết lập thời gian được phép truy cập của ứng dụng</vt:lpstr>
      <vt:lpstr>5. Load lại các ứng dụng</vt:lpstr>
      <vt:lpstr>6. Tìm kiếm ứng dụng</vt:lpstr>
      <vt:lpstr>IV. Quản lý trang Web</vt:lpstr>
      <vt:lpstr>1. Thêm từ khóa cho phép/ Chặn sử dụng trang Web </vt:lpstr>
      <vt:lpstr>2. Xóa từ khóa cho phép/ Chặn sử dụng trang Web </vt:lpstr>
      <vt:lpstr>3. Thiết lập thời gian được phép truy cập của trang Web  - Người dùng được phép truy cập trang Web trong thời gian cho phép. </vt:lpstr>
      <vt:lpstr>4. Xóa toàn bộ cài đặt thời gian</vt:lpstr>
      <vt:lpstr>5. Tải các từ khóa mẫu</vt:lpstr>
      <vt:lpstr>V. Lịch sử truy cập Web</vt:lpstr>
      <vt:lpstr>1. Xem lịch sử truy cập trang Web</vt:lpstr>
      <vt:lpstr>2. Xem lịch sử truy cập trang Web theo ngày  -  Xem lịch sử theo ngày tùy chọn</vt:lpstr>
      <vt:lpstr>VI. Quản lý theo giờ</vt:lpstr>
      <vt:lpstr>1. Xem lịch sử truy cập trang Web</vt:lpstr>
      <vt:lpstr>VII. Ảnh màn hình </vt:lpstr>
      <vt:lpstr>1. Xem ảnh màn hình đã được chụp</vt:lpstr>
      <vt:lpstr>VIII. Lịch sử máy tính</vt:lpstr>
      <vt:lpstr>1. Xem lịch sử trang Web/ Phần mềm</vt:lpstr>
      <vt:lpstr>2. Xem lịch sử trang Web hoặc phần mềm theo ngày  -  Xem lịch sử trang Web hoặc ứng dụng theo ngày tùy chọn</vt:lpstr>
      <vt:lpstr>IX. Cài đặt</vt:lpstr>
      <vt:lpstr>1. Xem thông tin người dùng</vt:lpstr>
      <vt:lpstr>2. Chọn thời gian, đường dẫn lưu ảnh chụp màn hình </vt:lpstr>
      <vt:lpstr>3. Chọn các cài đặt về chặn</vt:lpstr>
      <vt:lpstr>4. Đổi mật khẩu </vt:lpstr>
      <vt:lpstr>5. Tắt phần mềm hoàn toàn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Lan Anh Nguyễn Thị</cp:lastModifiedBy>
  <cp:revision>64</cp:revision>
  <dcterms:created xsi:type="dcterms:W3CDTF">2025-07-23T00:59:00Z</dcterms:created>
  <dcterms:modified xsi:type="dcterms:W3CDTF">2025-10-15T03:14:20Z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46F4EB854E484B259EB8131253A749C1_11</vt:lpwstr>
  </property>
  <property fmtid="{D5CDD505-2E9C-101B-9397-08002B2CF9AE}" pid="3" name="KSOProductBuildVer">
    <vt:lpwstr>2057-12.2.0.22556</vt:lpwstr>
  </property>
</Properties>
</file>