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742" r:id="rId2"/>
    <p:sldId id="340" r:id="rId3"/>
    <p:sldId id="746" r:id="rId4"/>
    <p:sldId id="760" r:id="rId5"/>
    <p:sldId id="752" r:id="rId6"/>
    <p:sldId id="749" r:id="rId7"/>
    <p:sldId id="470" r:id="rId8"/>
    <p:sldId id="761" r:id="rId9"/>
    <p:sldId id="764" r:id="rId10"/>
    <p:sldId id="753" r:id="rId11"/>
    <p:sldId id="763" r:id="rId12"/>
    <p:sldId id="756" r:id="rId13"/>
    <p:sldId id="765" r:id="rId14"/>
    <p:sldId id="758" r:id="rId15"/>
    <p:sldId id="762" r:id="rId16"/>
    <p:sldId id="743" r:id="rId17"/>
    <p:sldId id="759" r:id="rId1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ato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ato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ato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ato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ato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ato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ato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ato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ato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008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pos="384">
          <p15:clr>
            <a:srgbClr val="A4A3A4"/>
          </p15:clr>
        </p15:guide>
        <p15:guide id="6" pos="7296">
          <p15:clr>
            <a:srgbClr val="A4A3A4"/>
          </p15:clr>
        </p15:guide>
        <p15:guide id="7" pos="552">
          <p15:clr>
            <a:srgbClr val="A4A3A4"/>
          </p15:clr>
        </p15:guide>
        <p15:guide id="8" pos="7128">
          <p15:clr>
            <a:srgbClr val="A4A3A4"/>
          </p15:clr>
        </p15:guide>
        <p15:guide id="9" orient="horz" pos="3312">
          <p15:clr>
            <a:srgbClr val="A4A3A4"/>
          </p15:clr>
        </p15:guide>
        <p15:guide id="10" orient="horz" pos="4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1931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D4C267-CC07-7A49-8920-B52DF6ED93EA}" v="261" dt="2023-10-23T09:49:29.5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>
      <p:cViewPr>
        <p:scale>
          <a:sx n="110" d="100"/>
          <a:sy n="110" d="100"/>
        </p:scale>
        <p:origin x="2552" y="1168"/>
      </p:cViewPr>
      <p:guideLst>
        <p:guide orient="horz" pos="2160"/>
        <p:guide pos="3840"/>
        <p:guide orient="horz" pos="1008"/>
        <p:guide orient="horz" pos="3888"/>
        <p:guide pos="384"/>
        <p:guide pos="7296"/>
        <p:guide pos="552"/>
        <p:guide pos="7128"/>
        <p:guide orient="horz" pos="3312"/>
        <p:guide orient="horz" pos="4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C0E6C44-05B4-48F1-942E-0649089046AD}" type="datetimeFigureOut">
              <a:rPr lang="en-US"/>
              <a:pPr>
                <a:defRPr/>
              </a:pPr>
              <a:t>10/22/23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F8BD621-9FC3-431A-897B-5A42A3637E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09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458788"/>
            <a:ext cx="6042025" cy="33988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76AA17-6443-4A5C-B72D-23A3C941D7AB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1405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 Please after inserting your picture, “Right Click” on the picture and “Send it to Back” to get the “Gradient” effect.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E9774-26C6-4288-8776-D66481D447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86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 Please after inserting your picture, “Right Click” on the picture and “Send it to Back” to get the “Gradient” effect.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E9774-26C6-4288-8776-D66481D447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17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 Please after inserting your picture, “Right Click” on the picture and “Send it to Back” to get the “Gradient” effect.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E9774-26C6-4288-8776-D66481D447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41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 Please after inserting your picture, “Right Click” on the picture and “Send it to Back” to get the “Gradient” effect.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E9774-26C6-4288-8776-D66481D447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27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 Please after inserting your picture, “Right Click” on the picture and “Send it to Back” to get the “Gradient” effect.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E9774-26C6-4288-8776-D66481D4471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87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 Please after inserting your picture, “Right Click” on the picture and “Send it to Back” to get the “Gradient” effect.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E9774-26C6-4288-8776-D66481D4471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3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458788"/>
            <a:ext cx="6042025" cy="33988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76AA17-6443-4A5C-B72D-23A3C941D7AB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7902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289FED4-5345-4588-9AF9-7CB923634E41}"/>
              </a:ext>
            </a:extLst>
          </p:cNvPr>
          <p:cNvSpPr/>
          <p:nvPr userDrawn="1"/>
        </p:nvSpPr>
        <p:spPr>
          <a:xfrm>
            <a:off x="11525250" y="373592"/>
            <a:ext cx="293159" cy="293159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63A26-C4E8-4DE2-8865-E589D0759852}"/>
              </a:ext>
            </a:extLst>
          </p:cNvPr>
          <p:cNvSpPr txBox="1"/>
          <p:nvPr userDrawn="1"/>
        </p:nvSpPr>
        <p:spPr>
          <a:xfrm>
            <a:off x="11487679" y="435532"/>
            <a:ext cx="3683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ADFD2030-097E-4139-82A5-CA245ACEE337}" type="slidenum">
              <a:rPr lang="en-US" sz="1100" cap="none" spc="0" baseline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en-US" sz="1100" cap="none" spc="0" baseline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3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27895" y="1600200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2401882" y="1600200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527895" y="3470119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401882" y="3470119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2651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3790" y="53160"/>
            <a:ext cx="5665204" cy="3375840"/>
          </a:xfrm>
          <a:prstGeom prst="roundRect">
            <a:avLst>
              <a:gd name="adj" fmla="val 7757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5782160" y="53160"/>
            <a:ext cx="2309218" cy="3375840"/>
          </a:xfrm>
          <a:prstGeom prst="roundRect">
            <a:avLst>
              <a:gd name="adj" fmla="val 6768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144544" y="53160"/>
            <a:ext cx="3996656" cy="3375840"/>
          </a:xfrm>
          <a:prstGeom prst="roundRect">
            <a:avLst>
              <a:gd name="adj" fmla="val 4906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129512" y="3482160"/>
            <a:ext cx="2599481" cy="3290780"/>
          </a:xfrm>
          <a:prstGeom prst="roundRect">
            <a:avLst>
              <a:gd name="adj" fmla="val 926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3788" y="3482160"/>
            <a:ext cx="2998389" cy="3290780"/>
          </a:xfrm>
          <a:prstGeom prst="roundRect">
            <a:avLst>
              <a:gd name="adj" fmla="val 6635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36979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0" y="3429000"/>
            <a:ext cx="3351438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6094638" y="3429000"/>
            <a:ext cx="6097362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211655" y="4751918"/>
            <a:ext cx="1024128" cy="10241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2430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76300" y="1152569"/>
            <a:ext cx="3794760" cy="23774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876300" y="3709878"/>
            <a:ext cx="3794760" cy="23774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5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Imag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1115863" y="3426874"/>
            <a:ext cx="2468880" cy="15087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3607560" y="3426874"/>
            <a:ext cx="2468880" cy="15087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8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6109447" y="3426874"/>
            <a:ext cx="2468880" cy="15087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8601144" y="3426874"/>
            <a:ext cx="2468880" cy="15087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05070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ula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1039818" y="4831389"/>
            <a:ext cx="841248" cy="8412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355744" y="4831389"/>
            <a:ext cx="841248" cy="8412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5679082" y="4812516"/>
            <a:ext cx="841248" cy="8412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7995933" y="4831389"/>
            <a:ext cx="841248" cy="8412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0307227" y="4831389"/>
            <a:ext cx="841248" cy="8412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44602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ular &amp; Box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1039818" y="4831389"/>
            <a:ext cx="841248" cy="8412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355744" y="4831389"/>
            <a:ext cx="841248" cy="8412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5679082" y="4812516"/>
            <a:ext cx="841248" cy="8412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7995933" y="4831389"/>
            <a:ext cx="841248" cy="8412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0307227" y="4831389"/>
            <a:ext cx="841248" cy="8412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3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1003242" y="2416778"/>
            <a:ext cx="9144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Picture Placeholder 15"/>
          <p:cNvSpPr>
            <a:spLocks noGrp="1"/>
          </p:cNvSpPr>
          <p:nvPr>
            <p:ph type="pic" sz="quarter" idx="16"/>
          </p:nvPr>
        </p:nvSpPr>
        <p:spPr>
          <a:xfrm>
            <a:off x="3319168" y="2416778"/>
            <a:ext cx="9144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5" name="Picture Placeholder 15"/>
          <p:cNvSpPr>
            <a:spLocks noGrp="1"/>
          </p:cNvSpPr>
          <p:nvPr>
            <p:ph type="pic" sz="quarter" idx="17"/>
          </p:nvPr>
        </p:nvSpPr>
        <p:spPr>
          <a:xfrm>
            <a:off x="5642506" y="2416177"/>
            <a:ext cx="9144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8"/>
          </p:nvPr>
        </p:nvSpPr>
        <p:spPr>
          <a:xfrm>
            <a:off x="7958432" y="2416177"/>
            <a:ext cx="9144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7" name="Picture Placeholder 15"/>
          <p:cNvSpPr>
            <a:spLocks noGrp="1"/>
          </p:cNvSpPr>
          <p:nvPr>
            <p:ph type="pic" sz="quarter" idx="19"/>
          </p:nvPr>
        </p:nvSpPr>
        <p:spPr>
          <a:xfrm>
            <a:off x="10281770" y="2416177"/>
            <a:ext cx="9144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0555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89103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Image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2136447" y="1457325"/>
            <a:ext cx="2032000" cy="13922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5081665" y="1457325"/>
            <a:ext cx="2032000" cy="13922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8026883" y="1457325"/>
            <a:ext cx="2032000" cy="13922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199947" y="2971800"/>
            <a:ext cx="9144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3184197" y="2971800"/>
            <a:ext cx="9144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5145165" y="2971800"/>
            <a:ext cx="9144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6129415" y="2971800"/>
            <a:ext cx="9144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8090383" y="2971800"/>
            <a:ext cx="9144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2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9074633" y="2971800"/>
            <a:ext cx="9144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780017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3671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5089525" y="617538"/>
            <a:ext cx="2012950" cy="20129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181600" y="709613"/>
            <a:ext cx="1828800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1000" b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55E2E7D-AFD4-4D00-BD18-1E61A977C4B9}"/>
              </a:ext>
            </a:extLst>
          </p:cNvPr>
          <p:cNvSpPr/>
          <p:nvPr userDrawn="1"/>
        </p:nvSpPr>
        <p:spPr>
          <a:xfrm>
            <a:off x="11525250" y="373592"/>
            <a:ext cx="293159" cy="293159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27382D-08E5-4888-9227-49AD813BCC97}"/>
              </a:ext>
            </a:extLst>
          </p:cNvPr>
          <p:cNvSpPr txBox="1"/>
          <p:nvPr userDrawn="1"/>
        </p:nvSpPr>
        <p:spPr>
          <a:xfrm>
            <a:off x="11487679" y="435532"/>
            <a:ext cx="3683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ADFD2030-097E-4139-82A5-CA245ACEE337}" type="slidenum">
              <a:rPr lang="en-US" sz="1100" cap="none" spc="0" baseline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en-US" sz="1100" cap="none" spc="0" baseline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5633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660764-6E86-497E-9858-0C6B281456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F1042386-6D1D-4805-A1B4-CE704E36B0F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977499"/>
            <a:ext cx="5887453" cy="5880501"/>
          </a:xfrm>
          <a:custGeom>
            <a:avLst/>
            <a:gdLst>
              <a:gd name="connsiteX0" fmla="*/ 0 w 1828800"/>
              <a:gd name="connsiteY0" fmla="*/ 672267 h 1828800"/>
              <a:gd name="connsiteX1" fmla="*/ 672267 w 1828800"/>
              <a:gd name="connsiteY1" fmla="*/ 0 h 1828800"/>
              <a:gd name="connsiteX2" fmla="*/ 1156533 w 1828800"/>
              <a:gd name="connsiteY2" fmla="*/ 0 h 1828800"/>
              <a:gd name="connsiteX3" fmla="*/ 1828800 w 1828800"/>
              <a:gd name="connsiteY3" fmla="*/ 672267 h 1828800"/>
              <a:gd name="connsiteX4" fmla="*/ 1828800 w 1828800"/>
              <a:gd name="connsiteY4" fmla="*/ 1156533 h 1828800"/>
              <a:gd name="connsiteX5" fmla="*/ 1156533 w 1828800"/>
              <a:gd name="connsiteY5" fmla="*/ 1828800 h 1828800"/>
              <a:gd name="connsiteX6" fmla="*/ 672267 w 1828800"/>
              <a:gd name="connsiteY6" fmla="*/ 1828800 h 1828800"/>
              <a:gd name="connsiteX7" fmla="*/ 0 w 1828800"/>
              <a:gd name="connsiteY7" fmla="*/ 1156533 h 1828800"/>
              <a:gd name="connsiteX8" fmla="*/ 0 w 1828800"/>
              <a:gd name="connsiteY8" fmla="*/ 672267 h 1828800"/>
              <a:gd name="connsiteX0" fmla="*/ 0 w 1828800"/>
              <a:gd name="connsiteY0" fmla="*/ 672267 h 1828800"/>
              <a:gd name="connsiteX1" fmla="*/ 672267 w 1828800"/>
              <a:gd name="connsiteY1" fmla="*/ 0 h 1828800"/>
              <a:gd name="connsiteX2" fmla="*/ 1156533 w 1828800"/>
              <a:gd name="connsiteY2" fmla="*/ 0 h 1828800"/>
              <a:gd name="connsiteX3" fmla="*/ 1828800 w 1828800"/>
              <a:gd name="connsiteY3" fmla="*/ 672267 h 1828800"/>
              <a:gd name="connsiteX4" fmla="*/ 1828800 w 1828800"/>
              <a:gd name="connsiteY4" fmla="*/ 1156533 h 1828800"/>
              <a:gd name="connsiteX5" fmla="*/ 1156533 w 1828800"/>
              <a:gd name="connsiteY5" fmla="*/ 1828800 h 1828800"/>
              <a:gd name="connsiteX6" fmla="*/ 672267 w 1828800"/>
              <a:gd name="connsiteY6" fmla="*/ 1828800 h 1828800"/>
              <a:gd name="connsiteX7" fmla="*/ 0 w 1828800"/>
              <a:gd name="connsiteY7" fmla="*/ 672267 h 1828800"/>
              <a:gd name="connsiteX0" fmla="*/ 26758 w 1855558"/>
              <a:gd name="connsiteY0" fmla="*/ 672267 h 1845891"/>
              <a:gd name="connsiteX1" fmla="*/ 699025 w 1855558"/>
              <a:gd name="connsiteY1" fmla="*/ 0 h 1845891"/>
              <a:gd name="connsiteX2" fmla="*/ 1183291 w 1855558"/>
              <a:gd name="connsiteY2" fmla="*/ 0 h 1845891"/>
              <a:gd name="connsiteX3" fmla="*/ 1855558 w 1855558"/>
              <a:gd name="connsiteY3" fmla="*/ 672267 h 1845891"/>
              <a:gd name="connsiteX4" fmla="*/ 1855558 w 1855558"/>
              <a:gd name="connsiteY4" fmla="*/ 1156533 h 1845891"/>
              <a:gd name="connsiteX5" fmla="*/ 1183291 w 1855558"/>
              <a:gd name="connsiteY5" fmla="*/ 1828800 h 1845891"/>
              <a:gd name="connsiteX6" fmla="*/ 117911 w 1855558"/>
              <a:gd name="connsiteY6" fmla="*/ 1845891 h 1845891"/>
              <a:gd name="connsiteX7" fmla="*/ 26758 w 1855558"/>
              <a:gd name="connsiteY7" fmla="*/ 672267 h 1845891"/>
              <a:gd name="connsiteX0" fmla="*/ 0 w 1828800"/>
              <a:gd name="connsiteY0" fmla="*/ 672267 h 1845891"/>
              <a:gd name="connsiteX1" fmla="*/ 672267 w 1828800"/>
              <a:gd name="connsiteY1" fmla="*/ 0 h 1845891"/>
              <a:gd name="connsiteX2" fmla="*/ 1156533 w 1828800"/>
              <a:gd name="connsiteY2" fmla="*/ 0 h 1845891"/>
              <a:gd name="connsiteX3" fmla="*/ 1828800 w 1828800"/>
              <a:gd name="connsiteY3" fmla="*/ 672267 h 1845891"/>
              <a:gd name="connsiteX4" fmla="*/ 1828800 w 1828800"/>
              <a:gd name="connsiteY4" fmla="*/ 1156533 h 1845891"/>
              <a:gd name="connsiteX5" fmla="*/ 1156533 w 1828800"/>
              <a:gd name="connsiteY5" fmla="*/ 1828800 h 1845891"/>
              <a:gd name="connsiteX6" fmla="*/ 91153 w 1828800"/>
              <a:gd name="connsiteY6" fmla="*/ 1845891 h 1845891"/>
              <a:gd name="connsiteX7" fmla="*/ 0 w 1828800"/>
              <a:gd name="connsiteY7" fmla="*/ 672267 h 1845891"/>
              <a:gd name="connsiteX0" fmla="*/ 0 w 1828800"/>
              <a:gd name="connsiteY0" fmla="*/ 672267 h 1837345"/>
              <a:gd name="connsiteX1" fmla="*/ 672267 w 1828800"/>
              <a:gd name="connsiteY1" fmla="*/ 0 h 1837345"/>
              <a:gd name="connsiteX2" fmla="*/ 1156533 w 1828800"/>
              <a:gd name="connsiteY2" fmla="*/ 0 h 1837345"/>
              <a:gd name="connsiteX3" fmla="*/ 1828800 w 1828800"/>
              <a:gd name="connsiteY3" fmla="*/ 672267 h 1837345"/>
              <a:gd name="connsiteX4" fmla="*/ 1828800 w 1828800"/>
              <a:gd name="connsiteY4" fmla="*/ 1156533 h 1837345"/>
              <a:gd name="connsiteX5" fmla="*/ 1156533 w 1828800"/>
              <a:gd name="connsiteY5" fmla="*/ 1828800 h 1837345"/>
              <a:gd name="connsiteX6" fmla="*/ 14241 w 1828800"/>
              <a:gd name="connsiteY6" fmla="*/ 1837345 h 1837345"/>
              <a:gd name="connsiteX7" fmla="*/ 0 w 1828800"/>
              <a:gd name="connsiteY7" fmla="*/ 672267 h 1837345"/>
              <a:gd name="connsiteX0" fmla="*/ 2162 w 1830962"/>
              <a:gd name="connsiteY0" fmla="*/ 672267 h 1828800"/>
              <a:gd name="connsiteX1" fmla="*/ 674429 w 1830962"/>
              <a:gd name="connsiteY1" fmla="*/ 0 h 1828800"/>
              <a:gd name="connsiteX2" fmla="*/ 1158695 w 1830962"/>
              <a:gd name="connsiteY2" fmla="*/ 0 h 1828800"/>
              <a:gd name="connsiteX3" fmla="*/ 1830962 w 1830962"/>
              <a:gd name="connsiteY3" fmla="*/ 672267 h 1828800"/>
              <a:gd name="connsiteX4" fmla="*/ 1830962 w 1830962"/>
              <a:gd name="connsiteY4" fmla="*/ 1156533 h 1828800"/>
              <a:gd name="connsiteX5" fmla="*/ 1158695 w 1830962"/>
              <a:gd name="connsiteY5" fmla="*/ 1828800 h 1828800"/>
              <a:gd name="connsiteX6" fmla="*/ 7857 w 1830962"/>
              <a:gd name="connsiteY6" fmla="*/ 1828799 h 1828800"/>
              <a:gd name="connsiteX7" fmla="*/ 2162 w 1830962"/>
              <a:gd name="connsiteY7" fmla="*/ 672267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30962" h="1828800">
                <a:moveTo>
                  <a:pt x="2162" y="672267"/>
                </a:moveTo>
                <a:cubicBezTo>
                  <a:pt x="2162" y="300984"/>
                  <a:pt x="303146" y="0"/>
                  <a:pt x="674429" y="0"/>
                </a:cubicBezTo>
                <a:lnTo>
                  <a:pt x="1158695" y="0"/>
                </a:lnTo>
                <a:cubicBezTo>
                  <a:pt x="1529978" y="0"/>
                  <a:pt x="1830962" y="300984"/>
                  <a:pt x="1830962" y="672267"/>
                </a:cubicBezTo>
                <a:lnTo>
                  <a:pt x="1830962" y="1156533"/>
                </a:lnTo>
                <a:cubicBezTo>
                  <a:pt x="1830962" y="1527816"/>
                  <a:pt x="1529978" y="1828800"/>
                  <a:pt x="1158695" y="1828800"/>
                </a:cubicBezTo>
                <a:lnTo>
                  <a:pt x="7857" y="1828799"/>
                </a:lnTo>
                <a:cubicBezTo>
                  <a:pt x="-5437" y="1815506"/>
                  <a:pt x="2162" y="977067"/>
                  <a:pt x="2162" y="672267"/>
                </a:cubicBezTo>
                <a:close/>
              </a:path>
            </a:pathLst>
          </a:custGeom>
        </p:spPr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5753D0A-7E5C-410C-9853-748BFB941CF3}"/>
              </a:ext>
            </a:extLst>
          </p:cNvPr>
          <p:cNvSpPr/>
          <p:nvPr userDrawn="1"/>
        </p:nvSpPr>
        <p:spPr>
          <a:xfrm>
            <a:off x="11525250" y="373592"/>
            <a:ext cx="293159" cy="293159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8529F8-2E94-4865-810D-EFED19D9AE74}"/>
              </a:ext>
            </a:extLst>
          </p:cNvPr>
          <p:cNvSpPr txBox="1"/>
          <p:nvPr userDrawn="1"/>
        </p:nvSpPr>
        <p:spPr>
          <a:xfrm>
            <a:off x="11487679" y="435532"/>
            <a:ext cx="3683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ADFD2030-097E-4139-82A5-CA245ACEE337}" type="slidenum">
              <a:rPr lang="en-US" sz="1100" cap="none" spc="0" baseline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en-US" sz="1100" cap="none" spc="0" baseline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6255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4B8E88-8A0D-420C-AF4A-83153CE7B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D2F8D1-D86B-445C-BDAD-5ACCA4D892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F1042386-6D1D-4805-A1B4-CE704E36B0F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977499"/>
            <a:ext cx="5887453" cy="5880501"/>
          </a:xfrm>
          <a:custGeom>
            <a:avLst/>
            <a:gdLst>
              <a:gd name="connsiteX0" fmla="*/ 0 w 1828800"/>
              <a:gd name="connsiteY0" fmla="*/ 672267 h 1828800"/>
              <a:gd name="connsiteX1" fmla="*/ 672267 w 1828800"/>
              <a:gd name="connsiteY1" fmla="*/ 0 h 1828800"/>
              <a:gd name="connsiteX2" fmla="*/ 1156533 w 1828800"/>
              <a:gd name="connsiteY2" fmla="*/ 0 h 1828800"/>
              <a:gd name="connsiteX3" fmla="*/ 1828800 w 1828800"/>
              <a:gd name="connsiteY3" fmla="*/ 672267 h 1828800"/>
              <a:gd name="connsiteX4" fmla="*/ 1828800 w 1828800"/>
              <a:gd name="connsiteY4" fmla="*/ 1156533 h 1828800"/>
              <a:gd name="connsiteX5" fmla="*/ 1156533 w 1828800"/>
              <a:gd name="connsiteY5" fmla="*/ 1828800 h 1828800"/>
              <a:gd name="connsiteX6" fmla="*/ 672267 w 1828800"/>
              <a:gd name="connsiteY6" fmla="*/ 1828800 h 1828800"/>
              <a:gd name="connsiteX7" fmla="*/ 0 w 1828800"/>
              <a:gd name="connsiteY7" fmla="*/ 1156533 h 1828800"/>
              <a:gd name="connsiteX8" fmla="*/ 0 w 1828800"/>
              <a:gd name="connsiteY8" fmla="*/ 672267 h 1828800"/>
              <a:gd name="connsiteX0" fmla="*/ 0 w 1828800"/>
              <a:gd name="connsiteY0" fmla="*/ 672267 h 1828800"/>
              <a:gd name="connsiteX1" fmla="*/ 672267 w 1828800"/>
              <a:gd name="connsiteY1" fmla="*/ 0 h 1828800"/>
              <a:gd name="connsiteX2" fmla="*/ 1156533 w 1828800"/>
              <a:gd name="connsiteY2" fmla="*/ 0 h 1828800"/>
              <a:gd name="connsiteX3" fmla="*/ 1828800 w 1828800"/>
              <a:gd name="connsiteY3" fmla="*/ 672267 h 1828800"/>
              <a:gd name="connsiteX4" fmla="*/ 1828800 w 1828800"/>
              <a:gd name="connsiteY4" fmla="*/ 1156533 h 1828800"/>
              <a:gd name="connsiteX5" fmla="*/ 1156533 w 1828800"/>
              <a:gd name="connsiteY5" fmla="*/ 1828800 h 1828800"/>
              <a:gd name="connsiteX6" fmla="*/ 672267 w 1828800"/>
              <a:gd name="connsiteY6" fmla="*/ 1828800 h 1828800"/>
              <a:gd name="connsiteX7" fmla="*/ 0 w 1828800"/>
              <a:gd name="connsiteY7" fmla="*/ 672267 h 1828800"/>
              <a:gd name="connsiteX0" fmla="*/ 26758 w 1855558"/>
              <a:gd name="connsiteY0" fmla="*/ 672267 h 1845891"/>
              <a:gd name="connsiteX1" fmla="*/ 699025 w 1855558"/>
              <a:gd name="connsiteY1" fmla="*/ 0 h 1845891"/>
              <a:gd name="connsiteX2" fmla="*/ 1183291 w 1855558"/>
              <a:gd name="connsiteY2" fmla="*/ 0 h 1845891"/>
              <a:gd name="connsiteX3" fmla="*/ 1855558 w 1855558"/>
              <a:gd name="connsiteY3" fmla="*/ 672267 h 1845891"/>
              <a:gd name="connsiteX4" fmla="*/ 1855558 w 1855558"/>
              <a:gd name="connsiteY4" fmla="*/ 1156533 h 1845891"/>
              <a:gd name="connsiteX5" fmla="*/ 1183291 w 1855558"/>
              <a:gd name="connsiteY5" fmla="*/ 1828800 h 1845891"/>
              <a:gd name="connsiteX6" fmla="*/ 117911 w 1855558"/>
              <a:gd name="connsiteY6" fmla="*/ 1845891 h 1845891"/>
              <a:gd name="connsiteX7" fmla="*/ 26758 w 1855558"/>
              <a:gd name="connsiteY7" fmla="*/ 672267 h 1845891"/>
              <a:gd name="connsiteX0" fmla="*/ 0 w 1828800"/>
              <a:gd name="connsiteY0" fmla="*/ 672267 h 1845891"/>
              <a:gd name="connsiteX1" fmla="*/ 672267 w 1828800"/>
              <a:gd name="connsiteY1" fmla="*/ 0 h 1845891"/>
              <a:gd name="connsiteX2" fmla="*/ 1156533 w 1828800"/>
              <a:gd name="connsiteY2" fmla="*/ 0 h 1845891"/>
              <a:gd name="connsiteX3" fmla="*/ 1828800 w 1828800"/>
              <a:gd name="connsiteY3" fmla="*/ 672267 h 1845891"/>
              <a:gd name="connsiteX4" fmla="*/ 1828800 w 1828800"/>
              <a:gd name="connsiteY4" fmla="*/ 1156533 h 1845891"/>
              <a:gd name="connsiteX5" fmla="*/ 1156533 w 1828800"/>
              <a:gd name="connsiteY5" fmla="*/ 1828800 h 1845891"/>
              <a:gd name="connsiteX6" fmla="*/ 91153 w 1828800"/>
              <a:gd name="connsiteY6" fmla="*/ 1845891 h 1845891"/>
              <a:gd name="connsiteX7" fmla="*/ 0 w 1828800"/>
              <a:gd name="connsiteY7" fmla="*/ 672267 h 1845891"/>
              <a:gd name="connsiteX0" fmla="*/ 0 w 1828800"/>
              <a:gd name="connsiteY0" fmla="*/ 672267 h 1837345"/>
              <a:gd name="connsiteX1" fmla="*/ 672267 w 1828800"/>
              <a:gd name="connsiteY1" fmla="*/ 0 h 1837345"/>
              <a:gd name="connsiteX2" fmla="*/ 1156533 w 1828800"/>
              <a:gd name="connsiteY2" fmla="*/ 0 h 1837345"/>
              <a:gd name="connsiteX3" fmla="*/ 1828800 w 1828800"/>
              <a:gd name="connsiteY3" fmla="*/ 672267 h 1837345"/>
              <a:gd name="connsiteX4" fmla="*/ 1828800 w 1828800"/>
              <a:gd name="connsiteY4" fmla="*/ 1156533 h 1837345"/>
              <a:gd name="connsiteX5" fmla="*/ 1156533 w 1828800"/>
              <a:gd name="connsiteY5" fmla="*/ 1828800 h 1837345"/>
              <a:gd name="connsiteX6" fmla="*/ 14241 w 1828800"/>
              <a:gd name="connsiteY6" fmla="*/ 1837345 h 1837345"/>
              <a:gd name="connsiteX7" fmla="*/ 0 w 1828800"/>
              <a:gd name="connsiteY7" fmla="*/ 672267 h 1837345"/>
              <a:gd name="connsiteX0" fmla="*/ 2162 w 1830962"/>
              <a:gd name="connsiteY0" fmla="*/ 672267 h 1828800"/>
              <a:gd name="connsiteX1" fmla="*/ 674429 w 1830962"/>
              <a:gd name="connsiteY1" fmla="*/ 0 h 1828800"/>
              <a:gd name="connsiteX2" fmla="*/ 1158695 w 1830962"/>
              <a:gd name="connsiteY2" fmla="*/ 0 h 1828800"/>
              <a:gd name="connsiteX3" fmla="*/ 1830962 w 1830962"/>
              <a:gd name="connsiteY3" fmla="*/ 672267 h 1828800"/>
              <a:gd name="connsiteX4" fmla="*/ 1830962 w 1830962"/>
              <a:gd name="connsiteY4" fmla="*/ 1156533 h 1828800"/>
              <a:gd name="connsiteX5" fmla="*/ 1158695 w 1830962"/>
              <a:gd name="connsiteY5" fmla="*/ 1828800 h 1828800"/>
              <a:gd name="connsiteX6" fmla="*/ 7857 w 1830962"/>
              <a:gd name="connsiteY6" fmla="*/ 1828799 h 1828800"/>
              <a:gd name="connsiteX7" fmla="*/ 2162 w 1830962"/>
              <a:gd name="connsiteY7" fmla="*/ 672267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30962" h="1828800">
                <a:moveTo>
                  <a:pt x="2162" y="672267"/>
                </a:moveTo>
                <a:cubicBezTo>
                  <a:pt x="2162" y="300984"/>
                  <a:pt x="303146" y="0"/>
                  <a:pt x="674429" y="0"/>
                </a:cubicBezTo>
                <a:lnTo>
                  <a:pt x="1158695" y="0"/>
                </a:lnTo>
                <a:cubicBezTo>
                  <a:pt x="1529978" y="0"/>
                  <a:pt x="1830962" y="300984"/>
                  <a:pt x="1830962" y="672267"/>
                </a:cubicBezTo>
                <a:lnTo>
                  <a:pt x="1830962" y="1156533"/>
                </a:lnTo>
                <a:cubicBezTo>
                  <a:pt x="1830962" y="1527816"/>
                  <a:pt x="1529978" y="1828800"/>
                  <a:pt x="1158695" y="1828800"/>
                </a:cubicBezTo>
                <a:lnTo>
                  <a:pt x="7857" y="1828799"/>
                </a:lnTo>
                <a:cubicBezTo>
                  <a:pt x="-5437" y="1815506"/>
                  <a:pt x="2162" y="977067"/>
                  <a:pt x="2162" y="672267"/>
                </a:cubicBezTo>
                <a:close/>
              </a:path>
            </a:pathLst>
          </a:cu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644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660764-6E86-497E-9858-0C6B281456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D37D553-9328-4314-9A19-530978834C9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27100" y="1179513"/>
            <a:ext cx="3103563" cy="3970337"/>
          </a:xfrm>
          <a:prstGeom prst="roundRect">
            <a:avLst>
              <a:gd name="adj" fmla="val 8526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55B5405-56A9-42E8-B999-9B6DA1CB473E}"/>
              </a:ext>
            </a:extLst>
          </p:cNvPr>
          <p:cNvSpPr/>
          <p:nvPr userDrawn="1"/>
        </p:nvSpPr>
        <p:spPr>
          <a:xfrm>
            <a:off x="11525250" y="373592"/>
            <a:ext cx="293159" cy="293159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9102AF-056E-4562-91D5-9B15F3C7DDAE}"/>
              </a:ext>
            </a:extLst>
          </p:cNvPr>
          <p:cNvSpPr txBox="1"/>
          <p:nvPr userDrawn="1"/>
        </p:nvSpPr>
        <p:spPr>
          <a:xfrm>
            <a:off x="11487679" y="435532"/>
            <a:ext cx="3683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ADFD2030-097E-4139-82A5-CA245ACEE337}" type="slidenum">
              <a:rPr lang="en-US" sz="1100" cap="none" spc="0" baseline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en-US" sz="1100" cap="none" spc="0" baseline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310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6240784" cy="6858000"/>
          </a:xfrm>
          <a:custGeom>
            <a:avLst/>
            <a:gdLst>
              <a:gd name="connsiteX0" fmla="*/ 0 w 6240784"/>
              <a:gd name="connsiteY0" fmla="*/ 0 h 6858000"/>
              <a:gd name="connsiteX1" fmla="*/ 4526283 w 6240784"/>
              <a:gd name="connsiteY1" fmla="*/ 0 h 6858000"/>
              <a:gd name="connsiteX2" fmla="*/ 6240784 w 6240784"/>
              <a:gd name="connsiteY2" fmla="*/ 3429000 h 6858000"/>
              <a:gd name="connsiteX3" fmla="*/ 4526283 w 6240784"/>
              <a:gd name="connsiteY3" fmla="*/ 6858000 h 6858000"/>
              <a:gd name="connsiteX4" fmla="*/ 0 w 6240784"/>
              <a:gd name="connsiteY4" fmla="*/ 6858000 h 6858000"/>
              <a:gd name="connsiteX5" fmla="*/ 2003064 w 6240784"/>
              <a:gd name="connsiteY5" fmla="*/ 343388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0784" h="6858000">
                <a:moveTo>
                  <a:pt x="0" y="0"/>
                </a:moveTo>
                <a:lnTo>
                  <a:pt x="4526283" y="0"/>
                </a:lnTo>
                <a:lnTo>
                  <a:pt x="6240784" y="3429000"/>
                </a:lnTo>
                <a:lnTo>
                  <a:pt x="4526283" y="6858000"/>
                </a:lnTo>
                <a:lnTo>
                  <a:pt x="0" y="6858000"/>
                </a:lnTo>
                <a:lnTo>
                  <a:pt x="2003064" y="343388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Montserrat"/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605261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9027130" y="1972901"/>
            <a:ext cx="2031471" cy="3548642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984200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7103770" y="1677295"/>
            <a:ext cx="4424616" cy="4424614"/>
          </a:xfrm>
          <a:prstGeom prst="ellipse">
            <a:avLst/>
          </a:prstGeo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42909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13B635F-3217-45DE-A43B-16FE8C4D01D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50630" y="1557427"/>
            <a:ext cx="2024743" cy="2024743"/>
          </a:xfrm>
          <a:custGeom>
            <a:avLst/>
            <a:gdLst>
              <a:gd name="connsiteX0" fmla="*/ 2024743 w 4049487"/>
              <a:gd name="connsiteY0" fmla="*/ 0 h 4049486"/>
              <a:gd name="connsiteX1" fmla="*/ 4049487 w 4049487"/>
              <a:gd name="connsiteY1" fmla="*/ 2024743 h 4049486"/>
              <a:gd name="connsiteX2" fmla="*/ 2024743 w 4049487"/>
              <a:gd name="connsiteY2" fmla="*/ 4049486 h 4049486"/>
              <a:gd name="connsiteX3" fmla="*/ 0 w 4049487"/>
              <a:gd name="connsiteY3" fmla="*/ 2024743 h 4049486"/>
              <a:gd name="connsiteX4" fmla="*/ 2024743 w 4049487"/>
              <a:gd name="connsiteY4" fmla="*/ 0 h 4049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9487" h="4049486">
                <a:moveTo>
                  <a:pt x="2024743" y="0"/>
                </a:moveTo>
                <a:cubicBezTo>
                  <a:pt x="3142979" y="0"/>
                  <a:pt x="4049487" y="906508"/>
                  <a:pt x="4049487" y="2024743"/>
                </a:cubicBezTo>
                <a:cubicBezTo>
                  <a:pt x="4049487" y="3142978"/>
                  <a:pt x="3142979" y="4049486"/>
                  <a:pt x="2024743" y="4049486"/>
                </a:cubicBezTo>
                <a:cubicBezTo>
                  <a:pt x="906508" y="4049486"/>
                  <a:pt x="0" y="3142978"/>
                  <a:pt x="0" y="2024743"/>
                </a:cubicBezTo>
                <a:cubicBezTo>
                  <a:pt x="0" y="906508"/>
                  <a:pt x="906508" y="0"/>
                  <a:pt x="2024743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600">
                <a:latin typeface="Raleway Light" panose="020B0403030101060003" pitchFamily="34" charset="-94"/>
              </a:defRPr>
            </a:lvl1pPr>
          </a:lstStyle>
          <a:p>
            <a:pPr lvl="0"/>
            <a:endParaRPr lang="tr-TR" noProof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364C93F-A311-415F-8E67-12B59AE60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1"/>
            <a:ext cx="7148285" cy="6858000"/>
          </a:xfrm>
          <a:custGeom>
            <a:avLst/>
            <a:gdLst>
              <a:gd name="connsiteX0" fmla="*/ 0 w 14296570"/>
              <a:gd name="connsiteY0" fmla="*/ 0 h 13715999"/>
              <a:gd name="connsiteX1" fmla="*/ 14296570 w 14296570"/>
              <a:gd name="connsiteY1" fmla="*/ 0 h 13715999"/>
              <a:gd name="connsiteX2" fmla="*/ 14296570 w 14296570"/>
              <a:gd name="connsiteY2" fmla="*/ 13715999 h 13715999"/>
              <a:gd name="connsiteX3" fmla="*/ 0 w 14296570"/>
              <a:gd name="connsiteY3" fmla="*/ 13715999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96570" h="13715999">
                <a:moveTo>
                  <a:pt x="0" y="0"/>
                </a:moveTo>
                <a:lnTo>
                  <a:pt x="14296570" y="0"/>
                </a:lnTo>
                <a:lnTo>
                  <a:pt x="14296570" y="13715999"/>
                </a:lnTo>
                <a:lnTo>
                  <a:pt x="0" y="13715999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600">
                <a:latin typeface="Raleway Light" panose="020B0403030101060003" pitchFamily="34" charset="-94"/>
              </a:defRPr>
            </a:lvl1pPr>
          </a:lstStyle>
          <a:p>
            <a:pPr lv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774338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039662" y="2048125"/>
            <a:ext cx="2263149" cy="3332951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640013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763713" y="2095499"/>
            <a:ext cx="4073525" cy="2532063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177247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6"/>
          <p:cNvSpPr>
            <a:spLocks noEditPoints="1"/>
          </p:cNvSpPr>
          <p:nvPr userDrawn="1"/>
        </p:nvSpPr>
        <p:spPr bwMode="auto">
          <a:xfrm>
            <a:off x="871538" y="1927225"/>
            <a:ext cx="2959100" cy="3840163"/>
          </a:xfrm>
          <a:custGeom>
            <a:avLst/>
            <a:gdLst>
              <a:gd name="T0" fmla="*/ 2147483646 w 580"/>
              <a:gd name="T1" fmla="*/ 2147483646 h 753"/>
              <a:gd name="T2" fmla="*/ 2147483646 w 580"/>
              <a:gd name="T3" fmla="*/ 0 h 753"/>
              <a:gd name="T4" fmla="*/ 2147483646 w 580"/>
              <a:gd name="T5" fmla="*/ 0 h 753"/>
              <a:gd name="T6" fmla="*/ 0 w 580"/>
              <a:gd name="T7" fmla="*/ 2147483646 h 753"/>
              <a:gd name="T8" fmla="*/ 0 w 580"/>
              <a:gd name="T9" fmla="*/ 2147483646 h 753"/>
              <a:gd name="T10" fmla="*/ 2147483646 w 580"/>
              <a:gd name="T11" fmla="*/ 2147483646 h 753"/>
              <a:gd name="T12" fmla="*/ 2147483646 w 580"/>
              <a:gd name="T13" fmla="*/ 2147483646 h 753"/>
              <a:gd name="T14" fmla="*/ 2147483646 w 580"/>
              <a:gd name="T15" fmla="*/ 2147483646 h 753"/>
              <a:gd name="T16" fmla="*/ 2147483646 w 580"/>
              <a:gd name="T17" fmla="*/ 2147483646 h 753"/>
              <a:gd name="T18" fmla="*/ 2147483646 w 580"/>
              <a:gd name="T19" fmla="*/ 2147483646 h 753"/>
              <a:gd name="T20" fmla="*/ 2147483646 w 580"/>
              <a:gd name="T21" fmla="*/ 2147483646 h 753"/>
              <a:gd name="T22" fmla="*/ 2147483646 w 580"/>
              <a:gd name="T23" fmla="*/ 2147483646 h 753"/>
              <a:gd name="T24" fmla="*/ 2147483646 w 580"/>
              <a:gd name="T25" fmla="*/ 2147483646 h 753"/>
              <a:gd name="T26" fmla="*/ 2147483646 w 580"/>
              <a:gd name="T27" fmla="*/ 2147483646 h 75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80" h="753">
                <a:moveTo>
                  <a:pt x="580" y="31"/>
                </a:moveTo>
                <a:cubicBezTo>
                  <a:pt x="580" y="14"/>
                  <a:pt x="566" y="0"/>
                  <a:pt x="55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13" y="0"/>
                  <a:pt x="0" y="14"/>
                  <a:pt x="0" y="31"/>
                </a:cubicBezTo>
                <a:cubicBezTo>
                  <a:pt x="0" y="723"/>
                  <a:pt x="0" y="723"/>
                  <a:pt x="0" y="723"/>
                </a:cubicBezTo>
                <a:cubicBezTo>
                  <a:pt x="0" y="740"/>
                  <a:pt x="13" y="753"/>
                  <a:pt x="30" y="753"/>
                </a:cubicBezTo>
                <a:cubicBezTo>
                  <a:pt x="550" y="753"/>
                  <a:pt x="550" y="753"/>
                  <a:pt x="550" y="753"/>
                </a:cubicBezTo>
                <a:cubicBezTo>
                  <a:pt x="566" y="753"/>
                  <a:pt x="580" y="740"/>
                  <a:pt x="580" y="723"/>
                </a:cubicBezTo>
                <a:lnTo>
                  <a:pt x="580" y="31"/>
                </a:lnTo>
                <a:close/>
                <a:moveTo>
                  <a:pt x="520" y="689"/>
                </a:moveTo>
                <a:cubicBezTo>
                  <a:pt x="57" y="689"/>
                  <a:pt x="57" y="689"/>
                  <a:pt x="57" y="689"/>
                </a:cubicBezTo>
                <a:cubicBezTo>
                  <a:pt x="57" y="66"/>
                  <a:pt x="57" y="66"/>
                  <a:pt x="57" y="66"/>
                </a:cubicBezTo>
                <a:cubicBezTo>
                  <a:pt x="520" y="66"/>
                  <a:pt x="520" y="66"/>
                  <a:pt x="520" y="66"/>
                </a:cubicBezTo>
                <a:lnTo>
                  <a:pt x="520" y="68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68"/>
          <p:cNvSpPr>
            <a:spLocks noChangeArrowheads="1"/>
          </p:cNvSpPr>
          <p:nvPr userDrawn="1"/>
        </p:nvSpPr>
        <p:spPr bwMode="auto">
          <a:xfrm>
            <a:off x="1068388" y="2205038"/>
            <a:ext cx="2565400" cy="32718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1068489" y="2205781"/>
            <a:ext cx="2565906" cy="3271566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3201352" y="3350572"/>
            <a:ext cx="1402519" cy="20627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5974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09600" y="687982"/>
            <a:ext cx="10706100" cy="4569818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5839489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fault 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DB2D632-6EB9-4054-89BB-E05435A592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579D0DA-3D4A-46B7-98C1-83D6086E3C05}"/>
              </a:ext>
            </a:extLst>
          </p:cNvPr>
          <p:cNvSpPr/>
          <p:nvPr userDrawn="1"/>
        </p:nvSpPr>
        <p:spPr>
          <a:xfrm>
            <a:off x="729350" y="930040"/>
            <a:ext cx="2902613" cy="579972"/>
          </a:xfrm>
          <a:custGeom>
            <a:avLst/>
            <a:gdLst>
              <a:gd name="connsiteX0" fmla="*/ 0 w 2902613"/>
              <a:gd name="connsiteY0" fmla="*/ 155056 h 571425"/>
              <a:gd name="connsiteX1" fmla="*/ 155056 w 2902613"/>
              <a:gd name="connsiteY1" fmla="*/ 0 h 571425"/>
              <a:gd name="connsiteX2" fmla="*/ 2747557 w 2902613"/>
              <a:gd name="connsiteY2" fmla="*/ 0 h 571425"/>
              <a:gd name="connsiteX3" fmla="*/ 2902613 w 2902613"/>
              <a:gd name="connsiteY3" fmla="*/ 155056 h 571425"/>
              <a:gd name="connsiteX4" fmla="*/ 2902613 w 2902613"/>
              <a:gd name="connsiteY4" fmla="*/ 416369 h 571425"/>
              <a:gd name="connsiteX5" fmla="*/ 2747557 w 2902613"/>
              <a:gd name="connsiteY5" fmla="*/ 571425 h 571425"/>
              <a:gd name="connsiteX6" fmla="*/ 155056 w 2902613"/>
              <a:gd name="connsiteY6" fmla="*/ 571425 h 571425"/>
              <a:gd name="connsiteX7" fmla="*/ 0 w 2902613"/>
              <a:gd name="connsiteY7" fmla="*/ 416369 h 571425"/>
              <a:gd name="connsiteX8" fmla="*/ 0 w 2902613"/>
              <a:gd name="connsiteY8" fmla="*/ 155056 h 571425"/>
              <a:gd name="connsiteX0" fmla="*/ 0 w 2902613"/>
              <a:gd name="connsiteY0" fmla="*/ 155056 h 571425"/>
              <a:gd name="connsiteX1" fmla="*/ 155056 w 2902613"/>
              <a:gd name="connsiteY1" fmla="*/ 0 h 571425"/>
              <a:gd name="connsiteX2" fmla="*/ 2747557 w 2902613"/>
              <a:gd name="connsiteY2" fmla="*/ 0 h 571425"/>
              <a:gd name="connsiteX3" fmla="*/ 2902613 w 2902613"/>
              <a:gd name="connsiteY3" fmla="*/ 155056 h 571425"/>
              <a:gd name="connsiteX4" fmla="*/ 2747557 w 2902613"/>
              <a:gd name="connsiteY4" fmla="*/ 571425 h 571425"/>
              <a:gd name="connsiteX5" fmla="*/ 155056 w 2902613"/>
              <a:gd name="connsiteY5" fmla="*/ 571425 h 571425"/>
              <a:gd name="connsiteX6" fmla="*/ 0 w 2902613"/>
              <a:gd name="connsiteY6" fmla="*/ 416369 h 571425"/>
              <a:gd name="connsiteX7" fmla="*/ 0 w 2902613"/>
              <a:gd name="connsiteY7" fmla="*/ 155056 h 571425"/>
              <a:gd name="connsiteX0" fmla="*/ 0 w 2902613"/>
              <a:gd name="connsiteY0" fmla="*/ 155056 h 571425"/>
              <a:gd name="connsiteX1" fmla="*/ 155056 w 2902613"/>
              <a:gd name="connsiteY1" fmla="*/ 0 h 571425"/>
              <a:gd name="connsiteX2" fmla="*/ 2747557 w 2902613"/>
              <a:gd name="connsiteY2" fmla="*/ 0 h 571425"/>
              <a:gd name="connsiteX3" fmla="*/ 2902613 w 2902613"/>
              <a:gd name="connsiteY3" fmla="*/ 155056 h 571425"/>
              <a:gd name="connsiteX4" fmla="*/ 2884290 w 2902613"/>
              <a:gd name="connsiteY4" fmla="*/ 562880 h 571425"/>
              <a:gd name="connsiteX5" fmla="*/ 155056 w 2902613"/>
              <a:gd name="connsiteY5" fmla="*/ 571425 h 571425"/>
              <a:gd name="connsiteX6" fmla="*/ 0 w 2902613"/>
              <a:gd name="connsiteY6" fmla="*/ 416369 h 571425"/>
              <a:gd name="connsiteX7" fmla="*/ 0 w 2902613"/>
              <a:gd name="connsiteY7" fmla="*/ 155056 h 571425"/>
              <a:gd name="connsiteX0" fmla="*/ 0 w 2902613"/>
              <a:gd name="connsiteY0" fmla="*/ 155056 h 571425"/>
              <a:gd name="connsiteX1" fmla="*/ 155056 w 2902613"/>
              <a:gd name="connsiteY1" fmla="*/ 0 h 571425"/>
              <a:gd name="connsiteX2" fmla="*/ 2747557 w 2902613"/>
              <a:gd name="connsiteY2" fmla="*/ 0 h 571425"/>
              <a:gd name="connsiteX3" fmla="*/ 2902613 w 2902613"/>
              <a:gd name="connsiteY3" fmla="*/ 155056 h 571425"/>
              <a:gd name="connsiteX4" fmla="*/ 2901381 w 2902613"/>
              <a:gd name="connsiteY4" fmla="*/ 562880 h 571425"/>
              <a:gd name="connsiteX5" fmla="*/ 155056 w 2902613"/>
              <a:gd name="connsiteY5" fmla="*/ 571425 h 571425"/>
              <a:gd name="connsiteX6" fmla="*/ 0 w 2902613"/>
              <a:gd name="connsiteY6" fmla="*/ 416369 h 571425"/>
              <a:gd name="connsiteX7" fmla="*/ 0 w 2902613"/>
              <a:gd name="connsiteY7" fmla="*/ 155056 h 571425"/>
              <a:gd name="connsiteX0" fmla="*/ 0 w 2902613"/>
              <a:gd name="connsiteY0" fmla="*/ 155056 h 579972"/>
              <a:gd name="connsiteX1" fmla="*/ 155056 w 2902613"/>
              <a:gd name="connsiteY1" fmla="*/ 0 h 579972"/>
              <a:gd name="connsiteX2" fmla="*/ 2747557 w 2902613"/>
              <a:gd name="connsiteY2" fmla="*/ 0 h 579972"/>
              <a:gd name="connsiteX3" fmla="*/ 2902613 w 2902613"/>
              <a:gd name="connsiteY3" fmla="*/ 155056 h 579972"/>
              <a:gd name="connsiteX4" fmla="*/ 2901381 w 2902613"/>
              <a:gd name="connsiteY4" fmla="*/ 579972 h 579972"/>
              <a:gd name="connsiteX5" fmla="*/ 155056 w 2902613"/>
              <a:gd name="connsiteY5" fmla="*/ 571425 h 579972"/>
              <a:gd name="connsiteX6" fmla="*/ 0 w 2902613"/>
              <a:gd name="connsiteY6" fmla="*/ 416369 h 579972"/>
              <a:gd name="connsiteX7" fmla="*/ 0 w 2902613"/>
              <a:gd name="connsiteY7" fmla="*/ 155056 h 57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02613" h="579972">
                <a:moveTo>
                  <a:pt x="0" y="155056"/>
                </a:moveTo>
                <a:cubicBezTo>
                  <a:pt x="0" y="69421"/>
                  <a:pt x="69421" y="0"/>
                  <a:pt x="155056" y="0"/>
                </a:cubicBezTo>
                <a:lnTo>
                  <a:pt x="2747557" y="0"/>
                </a:lnTo>
                <a:cubicBezTo>
                  <a:pt x="2833192" y="0"/>
                  <a:pt x="2902613" y="69421"/>
                  <a:pt x="2902613" y="155056"/>
                </a:cubicBezTo>
                <a:cubicBezTo>
                  <a:pt x="2902202" y="290997"/>
                  <a:pt x="2901792" y="444031"/>
                  <a:pt x="2901381" y="579972"/>
                </a:cubicBezTo>
                <a:lnTo>
                  <a:pt x="155056" y="571425"/>
                </a:lnTo>
                <a:cubicBezTo>
                  <a:pt x="69421" y="571425"/>
                  <a:pt x="0" y="502004"/>
                  <a:pt x="0" y="416369"/>
                </a:cubicBezTo>
                <a:lnTo>
                  <a:pt x="0" y="15505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">
            <a:extLst>
              <a:ext uri="{FF2B5EF4-FFF2-40B4-BE49-F238E27FC236}">
                <a16:creationId xmlns:a16="http://schemas.microsoft.com/office/drawing/2014/main" id="{DFEEA07E-108C-4A6D-9AD6-787D90A09D89}"/>
              </a:ext>
            </a:extLst>
          </p:cNvPr>
          <p:cNvSpPr/>
          <p:nvPr userDrawn="1"/>
        </p:nvSpPr>
        <p:spPr>
          <a:xfrm>
            <a:off x="729350" y="452428"/>
            <a:ext cx="1136331" cy="375740"/>
          </a:xfrm>
          <a:custGeom>
            <a:avLst/>
            <a:gdLst>
              <a:gd name="connsiteX0" fmla="*/ 0 w 1136331"/>
              <a:gd name="connsiteY0" fmla="*/ 128739 h 371552"/>
              <a:gd name="connsiteX1" fmla="*/ 128739 w 1136331"/>
              <a:gd name="connsiteY1" fmla="*/ 0 h 371552"/>
              <a:gd name="connsiteX2" fmla="*/ 1007592 w 1136331"/>
              <a:gd name="connsiteY2" fmla="*/ 0 h 371552"/>
              <a:gd name="connsiteX3" fmla="*/ 1136331 w 1136331"/>
              <a:gd name="connsiteY3" fmla="*/ 128739 h 371552"/>
              <a:gd name="connsiteX4" fmla="*/ 1136331 w 1136331"/>
              <a:gd name="connsiteY4" fmla="*/ 242813 h 371552"/>
              <a:gd name="connsiteX5" fmla="*/ 1007592 w 1136331"/>
              <a:gd name="connsiteY5" fmla="*/ 371552 h 371552"/>
              <a:gd name="connsiteX6" fmla="*/ 128739 w 1136331"/>
              <a:gd name="connsiteY6" fmla="*/ 371552 h 371552"/>
              <a:gd name="connsiteX7" fmla="*/ 0 w 1136331"/>
              <a:gd name="connsiteY7" fmla="*/ 242813 h 371552"/>
              <a:gd name="connsiteX8" fmla="*/ 0 w 1136331"/>
              <a:gd name="connsiteY8" fmla="*/ 128739 h 371552"/>
              <a:gd name="connsiteX0" fmla="*/ 4119 w 1140450"/>
              <a:gd name="connsiteY0" fmla="*/ 128739 h 393638"/>
              <a:gd name="connsiteX1" fmla="*/ 132858 w 1140450"/>
              <a:gd name="connsiteY1" fmla="*/ 0 h 393638"/>
              <a:gd name="connsiteX2" fmla="*/ 1011711 w 1140450"/>
              <a:gd name="connsiteY2" fmla="*/ 0 h 393638"/>
              <a:gd name="connsiteX3" fmla="*/ 1140450 w 1140450"/>
              <a:gd name="connsiteY3" fmla="*/ 128739 h 393638"/>
              <a:gd name="connsiteX4" fmla="*/ 1140450 w 1140450"/>
              <a:gd name="connsiteY4" fmla="*/ 242813 h 393638"/>
              <a:gd name="connsiteX5" fmla="*/ 1011711 w 1140450"/>
              <a:gd name="connsiteY5" fmla="*/ 371552 h 393638"/>
              <a:gd name="connsiteX6" fmla="*/ 132858 w 1140450"/>
              <a:gd name="connsiteY6" fmla="*/ 371552 h 393638"/>
              <a:gd name="connsiteX7" fmla="*/ 0 w 1140450"/>
              <a:gd name="connsiteY7" fmla="*/ 358143 h 393638"/>
              <a:gd name="connsiteX8" fmla="*/ 4119 w 1140450"/>
              <a:gd name="connsiteY8" fmla="*/ 128739 h 393638"/>
              <a:gd name="connsiteX0" fmla="*/ 4302 w 1140633"/>
              <a:gd name="connsiteY0" fmla="*/ 128739 h 371552"/>
              <a:gd name="connsiteX1" fmla="*/ 133041 w 1140633"/>
              <a:gd name="connsiteY1" fmla="*/ 0 h 371552"/>
              <a:gd name="connsiteX2" fmla="*/ 1011894 w 1140633"/>
              <a:gd name="connsiteY2" fmla="*/ 0 h 371552"/>
              <a:gd name="connsiteX3" fmla="*/ 1140633 w 1140633"/>
              <a:gd name="connsiteY3" fmla="*/ 128739 h 371552"/>
              <a:gd name="connsiteX4" fmla="*/ 1140633 w 1140633"/>
              <a:gd name="connsiteY4" fmla="*/ 242813 h 371552"/>
              <a:gd name="connsiteX5" fmla="*/ 1011894 w 1140633"/>
              <a:gd name="connsiteY5" fmla="*/ 371552 h 371552"/>
              <a:gd name="connsiteX6" fmla="*/ 133041 w 1140633"/>
              <a:gd name="connsiteY6" fmla="*/ 371552 h 371552"/>
              <a:gd name="connsiteX7" fmla="*/ 183 w 1140633"/>
              <a:gd name="connsiteY7" fmla="*/ 358143 h 371552"/>
              <a:gd name="connsiteX8" fmla="*/ 4302 w 1140633"/>
              <a:gd name="connsiteY8" fmla="*/ 128739 h 371552"/>
              <a:gd name="connsiteX0" fmla="*/ 54912 w 1191243"/>
              <a:gd name="connsiteY0" fmla="*/ 128739 h 404503"/>
              <a:gd name="connsiteX1" fmla="*/ 183651 w 1191243"/>
              <a:gd name="connsiteY1" fmla="*/ 0 h 404503"/>
              <a:gd name="connsiteX2" fmla="*/ 1062504 w 1191243"/>
              <a:gd name="connsiteY2" fmla="*/ 0 h 404503"/>
              <a:gd name="connsiteX3" fmla="*/ 1191243 w 1191243"/>
              <a:gd name="connsiteY3" fmla="*/ 128739 h 404503"/>
              <a:gd name="connsiteX4" fmla="*/ 1191243 w 1191243"/>
              <a:gd name="connsiteY4" fmla="*/ 242813 h 404503"/>
              <a:gd name="connsiteX5" fmla="*/ 1062504 w 1191243"/>
              <a:gd name="connsiteY5" fmla="*/ 371552 h 404503"/>
              <a:gd name="connsiteX6" fmla="*/ 27132 w 1191243"/>
              <a:gd name="connsiteY6" fmla="*/ 404503 h 404503"/>
              <a:gd name="connsiteX7" fmla="*/ 50793 w 1191243"/>
              <a:gd name="connsiteY7" fmla="*/ 358143 h 404503"/>
              <a:gd name="connsiteX8" fmla="*/ 54912 w 1191243"/>
              <a:gd name="connsiteY8" fmla="*/ 128739 h 404503"/>
              <a:gd name="connsiteX0" fmla="*/ 27780 w 1164111"/>
              <a:gd name="connsiteY0" fmla="*/ 128739 h 404503"/>
              <a:gd name="connsiteX1" fmla="*/ 156519 w 1164111"/>
              <a:gd name="connsiteY1" fmla="*/ 0 h 404503"/>
              <a:gd name="connsiteX2" fmla="*/ 1035372 w 1164111"/>
              <a:gd name="connsiteY2" fmla="*/ 0 h 404503"/>
              <a:gd name="connsiteX3" fmla="*/ 1164111 w 1164111"/>
              <a:gd name="connsiteY3" fmla="*/ 128739 h 404503"/>
              <a:gd name="connsiteX4" fmla="*/ 1164111 w 1164111"/>
              <a:gd name="connsiteY4" fmla="*/ 242813 h 404503"/>
              <a:gd name="connsiteX5" fmla="*/ 1035372 w 1164111"/>
              <a:gd name="connsiteY5" fmla="*/ 371552 h 404503"/>
              <a:gd name="connsiteX6" fmla="*/ 0 w 1164111"/>
              <a:gd name="connsiteY6" fmla="*/ 404503 h 404503"/>
              <a:gd name="connsiteX7" fmla="*/ 23661 w 1164111"/>
              <a:gd name="connsiteY7" fmla="*/ 358143 h 404503"/>
              <a:gd name="connsiteX8" fmla="*/ 27780 w 1164111"/>
              <a:gd name="connsiteY8" fmla="*/ 128739 h 404503"/>
              <a:gd name="connsiteX0" fmla="*/ 7186 w 1143517"/>
              <a:gd name="connsiteY0" fmla="*/ 128739 h 371552"/>
              <a:gd name="connsiteX1" fmla="*/ 135925 w 1143517"/>
              <a:gd name="connsiteY1" fmla="*/ 0 h 371552"/>
              <a:gd name="connsiteX2" fmla="*/ 1014778 w 1143517"/>
              <a:gd name="connsiteY2" fmla="*/ 0 h 371552"/>
              <a:gd name="connsiteX3" fmla="*/ 1143517 w 1143517"/>
              <a:gd name="connsiteY3" fmla="*/ 128739 h 371552"/>
              <a:gd name="connsiteX4" fmla="*/ 1143517 w 1143517"/>
              <a:gd name="connsiteY4" fmla="*/ 242813 h 371552"/>
              <a:gd name="connsiteX5" fmla="*/ 1014778 w 1143517"/>
              <a:gd name="connsiteY5" fmla="*/ 371552 h 371552"/>
              <a:gd name="connsiteX6" fmla="*/ 0 w 1143517"/>
              <a:gd name="connsiteY6" fmla="*/ 367432 h 371552"/>
              <a:gd name="connsiteX7" fmla="*/ 3067 w 1143517"/>
              <a:gd name="connsiteY7" fmla="*/ 358143 h 371552"/>
              <a:gd name="connsiteX8" fmla="*/ 7186 w 1143517"/>
              <a:gd name="connsiteY8" fmla="*/ 128739 h 371552"/>
              <a:gd name="connsiteX0" fmla="*/ 7186 w 1143517"/>
              <a:gd name="connsiteY0" fmla="*/ 128739 h 371552"/>
              <a:gd name="connsiteX1" fmla="*/ 135925 w 1143517"/>
              <a:gd name="connsiteY1" fmla="*/ 0 h 371552"/>
              <a:gd name="connsiteX2" fmla="*/ 1014778 w 1143517"/>
              <a:gd name="connsiteY2" fmla="*/ 0 h 371552"/>
              <a:gd name="connsiteX3" fmla="*/ 1143517 w 1143517"/>
              <a:gd name="connsiteY3" fmla="*/ 128739 h 371552"/>
              <a:gd name="connsiteX4" fmla="*/ 1143517 w 1143517"/>
              <a:gd name="connsiteY4" fmla="*/ 242813 h 371552"/>
              <a:gd name="connsiteX5" fmla="*/ 1014778 w 1143517"/>
              <a:gd name="connsiteY5" fmla="*/ 371552 h 371552"/>
              <a:gd name="connsiteX6" fmla="*/ 0 w 1143517"/>
              <a:gd name="connsiteY6" fmla="*/ 367432 h 371552"/>
              <a:gd name="connsiteX7" fmla="*/ 3067 w 1143517"/>
              <a:gd name="connsiteY7" fmla="*/ 308716 h 371552"/>
              <a:gd name="connsiteX8" fmla="*/ 7186 w 1143517"/>
              <a:gd name="connsiteY8" fmla="*/ 128739 h 371552"/>
              <a:gd name="connsiteX0" fmla="*/ 7186 w 1143517"/>
              <a:gd name="connsiteY0" fmla="*/ 128739 h 375670"/>
              <a:gd name="connsiteX1" fmla="*/ 135925 w 1143517"/>
              <a:gd name="connsiteY1" fmla="*/ 0 h 375670"/>
              <a:gd name="connsiteX2" fmla="*/ 1014778 w 1143517"/>
              <a:gd name="connsiteY2" fmla="*/ 0 h 375670"/>
              <a:gd name="connsiteX3" fmla="*/ 1143517 w 1143517"/>
              <a:gd name="connsiteY3" fmla="*/ 128739 h 375670"/>
              <a:gd name="connsiteX4" fmla="*/ 1143517 w 1143517"/>
              <a:gd name="connsiteY4" fmla="*/ 242813 h 375670"/>
              <a:gd name="connsiteX5" fmla="*/ 1014778 w 1143517"/>
              <a:gd name="connsiteY5" fmla="*/ 371552 h 375670"/>
              <a:gd name="connsiteX6" fmla="*/ 0 w 1143517"/>
              <a:gd name="connsiteY6" fmla="*/ 375670 h 375670"/>
              <a:gd name="connsiteX7" fmla="*/ 3067 w 1143517"/>
              <a:gd name="connsiteY7" fmla="*/ 308716 h 375670"/>
              <a:gd name="connsiteX8" fmla="*/ 7186 w 1143517"/>
              <a:gd name="connsiteY8" fmla="*/ 128739 h 375670"/>
              <a:gd name="connsiteX0" fmla="*/ 7186 w 1143517"/>
              <a:gd name="connsiteY0" fmla="*/ 128739 h 375670"/>
              <a:gd name="connsiteX1" fmla="*/ 135925 w 1143517"/>
              <a:gd name="connsiteY1" fmla="*/ 0 h 375670"/>
              <a:gd name="connsiteX2" fmla="*/ 1014778 w 1143517"/>
              <a:gd name="connsiteY2" fmla="*/ 0 h 375670"/>
              <a:gd name="connsiteX3" fmla="*/ 1143517 w 1143517"/>
              <a:gd name="connsiteY3" fmla="*/ 128739 h 375670"/>
              <a:gd name="connsiteX4" fmla="*/ 1143517 w 1143517"/>
              <a:gd name="connsiteY4" fmla="*/ 242813 h 375670"/>
              <a:gd name="connsiteX5" fmla="*/ 1014778 w 1143517"/>
              <a:gd name="connsiteY5" fmla="*/ 371552 h 375670"/>
              <a:gd name="connsiteX6" fmla="*/ 0 w 1143517"/>
              <a:gd name="connsiteY6" fmla="*/ 375670 h 375670"/>
              <a:gd name="connsiteX7" fmla="*/ 3067 w 1143517"/>
              <a:gd name="connsiteY7" fmla="*/ 362261 h 375670"/>
              <a:gd name="connsiteX8" fmla="*/ 7186 w 1143517"/>
              <a:gd name="connsiteY8" fmla="*/ 128739 h 375670"/>
              <a:gd name="connsiteX0" fmla="*/ 354262 w 1490593"/>
              <a:gd name="connsiteY0" fmla="*/ 128739 h 375670"/>
              <a:gd name="connsiteX1" fmla="*/ 483001 w 1490593"/>
              <a:gd name="connsiteY1" fmla="*/ 0 h 375670"/>
              <a:gd name="connsiteX2" fmla="*/ 1361854 w 1490593"/>
              <a:gd name="connsiteY2" fmla="*/ 0 h 375670"/>
              <a:gd name="connsiteX3" fmla="*/ 1490593 w 1490593"/>
              <a:gd name="connsiteY3" fmla="*/ 128739 h 375670"/>
              <a:gd name="connsiteX4" fmla="*/ 1490593 w 1490593"/>
              <a:gd name="connsiteY4" fmla="*/ 242813 h 375670"/>
              <a:gd name="connsiteX5" fmla="*/ 1361854 w 1490593"/>
              <a:gd name="connsiteY5" fmla="*/ 371552 h 375670"/>
              <a:gd name="connsiteX6" fmla="*/ 347076 w 1490593"/>
              <a:gd name="connsiteY6" fmla="*/ 375670 h 375670"/>
              <a:gd name="connsiteX7" fmla="*/ 35 w 1490593"/>
              <a:gd name="connsiteY7" fmla="*/ 275763 h 375670"/>
              <a:gd name="connsiteX8" fmla="*/ 354262 w 1490593"/>
              <a:gd name="connsiteY8" fmla="*/ 128739 h 375670"/>
              <a:gd name="connsiteX0" fmla="*/ 85079 w 1221410"/>
              <a:gd name="connsiteY0" fmla="*/ 128739 h 375670"/>
              <a:gd name="connsiteX1" fmla="*/ 213818 w 1221410"/>
              <a:gd name="connsiteY1" fmla="*/ 0 h 375670"/>
              <a:gd name="connsiteX2" fmla="*/ 1092671 w 1221410"/>
              <a:gd name="connsiteY2" fmla="*/ 0 h 375670"/>
              <a:gd name="connsiteX3" fmla="*/ 1221410 w 1221410"/>
              <a:gd name="connsiteY3" fmla="*/ 128739 h 375670"/>
              <a:gd name="connsiteX4" fmla="*/ 1221410 w 1221410"/>
              <a:gd name="connsiteY4" fmla="*/ 242813 h 375670"/>
              <a:gd name="connsiteX5" fmla="*/ 1092671 w 1221410"/>
              <a:gd name="connsiteY5" fmla="*/ 371552 h 375670"/>
              <a:gd name="connsiteX6" fmla="*/ 77893 w 1221410"/>
              <a:gd name="connsiteY6" fmla="*/ 375670 h 375670"/>
              <a:gd name="connsiteX7" fmla="*/ 85079 w 1221410"/>
              <a:gd name="connsiteY7" fmla="*/ 128739 h 375670"/>
              <a:gd name="connsiteX0" fmla="*/ 79568 w 1215899"/>
              <a:gd name="connsiteY0" fmla="*/ 128739 h 375670"/>
              <a:gd name="connsiteX1" fmla="*/ 208307 w 1215899"/>
              <a:gd name="connsiteY1" fmla="*/ 0 h 375670"/>
              <a:gd name="connsiteX2" fmla="*/ 1087160 w 1215899"/>
              <a:gd name="connsiteY2" fmla="*/ 0 h 375670"/>
              <a:gd name="connsiteX3" fmla="*/ 1215899 w 1215899"/>
              <a:gd name="connsiteY3" fmla="*/ 128739 h 375670"/>
              <a:gd name="connsiteX4" fmla="*/ 1215899 w 1215899"/>
              <a:gd name="connsiteY4" fmla="*/ 242813 h 375670"/>
              <a:gd name="connsiteX5" fmla="*/ 1087160 w 1215899"/>
              <a:gd name="connsiteY5" fmla="*/ 371552 h 375670"/>
              <a:gd name="connsiteX6" fmla="*/ 72382 w 1215899"/>
              <a:gd name="connsiteY6" fmla="*/ 375670 h 375670"/>
              <a:gd name="connsiteX7" fmla="*/ 79568 w 1215899"/>
              <a:gd name="connsiteY7" fmla="*/ 128739 h 375670"/>
              <a:gd name="connsiteX0" fmla="*/ 7709 w 1144040"/>
              <a:gd name="connsiteY0" fmla="*/ 128739 h 375740"/>
              <a:gd name="connsiteX1" fmla="*/ 136448 w 1144040"/>
              <a:gd name="connsiteY1" fmla="*/ 0 h 375740"/>
              <a:gd name="connsiteX2" fmla="*/ 1015301 w 1144040"/>
              <a:gd name="connsiteY2" fmla="*/ 0 h 375740"/>
              <a:gd name="connsiteX3" fmla="*/ 1144040 w 1144040"/>
              <a:gd name="connsiteY3" fmla="*/ 128739 h 375740"/>
              <a:gd name="connsiteX4" fmla="*/ 1144040 w 1144040"/>
              <a:gd name="connsiteY4" fmla="*/ 242813 h 375740"/>
              <a:gd name="connsiteX5" fmla="*/ 1015301 w 1144040"/>
              <a:gd name="connsiteY5" fmla="*/ 371552 h 375740"/>
              <a:gd name="connsiteX6" fmla="*/ 523 w 1144040"/>
              <a:gd name="connsiteY6" fmla="*/ 375670 h 375740"/>
              <a:gd name="connsiteX7" fmla="*/ 7709 w 1144040"/>
              <a:gd name="connsiteY7" fmla="*/ 128739 h 375740"/>
              <a:gd name="connsiteX0" fmla="*/ 0 w 1136331"/>
              <a:gd name="connsiteY0" fmla="*/ 128739 h 375740"/>
              <a:gd name="connsiteX1" fmla="*/ 128739 w 1136331"/>
              <a:gd name="connsiteY1" fmla="*/ 0 h 375740"/>
              <a:gd name="connsiteX2" fmla="*/ 1007592 w 1136331"/>
              <a:gd name="connsiteY2" fmla="*/ 0 h 375740"/>
              <a:gd name="connsiteX3" fmla="*/ 1136331 w 1136331"/>
              <a:gd name="connsiteY3" fmla="*/ 128739 h 375740"/>
              <a:gd name="connsiteX4" fmla="*/ 1136331 w 1136331"/>
              <a:gd name="connsiteY4" fmla="*/ 242813 h 375740"/>
              <a:gd name="connsiteX5" fmla="*/ 1007592 w 1136331"/>
              <a:gd name="connsiteY5" fmla="*/ 371552 h 375740"/>
              <a:gd name="connsiteX6" fmla="*/ 5171 w 1136331"/>
              <a:gd name="connsiteY6" fmla="*/ 375670 h 375740"/>
              <a:gd name="connsiteX7" fmla="*/ 0 w 1136331"/>
              <a:gd name="connsiteY7" fmla="*/ 128739 h 375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36331" h="375740">
                <a:moveTo>
                  <a:pt x="0" y="128739"/>
                </a:moveTo>
                <a:cubicBezTo>
                  <a:pt x="0" y="57638"/>
                  <a:pt x="57638" y="0"/>
                  <a:pt x="128739" y="0"/>
                </a:cubicBezTo>
                <a:lnTo>
                  <a:pt x="1007592" y="0"/>
                </a:lnTo>
                <a:cubicBezTo>
                  <a:pt x="1078693" y="0"/>
                  <a:pt x="1136331" y="57638"/>
                  <a:pt x="1136331" y="128739"/>
                </a:cubicBezTo>
                <a:lnTo>
                  <a:pt x="1136331" y="242813"/>
                </a:lnTo>
                <a:cubicBezTo>
                  <a:pt x="1136331" y="313914"/>
                  <a:pt x="1078693" y="371552"/>
                  <a:pt x="1007592" y="371552"/>
                </a:cubicBezTo>
                <a:lnTo>
                  <a:pt x="5171" y="375670"/>
                </a:lnTo>
                <a:cubicBezTo>
                  <a:pt x="1995" y="380509"/>
                  <a:pt x="2060" y="133686"/>
                  <a:pt x="0" y="128739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838200" y="554299"/>
            <a:ext cx="10515600" cy="15235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cap="all" spc="250" baseline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100" cap="all" spc="25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>
              <a:buNone/>
              <a:defRPr sz="1100" cap="all" spc="25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>
              <a:buNone/>
              <a:defRPr sz="1100" cap="all" spc="25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>
              <a:buNone/>
              <a:defRPr sz="1100" cap="all" spc="25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Oval 13"/>
          <p:cNvSpPr/>
          <p:nvPr userDrawn="1"/>
        </p:nvSpPr>
        <p:spPr>
          <a:xfrm>
            <a:off x="11609547" y="400050"/>
            <a:ext cx="339725" cy="33972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638914" y="479425"/>
            <a:ext cx="26987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D8018E6-5008-4D09-8834-2943DEA75A3D}" type="slidenum">
              <a:rPr lang="en-US" sz="1100" b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en-US" sz="1100" b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2CCB9E-EBCF-4AB0-A604-2319A299E946}"/>
              </a:ext>
            </a:extLst>
          </p:cNvPr>
          <p:cNvGrpSpPr/>
          <p:nvPr userDrawn="1"/>
        </p:nvGrpSpPr>
        <p:grpSpPr>
          <a:xfrm>
            <a:off x="0" y="1203481"/>
            <a:ext cx="543560" cy="38331"/>
            <a:chOff x="3244850" y="3002280"/>
            <a:chExt cx="1752600" cy="152400"/>
          </a:xfrm>
          <a:solidFill>
            <a:schemeClr val="accent3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6A33EC8-C09E-4709-A368-9DF9789D1453}"/>
                </a:ext>
              </a:extLst>
            </p:cNvPr>
            <p:cNvSpPr/>
            <p:nvPr/>
          </p:nvSpPr>
          <p:spPr>
            <a:xfrm>
              <a:off x="4121150" y="3002280"/>
              <a:ext cx="876300" cy="15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9193B2-67C2-42BA-B53E-35B45A8958FA}"/>
                </a:ext>
              </a:extLst>
            </p:cNvPr>
            <p:cNvSpPr/>
            <p:nvPr/>
          </p:nvSpPr>
          <p:spPr>
            <a:xfrm>
              <a:off x="3244850" y="3002280"/>
              <a:ext cx="876300" cy="15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7890" y="989484"/>
            <a:ext cx="10538460" cy="50817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defRPr sz="3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0132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>
          <p15:clr>
            <a:srgbClr val="FBAE40"/>
          </p15:clr>
        </p15:guide>
        <p15:guide id="5" orient="horz" pos="2304">
          <p15:clr>
            <a:srgbClr val="FBAE40"/>
          </p15:clr>
        </p15:guide>
        <p15:guide id="6" pos="2208">
          <p15:clr>
            <a:srgbClr val="FBAE40"/>
          </p15:clr>
        </p15:guide>
        <p15:guide id="7" pos="13152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578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full colo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D96D0BC-6E23-4927-9B24-A7A206FA32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770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C86D8C8-4DB9-4E58-A045-27871DAC7EA9}"/>
              </a:ext>
            </a:extLst>
          </p:cNvPr>
          <p:cNvSpPr/>
          <p:nvPr userDrawn="1"/>
        </p:nvSpPr>
        <p:spPr>
          <a:xfrm>
            <a:off x="11525250" y="373592"/>
            <a:ext cx="293159" cy="293159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2F940F-5391-422A-92DC-81654D411F7E}"/>
              </a:ext>
            </a:extLst>
          </p:cNvPr>
          <p:cNvSpPr txBox="1"/>
          <p:nvPr userDrawn="1"/>
        </p:nvSpPr>
        <p:spPr>
          <a:xfrm>
            <a:off x="11487679" y="435532"/>
            <a:ext cx="3683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ADFD2030-097E-4139-82A5-CA245ACEE337}" type="slidenum">
              <a:rPr lang="en-US" sz="1100" cap="none" spc="0" baseline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en-US" sz="1100" cap="none" spc="0" baseline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253A42-76A8-4B29-900F-BEFE489670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2D4AC4-6987-41B2-99A4-31C955B055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70000" y="1181100"/>
            <a:ext cx="3556000" cy="4533900"/>
          </a:xfrm>
          <a:prstGeom prst="roundRect">
            <a:avLst>
              <a:gd name="adj" fmla="val 10953"/>
            </a:avLst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050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1" pos="840">
          <p15:clr>
            <a:srgbClr val="FBAE40"/>
          </p15:clr>
        </p15:guide>
        <p15:guide id="2" pos="14520">
          <p15:clr>
            <a:srgbClr val="FBAE40"/>
          </p15:clr>
        </p15:guide>
        <p15:guide id="3" orient="horz" pos="7800">
          <p15:clr>
            <a:srgbClr val="FBAE40"/>
          </p15:clr>
        </p15:guide>
        <p15:guide id="4" orient="horz" pos="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A30596F-2D33-4B2B-AD54-5A7EB6D3D5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Oval 4"/>
          <p:cNvSpPr/>
          <p:nvPr userDrawn="1"/>
        </p:nvSpPr>
        <p:spPr>
          <a:xfrm>
            <a:off x="11525250" y="373592"/>
            <a:ext cx="293159" cy="293159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11487679" y="435532"/>
            <a:ext cx="3683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ADFD2030-097E-4139-82A5-CA245ACEE337}" type="slidenum">
              <a:rPr lang="en-US" sz="1100" cap="none" spc="0" baseline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en-US" sz="1100" cap="none" spc="0" baseline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6692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1" pos="840">
          <p15:clr>
            <a:srgbClr val="FBAE40"/>
          </p15:clr>
        </p15:guide>
        <p15:guide id="2" pos="14520">
          <p15:clr>
            <a:srgbClr val="FBAE40"/>
          </p15:clr>
        </p15:guide>
        <p15:guide id="3" orient="horz" pos="7800">
          <p15:clr>
            <a:srgbClr val="FBAE40"/>
          </p15:clr>
        </p15:guide>
        <p15:guide id="4" orient="horz" pos="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 userDrawn="1"/>
        </p:nvSpPr>
        <p:spPr>
          <a:xfrm>
            <a:off x="11525250" y="373592"/>
            <a:ext cx="293159" cy="293159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11487679" y="435532"/>
            <a:ext cx="3683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ADFD2030-097E-4139-82A5-CA245ACEE337}" type="slidenum">
              <a:rPr lang="en-US" sz="1100" cap="none" spc="0" baseline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en-US" sz="1100" cap="none" spc="0" baseline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155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1" pos="840">
          <p15:clr>
            <a:srgbClr val="FBAE40"/>
          </p15:clr>
        </p15:guide>
        <p15:guide id="2" pos="14520">
          <p15:clr>
            <a:srgbClr val="FBAE40"/>
          </p15:clr>
        </p15:guide>
        <p15:guide id="3" orient="horz" pos="7800">
          <p15:clr>
            <a:srgbClr val="FBAE40"/>
          </p15:clr>
        </p15:guide>
        <p15:guide id="4" orient="horz" pos="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 userDrawn="1"/>
        </p:nvSpPr>
        <p:spPr>
          <a:xfrm>
            <a:off x="11525250" y="373592"/>
            <a:ext cx="293159" cy="29315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11487679" y="435532"/>
            <a:ext cx="3683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ADFD2030-097E-4139-82A5-CA245ACEE337}" type="slidenum">
              <a:rPr lang="en-US" sz="1100" cap="none" spc="0" baseline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en-US" sz="1100" cap="none" spc="0" baseline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144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1" pos="840">
          <p15:clr>
            <a:srgbClr val="FBAE40"/>
          </p15:clr>
        </p15:guide>
        <p15:guide id="2" pos="14520">
          <p15:clr>
            <a:srgbClr val="FBAE40"/>
          </p15:clr>
        </p15:guide>
        <p15:guide id="3" orient="horz" pos="7800">
          <p15:clr>
            <a:srgbClr val="FBAE40"/>
          </p15:clr>
        </p15:guide>
        <p15:guide id="4" orient="horz" pos="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 userDrawn="1"/>
        </p:nvSpPr>
        <p:spPr>
          <a:xfrm>
            <a:off x="11525250" y="373592"/>
            <a:ext cx="293159" cy="29315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11487679" y="435532"/>
            <a:ext cx="3683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ADFD2030-097E-4139-82A5-CA245ACEE337}" type="slidenum">
              <a:rPr lang="en-US" sz="1100" cap="none" spc="0" baseline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en-US" sz="1100" cap="none" spc="0" baseline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043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1" pos="840">
          <p15:clr>
            <a:srgbClr val="FBAE40"/>
          </p15:clr>
        </p15:guide>
        <p15:guide id="2" pos="14520">
          <p15:clr>
            <a:srgbClr val="FBAE40"/>
          </p15:clr>
        </p15:guide>
        <p15:guide id="3" orient="horz" pos="7800">
          <p15:clr>
            <a:srgbClr val="FBAE40"/>
          </p15:clr>
        </p15:guide>
        <p15:guide id="4" orient="horz" pos="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 userDrawn="1"/>
        </p:nvSpPr>
        <p:spPr>
          <a:xfrm>
            <a:off x="11525250" y="373592"/>
            <a:ext cx="293159" cy="29315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11487679" y="435532"/>
            <a:ext cx="3683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ADFD2030-097E-4139-82A5-CA245ACEE337}" type="slidenum">
              <a:rPr lang="en-US" sz="1100" cap="none" spc="0" baseline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en-US" sz="1100" cap="none" spc="0" baseline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3906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1" pos="840">
          <p15:clr>
            <a:srgbClr val="FBAE40"/>
          </p15:clr>
        </p15:guide>
        <p15:guide id="2" pos="14520">
          <p15:clr>
            <a:srgbClr val="FBAE40"/>
          </p15:clr>
        </p15:guide>
        <p15:guide id="3" orient="horz" pos="7800">
          <p15:clr>
            <a:srgbClr val="FBAE40"/>
          </p15:clr>
        </p15:guide>
        <p15:guide id="4" orient="horz" pos="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 userDrawn="1"/>
        </p:nvSpPr>
        <p:spPr>
          <a:xfrm>
            <a:off x="11525250" y="373592"/>
            <a:ext cx="293159" cy="29315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11487679" y="435532"/>
            <a:ext cx="3683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ADFD2030-097E-4139-82A5-CA245ACEE337}" type="slidenum">
              <a:rPr lang="en-US" sz="1100" cap="none" spc="0" baseline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en-US" sz="1100" cap="none" spc="0" baseline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205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1" pos="840">
          <p15:clr>
            <a:srgbClr val="FBAE40"/>
          </p15:clr>
        </p15:guide>
        <p15:guide id="2" pos="14520">
          <p15:clr>
            <a:srgbClr val="FBAE40"/>
          </p15:clr>
        </p15:guide>
        <p15:guide id="3" orient="horz" pos="7800">
          <p15:clr>
            <a:srgbClr val="FBAE40"/>
          </p15:clr>
        </p15:guide>
        <p15:guide id="4" orient="horz" pos="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'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477197" y="1321976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 b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926107" y="1321976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 b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375017" y="1321976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 b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823927" y="1321976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 b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1477197" y="3697314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 b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926107" y="3697314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 b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375017" y="3697314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 b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8823927" y="3697314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 b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817591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 userDrawn="1"/>
        </p:nvSpPr>
        <p:spPr>
          <a:xfrm>
            <a:off x="11525250" y="373592"/>
            <a:ext cx="293159" cy="29315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11487679" y="435532"/>
            <a:ext cx="3683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ADFD2030-097E-4139-82A5-CA245ACEE337}" type="slidenum">
              <a:rPr lang="en-US" sz="1100" cap="none" spc="0" baseline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en-US" sz="1100" cap="none" spc="0" baseline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4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1" pos="840">
          <p15:clr>
            <a:srgbClr val="FBAE40"/>
          </p15:clr>
        </p15:guide>
        <p15:guide id="2" pos="14520">
          <p15:clr>
            <a:srgbClr val="FBAE40"/>
          </p15:clr>
        </p15:guide>
        <p15:guide id="3" orient="horz" pos="7800">
          <p15:clr>
            <a:srgbClr val="FBAE40"/>
          </p15:clr>
        </p15:guide>
        <p15:guide id="4" orient="horz" pos="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 userDrawn="1"/>
        </p:nvSpPr>
        <p:spPr>
          <a:xfrm>
            <a:off x="11525250" y="373592"/>
            <a:ext cx="293159" cy="29315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11487679" y="435532"/>
            <a:ext cx="3683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ADFD2030-097E-4139-82A5-CA245ACEE337}" type="slidenum">
              <a:rPr lang="en-US" sz="1100" cap="none" spc="0" baseline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en-US" sz="1100" cap="none" spc="0" baseline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738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1" pos="840">
          <p15:clr>
            <a:srgbClr val="FBAE40"/>
          </p15:clr>
        </p15:guide>
        <p15:guide id="2" pos="14520">
          <p15:clr>
            <a:srgbClr val="FBAE40"/>
          </p15:clr>
        </p15:guide>
        <p15:guide id="3" orient="horz" pos="7800">
          <p15:clr>
            <a:srgbClr val="FBAE40"/>
          </p15:clr>
        </p15:guide>
        <p15:guide id="4" orient="horz" pos="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 userDrawn="1"/>
        </p:nvSpPr>
        <p:spPr>
          <a:xfrm>
            <a:off x="11525250" y="373592"/>
            <a:ext cx="293159" cy="29315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11487679" y="435532"/>
            <a:ext cx="3683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ADFD2030-097E-4139-82A5-CA245ACEE337}" type="slidenum">
              <a:rPr lang="en-US" sz="1100" cap="none" spc="0" baseline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en-US" sz="1100" cap="none" spc="0" baseline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742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1" pos="840">
          <p15:clr>
            <a:srgbClr val="FBAE40"/>
          </p15:clr>
        </p15:guide>
        <p15:guide id="2" pos="14520">
          <p15:clr>
            <a:srgbClr val="FBAE40"/>
          </p15:clr>
        </p15:guide>
        <p15:guide id="3" orient="horz" pos="7800">
          <p15:clr>
            <a:srgbClr val="FBAE40"/>
          </p15:clr>
        </p15:guide>
        <p15:guide id="4" orient="horz" pos="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 userDrawn="1"/>
        </p:nvSpPr>
        <p:spPr>
          <a:xfrm>
            <a:off x="11525250" y="373592"/>
            <a:ext cx="293159" cy="29315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11487679" y="435532"/>
            <a:ext cx="3683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ADFD2030-097E-4139-82A5-CA245ACEE337}" type="slidenum">
              <a:rPr lang="en-US" sz="1100" cap="none" spc="0" baseline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en-US" sz="1100" cap="none" spc="0" baseline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845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1" pos="840">
          <p15:clr>
            <a:srgbClr val="FBAE40"/>
          </p15:clr>
        </p15:guide>
        <p15:guide id="2" pos="14520">
          <p15:clr>
            <a:srgbClr val="FBAE40"/>
          </p15:clr>
        </p15:guide>
        <p15:guide id="3" orient="horz" pos="7800">
          <p15:clr>
            <a:srgbClr val="FBAE40"/>
          </p15:clr>
        </p15:guide>
        <p15:guide id="4" orient="horz" pos="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 userDrawn="1"/>
        </p:nvSpPr>
        <p:spPr>
          <a:xfrm>
            <a:off x="11525250" y="373592"/>
            <a:ext cx="293159" cy="29315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11487679" y="435532"/>
            <a:ext cx="3683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ADFD2030-097E-4139-82A5-CA245ACEE337}" type="slidenum">
              <a:rPr lang="en-US" sz="1100" cap="none" spc="0" baseline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en-US" sz="1100" cap="none" spc="0" baseline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728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1" pos="840">
          <p15:clr>
            <a:srgbClr val="FBAE40"/>
          </p15:clr>
        </p15:guide>
        <p15:guide id="2" pos="14520">
          <p15:clr>
            <a:srgbClr val="FBAE40"/>
          </p15:clr>
        </p15:guide>
        <p15:guide id="3" orient="horz" pos="7800">
          <p15:clr>
            <a:srgbClr val="FBAE40"/>
          </p15:clr>
        </p15:guide>
        <p15:guide id="4" orient="horz" pos="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A978961-E983-5243-9D40-751A29EC20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C54448-ED05-E24C-B5D5-B54034DCC9F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7826629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 - Two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88722-4B8A-483C-9D07-DB12AFB6D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36CBB1-4698-4E59-B2DD-75F72657B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A30585B2-4AE5-4E24-B2F9-21CF896AC4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3235BC-F43D-4736-AE33-111FE081D6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6400" y="1720850"/>
            <a:ext cx="11480400" cy="4264025"/>
          </a:xfrm>
        </p:spPr>
        <p:txBody>
          <a:bodyPr numCol="2"/>
          <a:lstStyle>
            <a:lvl1pPr marL="215900" marR="0" indent="-215900" algn="l" defTabSz="914400" rtl="0" eaLnBrk="1" fontAlgn="auto" latinLnBrk="0" hangingPunct="1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49ACF8"/>
              </a:buClr>
              <a:buSzTx/>
              <a:buFont typeface="Calibri" panose="020F0502020204030204" pitchFamily="34" charset="0"/>
              <a:buChar char="•"/>
              <a:tabLst>
                <a:tab pos="5029200" algn="r"/>
              </a:tabLst>
              <a:defRPr sz="1200" b="0">
                <a:solidFill>
                  <a:schemeClr val="tx1"/>
                </a:solidFill>
              </a:defRPr>
            </a:lvl1pPr>
            <a:lvl2pPr marL="360000" marR="0" indent="-14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ACF8"/>
              </a:buClr>
              <a:buSzTx/>
              <a:buFont typeface="Calibri" panose="020F0502020204030204" pitchFamily="34" charset="0"/>
              <a:buChar char="–"/>
              <a:tabLst>
                <a:tab pos="5029200" algn="r"/>
              </a:tabLst>
              <a:defRPr sz="1200">
                <a:solidFill>
                  <a:schemeClr val="tx1"/>
                </a:solidFill>
              </a:defRPr>
            </a:lvl2pPr>
            <a:lvl3pPr marL="504000" marR="0" indent="-144000" algn="l" defTabSz="9413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ACF8"/>
              </a:buClr>
              <a:buSzTx/>
              <a:buFont typeface="Calibri" panose="020F0502020204030204" pitchFamily="34" charset="0"/>
              <a:buChar char="–"/>
              <a:tabLst>
                <a:tab pos="5029200" algn="r"/>
              </a:tabLst>
              <a:defRPr sz="1200">
                <a:solidFill>
                  <a:schemeClr val="tx1"/>
                </a:solidFill>
              </a:defRPr>
            </a:lvl3pPr>
            <a:lvl4pPr marL="252000" indent="-1080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 marL="360000" indent="-108000"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b="0" dirty="0"/>
              <a:t>Contents	xx</a:t>
            </a:r>
          </a:p>
          <a:p>
            <a:pPr lvl="1"/>
            <a:r>
              <a:rPr lang="en-GB" b="0" dirty="0"/>
              <a:t>Contents	xx</a:t>
            </a:r>
          </a:p>
          <a:p>
            <a:pPr lvl="1"/>
            <a:r>
              <a:rPr lang="en-GB" b="0" dirty="0"/>
              <a:t>Contents	xx</a:t>
            </a:r>
          </a:p>
          <a:p>
            <a:pPr lvl="2"/>
            <a:r>
              <a:rPr lang="en-GB" b="0" dirty="0"/>
              <a:t>Contents	xx</a:t>
            </a:r>
          </a:p>
          <a:p>
            <a:pPr lvl="2"/>
            <a:r>
              <a:rPr lang="en-GB" b="0" dirty="0"/>
              <a:t>Contents	xx</a:t>
            </a:r>
          </a:p>
          <a:p>
            <a:pPr lvl="0"/>
            <a:r>
              <a:rPr lang="en-GB" b="0" dirty="0"/>
              <a:t>Contents	xx</a:t>
            </a:r>
          </a:p>
          <a:p>
            <a:pPr lvl="1"/>
            <a:r>
              <a:rPr lang="en-GB" b="0" dirty="0"/>
              <a:t>Contents	xx</a:t>
            </a:r>
          </a:p>
          <a:p>
            <a:pPr lvl="1"/>
            <a:r>
              <a:rPr lang="en-GB" b="0" dirty="0"/>
              <a:t>Contents	xx</a:t>
            </a:r>
          </a:p>
          <a:p>
            <a:pPr lvl="2"/>
            <a:r>
              <a:rPr lang="en-GB" b="0" dirty="0"/>
              <a:t>Contents	xx</a:t>
            </a:r>
          </a:p>
          <a:p>
            <a:pPr lvl="2"/>
            <a:r>
              <a:rPr lang="en-GB" b="0" dirty="0"/>
              <a:t>Contents	xx</a:t>
            </a:r>
          </a:p>
          <a:p>
            <a:pPr lvl="0"/>
            <a:r>
              <a:rPr lang="en-GB" b="0" dirty="0"/>
              <a:t>Contents	xx</a:t>
            </a:r>
          </a:p>
          <a:p>
            <a:pPr lvl="1"/>
            <a:r>
              <a:rPr lang="en-GB" b="0" dirty="0"/>
              <a:t>Contents	xx</a:t>
            </a:r>
          </a:p>
          <a:p>
            <a:pPr lvl="1"/>
            <a:r>
              <a:rPr lang="en-GB" b="0" dirty="0"/>
              <a:t>Contents	xx</a:t>
            </a:r>
          </a:p>
          <a:p>
            <a:pPr lvl="2"/>
            <a:r>
              <a:rPr lang="en-GB" b="0" dirty="0"/>
              <a:t>Contents	xx</a:t>
            </a:r>
          </a:p>
          <a:p>
            <a:pPr lvl="2"/>
            <a:r>
              <a:rPr lang="en-GB" b="0" dirty="0"/>
              <a:t>Contents	xx</a:t>
            </a:r>
          </a:p>
          <a:p>
            <a:pPr lvl="0"/>
            <a:r>
              <a:rPr lang="en-GB" b="0" dirty="0"/>
              <a:t>Contents	xx</a:t>
            </a:r>
          </a:p>
          <a:p>
            <a:pPr lvl="1"/>
            <a:r>
              <a:rPr lang="en-GB" b="0" dirty="0"/>
              <a:t>Contents	xx</a:t>
            </a:r>
          </a:p>
          <a:p>
            <a:pPr lvl="1"/>
            <a:r>
              <a:rPr lang="en-GB" b="0" dirty="0"/>
              <a:t>Contents	xx</a:t>
            </a:r>
          </a:p>
          <a:p>
            <a:pPr lvl="2"/>
            <a:r>
              <a:rPr lang="en-GB" b="0" dirty="0"/>
              <a:t>Contents	xx</a:t>
            </a:r>
          </a:p>
          <a:p>
            <a:pPr lvl="2"/>
            <a:r>
              <a:rPr lang="en-GB" b="0" dirty="0"/>
              <a:t>Contents	xx</a:t>
            </a:r>
          </a:p>
          <a:p>
            <a:pPr lvl="0"/>
            <a:r>
              <a:rPr lang="en-GB" b="0" dirty="0"/>
              <a:t>Contents	xx</a:t>
            </a:r>
          </a:p>
          <a:p>
            <a:pPr lvl="1"/>
            <a:r>
              <a:rPr lang="en-GB" b="0" dirty="0"/>
              <a:t>Contents	xx</a:t>
            </a:r>
          </a:p>
          <a:p>
            <a:pPr lvl="1"/>
            <a:r>
              <a:rPr lang="en-GB" b="0" dirty="0"/>
              <a:t>Contents	xx</a:t>
            </a:r>
          </a:p>
          <a:p>
            <a:pPr lvl="2"/>
            <a:r>
              <a:rPr lang="en-GB" b="0" dirty="0"/>
              <a:t>Contents	xx</a:t>
            </a:r>
          </a:p>
          <a:p>
            <a:pPr lvl="2"/>
            <a:r>
              <a:rPr lang="en-GB" b="0" dirty="0"/>
              <a:t>Contents	xx</a:t>
            </a:r>
          </a:p>
          <a:p>
            <a:pPr lvl="0"/>
            <a:r>
              <a:rPr lang="en-GB" b="0" dirty="0"/>
              <a:t>Contents	xx</a:t>
            </a:r>
          </a:p>
          <a:p>
            <a:pPr lvl="1"/>
            <a:r>
              <a:rPr lang="en-GB" b="0" dirty="0"/>
              <a:t>Contents	xx</a:t>
            </a:r>
          </a:p>
          <a:p>
            <a:pPr lvl="1"/>
            <a:r>
              <a:rPr lang="en-GB" b="0" dirty="0"/>
              <a:t>Contents	xx</a:t>
            </a:r>
          </a:p>
          <a:p>
            <a:pPr lvl="2"/>
            <a:r>
              <a:rPr lang="en-GB" b="0" dirty="0"/>
              <a:t>Contents	xx</a:t>
            </a:r>
          </a:p>
          <a:p>
            <a:pPr lvl="2"/>
            <a:r>
              <a:rPr lang="en-GB" b="0" dirty="0"/>
              <a:t>Contents	xx</a:t>
            </a:r>
          </a:p>
          <a:p>
            <a:pPr lvl="0"/>
            <a:r>
              <a:rPr lang="en-GB" b="0" dirty="0"/>
              <a:t>Contents	xx</a:t>
            </a:r>
          </a:p>
          <a:p>
            <a:pPr lvl="1"/>
            <a:r>
              <a:rPr lang="en-GB" b="0" dirty="0"/>
              <a:t>Contents	xx</a:t>
            </a:r>
          </a:p>
          <a:p>
            <a:pPr lvl="1"/>
            <a:r>
              <a:rPr lang="en-GB" b="0" dirty="0"/>
              <a:t>Contents	xx</a:t>
            </a:r>
          </a:p>
          <a:p>
            <a:pPr lvl="2"/>
            <a:r>
              <a:rPr lang="en-GB" b="0" dirty="0"/>
              <a:t>Contents	xx</a:t>
            </a:r>
          </a:p>
          <a:p>
            <a:pPr lvl="2"/>
            <a:r>
              <a:rPr lang="en-GB" b="0" dirty="0"/>
              <a:t>Contents	xx</a:t>
            </a:r>
          </a:p>
          <a:p>
            <a:pPr lvl="0"/>
            <a:r>
              <a:rPr lang="en-GB" b="0" dirty="0"/>
              <a:t>Contents	xx</a:t>
            </a:r>
          </a:p>
          <a:p>
            <a:pPr lvl="1"/>
            <a:r>
              <a:rPr lang="en-GB" b="0" dirty="0"/>
              <a:t>Contents	xx</a:t>
            </a:r>
          </a:p>
          <a:p>
            <a:pPr lvl="1"/>
            <a:r>
              <a:rPr lang="en-GB" b="0" dirty="0"/>
              <a:t>Contents	xx</a:t>
            </a:r>
          </a:p>
          <a:p>
            <a:pPr lvl="2"/>
            <a:r>
              <a:rPr lang="en-GB" b="0" dirty="0"/>
              <a:t>Contents	xx</a:t>
            </a:r>
          </a:p>
          <a:p>
            <a:pPr lvl="2"/>
            <a:r>
              <a:rPr lang="en-GB" b="0" dirty="0"/>
              <a:t>Contents	xx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5022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2F934-C12C-4140-854F-0344DFF76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D6E3BAA-6473-48ED-A3D0-B0644050B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A30585B2-4AE5-4E24-B2F9-21CF896AC4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8484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 b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2650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 b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7242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876300" y="1598174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3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492949" y="1598174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876300" y="4233639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492949" y="4233639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7608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Work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6239423" y="4841077"/>
            <a:ext cx="841248" cy="841248"/>
          </a:xfrm>
          <a:prstGeom prst="ellipse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876300" y="1598613"/>
            <a:ext cx="4610100" cy="274955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7829993" y="3616612"/>
            <a:ext cx="3485707" cy="2555588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8105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1FB4437-41D0-4F13-852C-37D8393DFD6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226" y="2060829"/>
            <a:ext cx="1830962" cy="1828800"/>
          </a:xfrm>
          <a:custGeom>
            <a:avLst/>
            <a:gdLst>
              <a:gd name="connsiteX0" fmla="*/ 0 w 1828800"/>
              <a:gd name="connsiteY0" fmla="*/ 672267 h 1828800"/>
              <a:gd name="connsiteX1" fmla="*/ 672267 w 1828800"/>
              <a:gd name="connsiteY1" fmla="*/ 0 h 1828800"/>
              <a:gd name="connsiteX2" fmla="*/ 1156533 w 1828800"/>
              <a:gd name="connsiteY2" fmla="*/ 0 h 1828800"/>
              <a:gd name="connsiteX3" fmla="*/ 1828800 w 1828800"/>
              <a:gd name="connsiteY3" fmla="*/ 672267 h 1828800"/>
              <a:gd name="connsiteX4" fmla="*/ 1828800 w 1828800"/>
              <a:gd name="connsiteY4" fmla="*/ 1156533 h 1828800"/>
              <a:gd name="connsiteX5" fmla="*/ 1156533 w 1828800"/>
              <a:gd name="connsiteY5" fmla="*/ 1828800 h 1828800"/>
              <a:gd name="connsiteX6" fmla="*/ 672267 w 1828800"/>
              <a:gd name="connsiteY6" fmla="*/ 1828800 h 1828800"/>
              <a:gd name="connsiteX7" fmla="*/ 0 w 1828800"/>
              <a:gd name="connsiteY7" fmla="*/ 1156533 h 1828800"/>
              <a:gd name="connsiteX8" fmla="*/ 0 w 1828800"/>
              <a:gd name="connsiteY8" fmla="*/ 672267 h 1828800"/>
              <a:gd name="connsiteX0" fmla="*/ 0 w 1828800"/>
              <a:gd name="connsiteY0" fmla="*/ 672267 h 1828800"/>
              <a:gd name="connsiteX1" fmla="*/ 672267 w 1828800"/>
              <a:gd name="connsiteY1" fmla="*/ 0 h 1828800"/>
              <a:gd name="connsiteX2" fmla="*/ 1156533 w 1828800"/>
              <a:gd name="connsiteY2" fmla="*/ 0 h 1828800"/>
              <a:gd name="connsiteX3" fmla="*/ 1828800 w 1828800"/>
              <a:gd name="connsiteY3" fmla="*/ 672267 h 1828800"/>
              <a:gd name="connsiteX4" fmla="*/ 1828800 w 1828800"/>
              <a:gd name="connsiteY4" fmla="*/ 1156533 h 1828800"/>
              <a:gd name="connsiteX5" fmla="*/ 1156533 w 1828800"/>
              <a:gd name="connsiteY5" fmla="*/ 1828800 h 1828800"/>
              <a:gd name="connsiteX6" fmla="*/ 672267 w 1828800"/>
              <a:gd name="connsiteY6" fmla="*/ 1828800 h 1828800"/>
              <a:gd name="connsiteX7" fmla="*/ 0 w 1828800"/>
              <a:gd name="connsiteY7" fmla="*/ 672267 h 1828800"/>
              <a:gd name="connsiteX0" fmla="*/ 26758 w 1855558"/>
              <a:gd name="connsiteY0" fmla="*/ 672267 h 1845891"/>
              <a:gd name="connsiteX1" fmla="*/ 699025 w 1855558"/>
              <a:gd name="connsiteY1" fmla="*/ 0 h 1845891"/>
              <a:gd name="connsiteX2" fmla="*/ 1183291 w 1855558"/>
              <a:gd name="connsiteY2" fmla="*/ 0 h 1845891"/>
              <a:gd name="connsiteX3" fmla="*/ 1855558 w 1855558"/>
              <a:gd name="connsiteY3" fmla="*/ 672267 h 1845891"/>
              <a:gd name="connsiteX4" fmla="*/ 1855558 w 1855558"/>
              <a:gd name="connsiteY4" fmla="*/ 1156533 h 1845891"/>
              <a:gd name="connsiteX5" fmla="*/ 1183291 w 1855558"/>
              <a:gd name="connsiteY5" fmla="*/ 1828800 h 1845891"/>
              <a:gd name="connsiteX6" fmla="*/ 117911 w 1855558"/>
              <a:gd name="connsiteY6" fmla="*/ 1845891 h 1845891"/>
              <a:gd name="connsiteX7" fmla="*/ 26758 w 1855558"/>
              <a:gd name="connsiteY7" fmla="*/ 672267 h 1845891"/>
              <a:gd name="connsiteX0" fmla="*/ 0 w 1828800"/>
              <a:gd name="connsiteY0" fmla="*/ 672267 h 1845891"/>
              <a:gd name="connsiteX1" fmla="*/ 672267 w 1828800"/>
              <a:gd name="connsiteY1" fmla="*/ 0 h 1845891"/>
              <a:gd name="connsiteX2" fmla="*/ 1156533 w 1828800"/>
              <a:gd name="connsiteY2" fmla="*/ 0 h 1845891"/>
              <a:gd name="connsiteX3" fmla="*/ 1828800 w 1828800"/>
              <a:gd name="connsiteY3" fmla="*/ 672267 h 1845891"/>
              <a:gd name="connsiteX4" fmla="*/ 1828800 w 1828800"/>
              <a:gd name="connsiteY4" fmla="*/ 1156533 h 1845891"/>
              <a:gd name="connsiteX5" fmla="*/ 1156533 w 1828800"/>
              <a:gd name="connsiteY5" fmla="*/ 1828800 h 1845891"/>
              <a:gd name="connsiteX6" fmla="*/ 91153 w 1828800"/>
              <a:gd name="connsiteY6" fmla="*/ 1845891 h 1845891"/>
              <a:gd name="connsiteX7" fmla="*/ 0 w 1828800"/>
              <a:gd name="connsiteY7" fmla="*/ 672267 h 1845891"/>
              <a:gd name="connsiteX0" fmla="*/ 0 w 1828800"/>
              <a:gd name="connsiteY0" fmla="*/ 672267 h 1837345"/>
              <a:gd name="connsiteX1" fmla="*/ 672267 w 1828800"/>
              <a:gd name="connsiteY1" fmla="*/ 0 h 1837345"/>
              <a:gd name="connsiteX2" fmla="*/ 1156533 w 1828800"/>
              <a:gd name="connsiteY2" fmla="*/ 0 h 1837345"/>
              <a:gd name="connsiteX3" fmla="*/ 1828800 w 1828800"/>
              <a:gd name="connsiteY3" fmla="*/ 672267 h 1837345"/>
              <a:gd name="connsiteX4" fmla="*/ 1828800 w 1828800"/>
              <a:gd name="connsiteY4" fmla="*/ 1156533 h 1837345"/>
              <a:gd name="connsiteX5" fmla="*/ 1156533 w 1828800"/>
              <a:gd name="connsiteY5" fmla="*/ 1828800 h 1837345"/>
              <a:gd name="connsiteX6" fmla="*/ 14241 w 1828800"/>
              <a:gd name="connsiteY6" fmla="*/ 1837345 h 1837345"/>
              <a:gd name="connsiteX7" fmla="*/ 0 w 1828800"/>
              <a:gd name="connsiteY7" fmla="*/ 672267 h 1837345"/>
              <a:gd name="connsiteX0" fmla="*/ 2162 w 1830962"/>
              <a:gd name="connsiteY0" fmla="*/ 672267 h 1828800"/>
              <a:gd name="connsiteX1" fmla="*/ 674429 w 1830962"/>
              <a:gd name="connsiteY1" fmla="*/ 0 h 1828800"/>
              <a:gd name="connsiteX2" fmla="*/ 1158695 w 1830962"/>
              <a:gd name="connsiteY2" fmla="*/ 0 h 1828800"/>
              <a:gd name="connsiteX3" fmla="*/ 1830962 w 1830962"/>
              <a:gd name="connsiteY3" fmla="*/ 672267 h 1828800"/>
              <a:gd name="connsiteX4" fmla="*/ 1830962 w 1830962"/>
              <a:gd name="connsiteY4" fmla="*/ 1156533 h 1828800"/>
              <a:gd name="connsiteX5" fmla="*/ 1158695 w 1830962"/>
              <a:gd name="connsiteY5" fmla="*/ 1828800 h 1828800"/>
              <a:gd name="connsiteX6" fmla="*/ 7857 w 1830962"/>
              <a:gd name="connsiteY6" fmla="*/ 1828799 h 1828800"/>
              <a:gd name="connsiteX7" fmla="*/ 2162 w 1830962"/>
              <a:gd name="connsiteY7" fmla="*/ 672267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30962" h="1828800">
                <a:moveTo>
                  <a:pt x="2162" y="672267"/>
                </a:moveTo>
                <a:cubicBezTo>
                  <a:pt x="2162" y="300984"/>
                  <a:pt x="303146" y="0"/>
                  <a:pt x="674429" y="0"/>
                </a:cubicBezTo>
                <a:lnTo>
                  <a:pt x="1158695" y="0"/>
                </a:lnTo>
                <a:cubicBezTo>
                  <a:pt x="1529978" y="0"/>
                  <a:pt x="1830962" y="300984"/>
                  <a:pt x="1830962" y="672267"/>
                </a:cubicBezTo>
                <a:lnTo>
                  <a:pt x="1830962" y="1156533"/>
                </a:lnTo>
                <a:cubicBezTo>
                  <a:pt x="1830962" y="1527816"/>
                  <a:pt x="1529978" y="1828800"/>
                  <a:pt x="1158695" y="1828800"/>
                </a:cubicBezTo>
                <a:lnTo>
                  <a:pt x="7857" y="1828799"/>
                </a:lnTo>
                <a:cubicBezTo>
                  <a:pt x="-5437" y="1815506"/>
                  <a:pt x="2162" y="977067"/>
                  <a:pt x="2162" y="672267"/>
                </a:cubicBez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ABC1C2AF-B56F-4F19-AAB0-D4278E85392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35428" y="2060829"/>
            <a:ext cx="1830962" cy="1828800"/>
          </a:xfrm>
          <a:custGeom>
            <a:avLst/>
            <a:gdLst>
              <a:gd name="connsiteX0" fmla="*/ 0 w 1828800"/>
              <a:gd name="connsiteY0" fmla="*/ 672267 h 1828800"/>
              <a:gd name="connsiteX1" fmla="*/ 672267 w 1828800"/>
              <a:gd name="connsiteY1" fmla="*/ 0 h 1828800"/>
              <a:gd name="connsiteX2" fmla="*/ 1156533 w 1828800"/>
              <a:gd name="connsiteY2" fmla="*/ 0 h 1828800"/>
              <a:gd name="connsiteX3" fmla="*/ 1828800 w 1828800"/>
              <a:gd name="connsiteY3" fmla="*/ 672267 h 1828800"/>
              <a:gd name="connsiteX4" fmla="*/ 1828800 w 1828800"/>
              <a:gd name="connsiteY4" fmla="*/ 1156533 h 1828800"/>
              <a:gd name="connsiteX5" fmla="*/ 1156533 w 1828800"/>
              <a:gd name="connsiteY5" fmla="*/ 1828800 h 1828800"/>
              <a:gd name="connsiteX6" fmla="*/ 672267 w 1828800"/>
              <a:gd name="connsiteY6" fmla="*/ 1828800 h 1828800"/>
              <a:gd name="connsiteX7" fmla="*/ 0 w 1828800"/>
              <a:gd name="connsiteY7" fmla="*/ 1156533 h 1828800"/>
              <a:gd name="connsiteX8" fmla="*/ 0 w 1828800"/>
              <a:gd name="connsiteY8" fmla="*/ 672267 h 1828800"/>
              <a:gd name="connsiteX0" fmla="*/ 0 w 1828800"/>
              <a:gd name="connsiteY0" fmla="*/ 672267 h 1828800"/>
              <a:gd name="connsiteX1" fmla="*/ 672267 w 1828800"/>
              <a:gd name="connsiteY1" fmla="*/ 0 h 1828800"/>
              <a:gd name="connsiteX2" fmla="*/ 1156533 w 1828800"/>
              <a:gd name="connsiteY2" fmla="*/ 0 h 1828800"/>
              <a:gd name="connsiteX3" fmla="*/ 1828800 w 1828800"/>
              <a:gd name="connsiteY3" fmla="*/ 672267 h 1828800"/>
              <a:gd name="connsiteX4" fmla="*/ 1828800 w 1828800"/>
              <a:gd name="connsiteY4" fmla="*/ 1156533 h 1828800"/>
              <a:gd name="connsiteX5" fmla="*/ 1156533 w 1828800"/>
              <a:gd name="connsiteY5" fmla="*/ 1828800 h 1828800"/>
              <a:gd name="connsiteX6" fmla="*/ 672267 w 1828800"/>
              <a:gd name="connsiteY6" fmla="*/ 1828800 h 1828800"/>
              <a:gd name="connsiteX7" fmla="*/ 0 w 1828800"/>
              <a:gd name="connsiteY7" fmla="*/ 672267 h 1828800"/>
              <a:gd name="connsiteX0" fmla="*/ 26758 w 1855558"/>
              <a:gd name="connsiteY0" fmla="*/ 672267 h 1845891"/>
              <a:gd name="connsiteX1" fmla="*/ 699025 w 1855558"/>
              <a:gd name="connsiteY1" fmla="*/ 0 h 1845891"/>
              <a:gd name="connsiteX2" fmla="*/ 1183291 w 1855558"/>
              <a:gd name="connsiteY2" fmla="*/ 0 h 1845891"/>
              <a:gd name="connsiteX3" fmla="*/ 1855558 w 1855558"/>
              <a:gd name="connsiteY3" fmla="*/ 672267 h 1845891"/>
              <a:gd name="connsiteX4" fmla="*/ 1855558 w 1855558"/>
              <a:gd name="connsiteY4" fmla="*/ 1156533 h 1845891"/>
              <a:gd name="connsiteX5" fmla="*/ 1183291 w 1855558"/>
              <a:gd name="connsiteY5" fmla="*/ 1828800 h 1845891"/>
              <a:gd name="connsiteX6" fmla="*/ 117911 w 1855558"/>
              <a:gd name="connsiteY6" fmla="*/ 1845891 h 1845891"/>
              <a:gd name="connsiteX7" fmla="*/ 26758 w 1855558"/>
              <a:gd name="connsiteY7" fmla="*/ 672267 h 1845891"/>
              <a:gd name="connsiteX0" fmla="*/ 0 w 1828800"/>
              <a:gd name="connsiteY0" fmla="*/ 672267 h 1845891"/>
              <a:gd name="connsiteX1" fmla="*/ 672267 w 1828800"/>
              <a:gd name="connsiteY1" fmla="*/ 0 h 1845891"/>
              <a:gd name="connsiteX2" fmla="*/ 1156533 w 1828800"/>
              <a:gd name="connsiteY2" fmla="*/ 0 h 1845891"/>
              <a:gd name="connsiteX3" fmla="*/ 1828800 w 1828800"/>
              <a:gd name="connsiteY3" fmla="*/ 672267 h 1845891"/>
              <a:gd name="connsiteX4" fmla="*/ 1828800 w 1828800"/>
              <a:gd name="connsiteY4" fmla="*/ 1156533 h 1845891"/>
              <a:gd name="connsiteX5" fmla="*/ 1156533 w 1828800"/>
              <a:gd name="connsiteY5" fmla="*/ 1828800 h 1845891"/>
              <a:gd name="connsiteX6" fmla="*/ 91153 w 1828800"/>
              <a:gd name="connsiteY6" fmla="*/ 1845891 h 1845891"/>
              <a:gd name="connsiteX7" fmla="*/ 0 w 1828800"/>
              <a:gd name="connsiteY7" fmla="*/ 672267 h 1845891"/>
              <a:gd name="connsiteX0" fmla="*/ 0 w 1828800"/>
              <a:gd name="connsiteY0" fmla="*/ 672267 h 1837345"/>
              <a:gd name="connsiteX1" fmla="*/ 672267 w 1828800"/>
              <a:gd name="connsiteY1" fmla="*/ 0 h 1837345"/>
              <a:gd name="connsiteX2" fmla="*/ 1156533 w 1828800"/>
              <a:gd name="connsiteY2" fmla="*/ 0 h 1837345"/>
              <a:gd name="connsiteX3" fmla="*/ 1828800 w 1828800"/>
              <a:gd name="connsiteY3" fmla="*/ 672267 h 1837345"/>
              <a:gd name="connsiteX4" fmla="*/ 1828800 w 1828800"/>
              <a:gd name="connsiteY4" fmla="*/ 1156533 h 1837345"/>
              <a:gd name="connsiteX5" fmla="*/ 1156533 w 1828800"/>
              <a:gd name="connsiteY5" fmla="*/ 1828800 h 1837345"/>
              <a:gd name="connsiteX6" fmla="*/ 14241 w 1828800"/>
              <a:gd name="connsiteY6" fmla="*/ 1837345 h 1837345"/>
              <a:gd name="connsiteX7" fmla="*/ 0 w 1828800"/>
              <a:gd name="connsiteY7" fmla="*/ 672267 h 1837345"/>
              <a:gd name="connsiteX0" fmla="*/ 2162 w 1830962"/>
              <a:gd name="connsiteY0" fmla="*/ 672267 h 1828800"/>
              <a:gd name="connsiteX1" fmla="*/ 674429 w 1830962"/>
              <a:gd name="connsiteY1" fmla="*/ 0 h 1828800"/>
              <a:gd name="connsiteX2" fmla="*/ 1158695 w 1830962"/>
              <a:gd name="connsiteY2" fmla="*/ 0 h 1828800"/>
              <a:gd name="connsiteX3" fmla="*/ 1830962 w 1830962"/>
              <a:gd name="connsiteY3" fmla="*/ 672267 h 1828800"/>
              <a:gd name="connsiteX4" fmla="*/ 1830962 w 1830962"/>
              <a:gd name="connsiteY4" fmla="*/ 1156533 h 1828800"/>
              <a:gd name="connsiteX5" fmla="*/ 1158695 w 1830962"/>
              <a:gd name="connsiteY5" fmla="*/ 1828800 h 1828800"/>
              <a:gd name="connsiteX6" fmla="*/ 7857 w 1830962"/>
              <a:gd name="connsiteY6" fmla="*/ 1828799 h 1828800"/>
              <a:gd name="connsiteX7" fmla="*/ 2162 w 1830962"/>
              <a:gd name="connsiteY7" fmla="*/ 672267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30962" h="1828800">
                <a:moveTo>
                  <a:pt x="2162" y="672267"/>
                </a:moveTo>
                <a:cubicBezTo>
                  <a:pt x="2162" y="300984"/>
                  <a:pt x="303146" y="0"/>
                  <a:pt x="674429" y="0"/>
                </a:cubicBezTo>
                <a:lnTo>
                  <a:pt x="1158695" y="0"/>
                </a:lnTo>
                <a:cubicBezTo>
                  <a:pt x="1529978" y="0"/>
                  <a:pt x="1830962" y="300984"/>
                  <a:pt x="1830962" y="672267"/>
                </a:cubicBezTo>
                <a:lnTo>
                  <a:pt x="1830962" y="1156533"/>
                </a:lnTo>
                <a:cubicBezTo>
                  <a:pt x="1830962" y="1527816"/>
                  <a:pt x="1529978" y="1828800"/>
                  <a:pt x="1158695" y="1828800"/>
                </a:cubicBezTo>
                <a:lnTo>
                  <a:pt x="7857" y="1828799"/>
                </a:lnTo>
                <a:cubicBezTo>
                  <a:pt x="-5437" y="1815506"/>
                  <a:pt x="2162" y="977067"/>
                  <a:pt x="2162" y="672267"/>
                </a:cubicBez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E1A75520-72F1-4C2D-8406-7FEAF579BDC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25610" y="2060829"/>
            <a:ext cx="1830962" cy="1828800"/>
          </a:xfrm>
          <a:custGeom>
            <a:avLst/>
            <a:gdLst>
              <a:gd name="connsiteX0" fmla="*/ 0 w 1828800"/>
              <a:gd name="connsiteY0" fmla="*/ 672267 h 1828800"/>
              <a:gd name="connsiteX1" fmla="*/ 672267 w 1828800"/>
              <a:gd name="connsiteY1" fmla="*/ 0 h 1828800"/>
              <a:gd name="connsiteX2" fmla="*/ 1156533 w 1828800"/>
              <a:gd name="connsiteY2" fmla="*/ 0 h 1828800"/>
              <a:gd name="connsiteX3" fmla="*/ 1828800 w 1828800"/>
              <a:gd name="connsiteY3" fmla="*/ 672267 h 1828800"/>
              <a:gd name="connsiteX4" fmla="*/ 1828800 w 1828800"/>
              <a:gd name="connsiteY4" fmla="*/ 1156533 h 1828800"/>
              <a:gd name="connsiteX5" fmla="*/ 1156533 w 1828800"/>
              <a:gd name="connsiteY5" fmla="*/ 1828800 h 1828800"/>
              <a:gd name="connsiteX6" fmla="*/ 672267 w 1828800"/>
              <a:gd name="connsiteY6" fmla="*/ 1828800 h 1828800"/>
              <a:gd name="connsiteX7" fmla="*/ 0 w 1828800"/>
              <a:gd name="connsiteY7" fmla="*/ 1156533 h 1828800"/>
              <a:gd name="connsiteX8" fmla="*/ 0 w 1828800"/>
              <a:gd name="connsiteY8" fmla="*/ 672267 h 1828800"/>
              <a:gd name="connsiteX0" fmla="*/ 0 w 1828800"/>
              <a:gd name="connsiteY0" fmla="*/ 672267 h 1828800"/>
              <a:gd name="connsiteX1" fmla="*/ 672267 w 1828800"/>
              <a:gd name="connsiteY1" fmla="*/ 0 h 1828800"/>
              <a:gd name="connsiteX2" fmla="*/ 1156533 w 1828800"/>
              <a:gd name="connsiteY2" fmla="*/ 0 h 1828800"/>
              <a:gd name="connsiteX3" fmla="*/ 1828800 w 1828800"/>
              <a:gd name="connsiteY3" fmla="*/ 672267 h 1828800"/>
              <a:gd name="connsiteX4" fmla="*/ 1828800 w 1828800"/>
              <a:gd name="connsiteY4" fmla="*/ 1156533 h 1828800"/>
              <a:gd name="connsiteX5" fmla="*/ 1156533 w 1828800"/>
              <a:gd name="connsiteY5" fmla="*/ 1828800 h 1828800"/>
              <a:gd name="connsiteX6" fmla="*/ 672267 w 1828800"/>
              <a:gd name="connsiteY6" fmla="*/ 1828800 h 1828800"/>
              <a:gd name="connsiteX7" fmla="*/ 0 w 1828800"/>
              <a:gd name="connsiteY7" fmla="*/ 672267 h 1828800"/>
              <a:gd name="connsiteX0" fmla="*/ 26758 w 1855558"/>
              <a:gd name="connsiteY0" fmla="*/ 672267 h 1845891"/>
              <a:gd name="connsiteX1" fmla="*/ 699025 w 1855558"/>
              <a:gd name="connsiteY1" fmla="*/ 0 h 1845891"/>
              <a:gd name="connsiteX2" fmla="*/ 1183291 w 1855558"/>
              <a:gd name="connsiteY2" fmla="*/ 0 h 1845891"/>
              <a:gd name="connsiteX3" fmla="*/ 1855558 w 1855558"/>
              <a:gd name="connsiteY3" fmla="*/ 672267 h 1845891"/>
              <a:gd name="connsiteX4" fmla="*/ 1855558 w 1855558"/>
              <a:gd name="connsiteY4" fmla="*/ 1156533 h 1845891"/>
              <a:gd name="connsiteX5" fmla="*/ 1183291 w 1855558"/>
              <a:gd name="connsiteY5" fmla="*/ 1828800 h 1845891"/>
              <a:gd name="connsiteX6" fmla="*/ 117911 w 1855558"/>
              <a:gd name="connsiteY6" fmla="*/ 1845891 h 1845891"/>
              <a:gd name="connsiteX7" fmla="*/ 26758 w 1855558"/>
              <a:gd name="connsiteY7" fmla="*/ 672267 h 1845891"/>
              <a:gd name="connsiteX0" fmla="*/ 0 w 1828800"/>
              <a:gd name="connsiteY0" fmla="*/ 672267 h 1845891"/>
              <a:gd name="connsiteX1" fmla="*/ 672267 w 1828800"/>
              <a:gd name="connsiteY1" fmla="*/ 0 h 1845891"/>
              <a:gd name="connsiteX2" fmla="*/ 1156533 w 1828800"/>
              <a:gd name="connsiteY2" fmla="*/ 0 h 1845891"/>
              <a:gd name="connsiteX3" fmla="*/ 1828800 w 1828800"/>
              <a:gd name="connsiteY3" fmla="*/ 672267 h 1845891"/>
              <a:gd name="connsiteX4" fmla="*/ 1828800 w 1828800"/>
              <a:gd name="connsiteY4" fmla="*/ 1156533 h 1845891"/>
              <a:gd name="connsiteX5" fmla="*/ 1156533 w 1828800"/>
              <a:gd name="connsiteY5" fmla="*/ 1828800 h 1845891"/>
              <a:gd name="connsiteX6" fmla="*/ 91153 w 1828800"/>
              <a:gd name="connsiteY6" fmla="*/ 1845891 h 1845891"/>
              <a:gd name="connsiteX7" fmla="*/ 0 w 1828800"/>
              <a:gd name="connsiteY7" fmla="*/ 672267 h 1845891"/>
              <a:gd name="connsiteX0" fmla="*/ 0 w 1828800"/>
              <a:gd name="connsiteY0" fmla="*/ 672267 h 1837345"/>
              <a:gd name="connsiteX1" fmla="*/ 672267 w 1828800"/>
              <a:gd name="connsiteY1" fmla="*/ 0 h 1837345"/>
              <a:gd name="connsiteX2" fmla="*/ 1156533 w 1828800"/>
              <a:gd name="connsiteY2" fmla="*/ 0 h 1837345"/>
              <a:gd name="connsiteX3" fmla="*/ 1828800 w 1828800"/>
              <a:gd name="connsiteY3" fmla="*/ 672267 h 1837345"/>
              <a:gd name="connsiteX4" fmla="*/ 1828800 w 1828800"/>
              <a:gd name="connsiteY4" fmla="*/ 1156533 h 1837345"/>
              <a:gd name="connsiteX5" fmla="*/ 1156533 w 1828800"/>
              <a:gd name="connsiteY5" fmla="*/ 1828800 h 1837345"/>
              <a:gd name="connsiteX6" fmla="*/ 14241 w 1828800"/>
              <a:gd name="connsiteY6" fmla="*/ 1837345 h 1837345"/>
              <a:gd name="connsiteX7" fmla="*/ 0 w 1828800"/>
              <a:gd name="connsiteY7" fmla="*/ 672267 h 1837345"/>
              <a:gd name="connsiteX0" fmla="*/ 2162 w 1830962"/>
              <a:gd name="connsiteY0" fmla="*/ 672267 h 1828800"/>
              <a:gd name="connsiteX1" fmla="*/ 674429 w 1830962"/>
              <a:gd name="connsiteY1" fmla="*/ 0 h 1828800"/>
              <a:gd name="connsiteX2" fmla="*/ 1158695 w 1830962"/>
              <a:gd name="connsiteY2" fmla="*/ 0 h 1828800"/>
              <a:gd name="connsiteX3" fmla="*/ 1830962 w 1830962"/>
              <a:gd name="connsiteY3" fmla="*/ 672267 h 1828800"/>
              <a:gd name="connsiteX4" fmla="*/ 1830962 w 1830962"/>
              <a:gd name="connsiteY4" fmla="*/ 1156533 h 1828800"/>
              <a:gd name="connsiteX5" fmla="*/ 1158695 w 1830962"/>
              <a:gd name="connsiteY5" fmla="*/ 1828800 h 1828800"/>
              <a:gd name="connsiteX6" fmla="*/ 7857 w 1830962"/>
              <a:gd name="connsiteY6" fmla="*/ 1828799 h 1828800"/>
              <a:gd name="connsiteX7" fmla="*/ 2162 w 1830962"/>
              <a:gd name="connsiteY7" fmla="*/ 672267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30962" h="1828800">
                <a:moveTo>
                  <a:pt x="2162" y="672267"/>
                </a:moveTo>
                <a:cubicBezTo>
                  <a:pt x="2162" y="300984"/>
                  <a:pt x="303146" y="0"/>
                  <a:pt x="674429" y="0"/>
                </a:cubicBezTo>
                <a:lnTo>
                  <a:pt x="1158695" y="0"/>
                </a:lnTo>
                <a:cubicBezTo>
                  <a:pt x="1529978" y="0"/>
                  <a:pt x="1830962" y="300984"/>
                  <a:pt x="1830962" y="672267"/>
                </a:cubicBezTo>
                <a:lnTo>
                  <a:pt x="1830962" y="1156533"/>
                </a:lnTo>
                <a:cubicBezTo>
                  <a:pt x="1830962" y="1527816"/>
                  <a:pt x="1529978" y="1828800"/>
                  <a:pt x="1158695" y="1828800"/>
                </a:cubicBezTo>
                <a:lnTo>
                  <a:pt x="7857" y="1828799"/>
                </a:lnTo>
                <a:cubicBezTo>
                  <a:pt x="-5437" y="1815506"/>
                  <a:pt x="2162" y="977067"/>
                  <a:pt x="2162" y="672267"/>
                </a:cubicBez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6E62145C-02A5-4031-B96C-3B294EA56A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913812" y="2060829"/>
            <a:ext cx="1830962" cy="1828800"/>
          </a:xfrm>
          <a:custGeom>
            <a:avLst/>
            <a:gdLst>
              <a:gd name="connsiteX0" fmla="*/ 0 w 1828800"/>
              <a:gd name="connsiteY0" fmla="*/ 672267 h 1828800"/>
              <a:gd name="connsiteX1" fmla="*/ 672267 w 1828800"/>
              <a:gd name="connsiteY1" fmla="*/ 0 h 1828800"/>
              <a:gd name="connsiteX2" fmla="*/ 1156533 w 1828800"/>
              <a:gd name="connsiteY2" fmla="*/ 0 h 1828800"/>
              <a:gd name="connsiteX3" fmla="*/ 1828800 w 1828800"/>
              <a:gd name="connsiteY3" fmla="*/ 672267 h 1828800"/>
              <a:gd name="connsiteX4" fmla="*/ 1828800 w 1828800"/>
              <a:gd name="connsiteY4" fmla="*/ 1156533 h 1828800"/>
              <a:gd name="connsiteX5" fmla="*/ 1156533 w 1828800"/>
              <a:gd name="connsiteY5" fmla="*/ 1828800 h 1828800"/>
              <a:gd name="connsiteX6" fmla="*/ 672267 w 1828800"/>
              <a:gd name="connsiteY6" fmla="*/ 1828800 h 1828800"/>
              <a:gd name="connsiteX7" fmla="*/ 0 w 1828800"/>
              <a:gd name="connsiteY7" fmla="*/ 1156533 h 1828800"/>
              <a:gd name="connsiteX8" fmla="*/ 0 w 1828800"/>
              <a:gd name="connsiteY8" fmla="*/ 672267 h 1828800"/>
              <a:gd name="connsiteX0" fmla="*/ 0 w 1828800"/>
              <a:gd name="connsiteY0" fmla="*/ 672267 h 1828800"/>
              <a:gd name="connsiteX1" fmla="*/ 672267 w 1828800"/>
              <a:gd name="connsiteY1" fmla="*/ 0 h 1828800"/>
              <a:gd name="connsiteX2" fmla="*/ 1156533 w 1828800"/>
              <a:gd name="connsiteY2" fmla="*/ 0 h 1828800"/>
              <a:gd name="connsiteX3" fmla="*/ 1828800 w 1828800"/>
              <a:gd name="connsiteY3" fmla="*/ 672267 h 1828800"/>
              <a:gd name="connsiteX4" fmla="*/ 1828800 w 1828800"/>
              <a:gd name="connsiteY4" fmla="*/ 1156533 h 1828800"/>
              <a:gd name="connsiteX5" fmla="*/ 1156533 w 1828800"/>
              <a:gd name="connsiteY5" fmla="*/ 1828800 h 1828800"/>
              <a:gd name="connsiteX6" fmla="*/ 672267 w 1828800"/>
              <a:gd name="connsiteY6" fmla="*/ 1828800 h 1828800"/>
              <a:gd name="connsiteX7" fmla="*/ 0 w 1828800"/>
              <a:gd name="connsiteY7" fmla="*/ 672267 h 1828800"/>
              <a:gd name="connsiteX0" fmla="*/ 26758 w 1855558"/>
              <a:gd name="connsiteY0" fmla="*/ 672267 h 1845891"/>
              <a:gd name="connsiteX1" fmla="*/ 699025 w 1855558"/>
              <a:gd name="connsiteY1" fmla="*/ 0 h 1845891"/>
              <a:gd name="connsiteX2" fmla="*/ 1183291 w 1855558"/>
              <a:gd name="connsiteY2" fmla="*/ 0 h 1845891"/>
              <a:gd name="connsiteX3" fmla="*/ 1855558 w 1855558"/>
              <a:gd name="connsiteY3" fmla="*/ 672267 h 1845891"/>
              <a:gd name="connsiteX4" fmla="*/ 1855558 w 1855558"/>
              <a:gd name="connsiteY4" fmla="*/ 1156533 h 1845891"/>
              <a:gd name="connsiteX5" fmla="*/ 1183291 w 1855558"/>
              <a:gd name="connsiteY5" fmla="*/ 1828800 h 1845891"/>
              <a:gd name="connsiteX6" fmla="*/ 117911 w 1855558"/>
              <a:gd name="connsiteY6" fmla="*/ 1845891 h 1845891"/>
              <a:gd name="connsiteX7" fmla="*/ 26758 w 1855558"/>
              <a:gd name="connsiteY7" fmla="*/ 672267 h 1845891"/>
              <a:gd name="connsiteX0" fmla="*/ 0 w 1828800"/>
              <a:gd name="connsiteY0" fmla="*/ 672267 h 1845891"/>
              <a:gd name="connsiteX1" fmla="*/ 672267 w 1828800"/>
              <a:gd name="connsiteY1" fmla="*/ 0 h 1845891"/>
              <a:gd name="connsiteX2" fmla="*/ 1156533 w 1828800"/>
              <a:gd name="connsiteY2" fmla="*/ 0 h 1845891"/>
              <a:gd name="connsiteX3" fmla="*/ 1828800 w 1828800"/>
              <a:gd name="connsiteY3" fmla="*/ 672267 h 1845891"/>
              <a:gd name="connsiteX4" fmla="*/ 1828800 w 1828800"/>
              <a:gd name="connsiteY4" fmla="*/ 1156533 h 1845891"/>
              <a:gd name="connsiteX5" fmla="*/ 1156533 w 1828800"/>
              <a:gd name="connsiteY5" fmla="*/ 1828800 h 1845891"/>
              <a:gd name="connsiteX6" fmla="*/ 91153 w 1828800"/>
              <a:gd name="connsiteY6" fmla="*/ 1845891 h 1845891"/>
              <a:gd name="connsiteX7" fmla="*/ 0 w 1828800"/>
              <a:gd name="connsiteY7" fmla="*/ 672267 h 1845891"/>
              <a:gd name="connsiteX0" fmla="*/ 0 w 1828800"/>
              <a:gd name="connsiteY0" fmla="*/ 672267 h 1837345"/>
              <a:gd name="connsiteX1" fmla="*/ 672267 w 1828800"/>
              <a:gd name="connsiteY1" fmla="*/ 0 h 1837345"/>
              <a:gd name="connsiteX2" fmla="*/ 1156533 w 1828800"/>
              <a:gd name="connsiteY2" fmla="*/ 0 h 1837345"/>
              <a:gd name="connsiteX3" fmla="*/ 1828800 w 1828800"/>
              <a:gd name="connsiteY3" fmla="*/ 672267 h 1837345"/>
              <a:gd name="connsiteX4" fmla="*/ 1828800 w 1828800"/>
              <a:gd name="connsiteY4" fmla="*/ 1156533 h 1837345"/>
              <a:gd name="connsiteX5" fmla="*/ 1156533 w 1828800"/>
              <a:gd name="connsiteY5" fmla="*/ 1828800 h 1837345"/>
              <a:gd name="connsiteX6" fmla="*/ 14241 w 1828800"/>
              <a:gd name="connsiteY6" fmla="*/ 1837345 h 1837345"/>
              <a:gd name="connsiteX7" fmla="*/ 0 w 1828800"/>
              <a:gd name="connsiteY7" fmla="*/ 672267 h 1837345"/>
              <a:gd name="connsiteX0" fmla="*/ 2162 w 1830962"/>
              <a:gd name="connsiteY0" fmla="*/ 672267 h 1828800"/>
              <a:gd name="connsiteX1" fmla="*/ 674429 w 1830962"/>
              <a:gd name="connsiteY1" fmla="*/ 0 h 1828800"/>
              <a:gd name="connsiteX2" fmla="*/ 1158695 w 1830962"/>
              <a:gd name="connsiteY2" fmla="*/ 0 h 1828800"/>
              <a:gd name="connsiteX3" fmla="*/ 1830962 w 1830962"/>
              <a:gd name="connsiteY3" fmla="*/ 672267 h 1828800"/>
              <a:gd name="connsiteX4" fmla="*/ 1830962 w 1830962"/>
              <a:gd name="connsiteY4" fmla="*/ 1156533 h 1828800"/>
              <a:gd name="connsiteX5" fmla="*/ 1158695 w 1830962"/>
              <a:gd name="connsiteY5" fmla="*/ 1828800 h 1828800"/>
              <a:gd name="connsiteX6" fmla="*/ 7857 w 1830962"/>
              <a:gd name="connsiteY6" fmla="*/ 1828799 h 1828800"/>
              <a:gd name="connsiteX7" fmla="*/ 2162 w 1830962"/>
              <a:gd name="connsiteY7" fmla="*/ 672267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30962" h="1828800">
                <a:moveTo>
                  <a:pt x="2162" y="672267"/>
                </a:moveTo>
                <a:cubicBezTo>
                  <a:pt x="2162" y="300984"/>
                  <a:pt x="303146" y="0"/>
                  <a:pt x="674429" y="0"/>
                </a:cubicBezTo>
                <a:lnTo>
                  <a:pt x="1158695" y="0"/>
                </a:lnTo>
                <a:cubicBezTo>
                  <a:pt x="1529978" y="0"/>
                  <a:pt x="1830962" y="300984"/>
                  <a:pt x="1830962" y="672267"/>
                </a:cubicBezTo>
                <a:lnTo>
                  <a:pt x="1830962" y="1156533"/>
                </a:lnTo>
                <a:cubicBezTo>
                  <a:pt x="1830962" y="1527816"/>
                  <a:pt x="1529978" y="1828800"/>
                  <a:pt x="1158695" y="1828800"/>
                </a:cubicBezTo>
                <a:lnTo>
                  <a:pt x="7857" y="1828799"/>
                </a:lnTo>
                <a:cubicBezTo>
                  <a:pt x="-5437" y="1815506"/>
                  <a:pt x="2162" y="977067"/>
                  <a:pt x="2162" y="672267"/>
                </a:cubicBez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55CDEBE-9E2D-4F85-9D29-E2CFBD113620}"/>
              </a:ext>
            </a:extLst>
          </p:cNvPr>
          <p:cNvSpPr/>
          <p:nvPr userDrawn="1"/>
        </p:nvSpPr>
        <p:spPr>
          <a:xfrm>
            <a:off x="11525250" y="373592"/>
            <a:ext cx="293159" cy="293159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41C32F-EA4F-48D6-9152-F17EA53EAE47}"/>
              </a:ext>
            </a:extLst>
          </p:cNvPr>
          <p:cNvSpPr txBox="1"/>
          <p:nvPr userDrawn="1"/>
        </p:nvSpPr>
        <p:spPr>
          <a:xfrm>
            <a:off x="11487679" y="435532"/>
            <a:ext cx="3683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ADFD2030-097E-4139-82A5-CA245ACEE337}" type="slidenum">
              <a:rPr lang="en-US" sz="1100" cap="none" spc="0" baseline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en-US" sz="1100" cap="none" spc="0" baseline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635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7A9265-1E1D-6E48-BD1F-5616CEA18022}"/>
              </a:ext>
            </a:extLst>
          </p:cNvPr>
          <p:cNvSpPr/>
          <p:nvPr userDrawn="1"/>
        </p:nvSpPr>
        <p:spPr>
          <a:xfrm rot="16200000">
            <a:off x="9795309" y="3165884"/>
            <a:ext cx="42190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900" b="0" i="0" u="none" strike="noStrike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Copyright ©2020 by </a:t>
            </a:r>
            <a:r>
              <a:rPr lang="en-US" sz="900" b="1" i="0" u="none" strike="noStrike" dirty="0" err="1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Viettel</a:t>
            </a:r>
            <a:r>
              <a:rPr lang="en-US" sz="900" b="1" i="0" u="none" strike="noStrike" baseline="0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900" b="1" i="0" u="none" strike="noStrike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Data Governance</a:t>
            </a:r>
            <a:r>
              <a:rPr lang="en-US" sz="900" b="1" i="0" u="none" strike="noStrike" baseline="0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 Department</a:t>
            </a:r>
            <a:r>
              <a:rPr lang="en-US" sz="900" b="0" i="0" u="none" strike="noStrike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900" b="0" i="0" u="none" strike="noStrike" dirty="0" err="1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Bản</a:t>
            </a:r>
            <a:r>
              <a:rPr lang="en-US" sz="900" b="0" i="0" u="none" strike="noStrike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900" b="0" i="0" u="none" strike="noStrike" dirty="0" err="1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quyền</a:t>
            </a:r>
            <a:r>
              <a:rPr lang="en-US" sz="900" b="0" i="0" u="none" strike="noStrike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 ©2021 </a:t>
            </a:r>
            <a:r>
              <a:rPr lang="en-US" sz="900" b="0" i="0" u="none" strike="noStrike" dirty="0" err="1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bởi</a:t>
            </a:r>
            <a:r>
              <a:rPr lang="en-US" sz="900" b="0" i="0" u="none" strike="noStrike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900" b="1" i="0" u="none" strike="noStrike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Ban</a:t>
            </a:r>
            <a:r>
              <a:rPr lang="en-US" sz="900" b="1" i="0" u="none" strike="noStrike" baseline="0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900" b="1" i="0" u="none" strike="noStrike" baseline="0" dirty="0" err="1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Quản</a:t>
            </a:r>
            <a:r>
              <a:rPr lang="en-US" sz="900" b="1" i="0" u="none" strike="noStrike" baseline="0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900" b="1" i="0" u="none" strike="noStrike" baseline="0" dirty="0" err="1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trị</a:t>
            </a:r>
            <a:r>
              <a:rPr lang="en-US" sz="900" b="1" i="0" u="none" strike="noStrike" baseline="0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900" b="1" i="0" u="none" strike="noStrike" baseline="0" dirty="0" err="1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dữ</a:t>
            </a:r>
            <a:r>
              <a:rPr lang="en-US" sz="900" b="1" i="0" u="none" strike="noStrike" baseline="0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900" b="1" i="0" u="none" strike="noStrike" baseline="0" dirty="0" err="1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liệu</a:t>
            </a:r>
            <a:r>
              <a:rPr lang="en-US" sz="900" b="1" i="0" u="none" strike="noStrike" baseline="0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 Viettel</a:t>
            </a:r>
            <a:endParaRPr lang="en-US" sz="900" b="0" i="0" u="none" strike="noStrike" dirty="0">
              <a:solidFill>
                <a:schemeClr val="tx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38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  <p:sldLayoutId id="2147483818" r:id="rId17"/>
    <p:sldLayoutId id="2147483819" r:id="rId18"/>
    <p:sldLayoutId id="2147483820" r:id="rId19"/>
    <p:sldLayoutId id="2147483821" r:id="rId20"/>
    <p:sldLayoutId id="2147483926" r:id="rId21"/>
    <p:sldLayoutId id="2147483925" r:id="rId22"/>
    <p:sldLayoutId id="2147483831" r:id="rId23"/>
    <p:sldLayoutId id="2147483833" r:id="rId24"/>
    <p:sldLayoutId id="2147483834" r:id="rId25"/>
    <p:sldLayoutId id="2147483835" r:id="rId26"/>
    <p:sldLayoutId id="2147483836" r:id="rId27"/>
    <p:sldLayoutId id="2147483837" r:id="rId28"/>
    <p:sldLayoutId id="2147483841" r:id="rId29"/>
    <p:sldLayoutId id="2147483923" r:id="rId30"/>
    <p:sldLayoutId id="2147483845" r:id="rId31"/>
    <p:sldLayoutId id="2147483846" r:id="rId32"/>
    <p:sldLayoutId id="2147483870" r:id="rId33"/>
    <p:sldLayoutId id="2147483875" r:id="rId34"/>
    <p:sldLayoutId id="2147483924" r:id="rId35"/>
    <p:sldLayoutId id="2147483892" r:id="rId36"/>
    <p:sldLayoutId id="2147483894" r:id="rId37"/>
    <p:sldLayoutId id="2147483898" r:id="rId38"/>
    <p:sldLayoutId id="2147483899" r:id="rId39"/>
    <p:sldLayoutId id="2147483901" r:id="rId40"/>
    <p:sldLayoutId id="2147483904" r:id="rId41"/>
    <p:sldLayoutId id="2147483906" r:id="rId42"/>
    <p:sldLayoutId id="2147483907" r:id="rId43"/>
    <p:sldLayoutId id="2147483908" r:id="rId44"/>
    <p:sldLayoutId id="2147483917" r:id="rId45"/>
    <p:sldLayoutId id="2147483919" r:id="rId46"/>
    <p:sldLayoutId id="2147483920" r:id="rId47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 Black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 Black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 Black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 Black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 Black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 Black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 Black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 Black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feedzai.com/" TargetMode="External"/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B78ED797-93D0-4E23-88E9-938E60DC552D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74"/>
          <a:stretch/>
        </p:blipFill>
        <p:spPr>
          <a:xfrm>
            <a:off x="0" y="0"/>
            <a:ext cx="7148285" cy="6858000"/>
          </a:xfr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19C07471-5FC7-4FCB-857E-963108A03A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23207"/>
          <a:stretch/>
        </p:blipFill>
        <p:spPr>
          <a:xfrm>
            <a:off x="7148285" y="1025626"/>
            <a:ext cx="5043715" cy="5072976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5CE1C8CE-2152-4BC8-B9AA-3D6152F8D3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51362" y="0"/>
            <a:ext cx="6218981" cy="73312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385" y="6223283"/>
            <a:ext cx="1730675" cy="36763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9546CBC-AD22-4CBB-B105-90D4A30B0405}"/>
              </a:ext>
            </a:extLst>
          </p:cNvPr>
          <p:cNvSpPr/>
          <p:nvPr/>
        </p:nvSpPr>
        <p:spPr>
          <a:xfrm>
            <a:off x="6054250" y="1697160"/>
            <a:ext cx="4960472" cy="209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b="1" dirty="0">
                <a:solidFill>
                  <a:schemeClr val="bg2"/>
                </a:solidFill>
                <a:latin typeface="Open Sans" panose="020B0606030504020204" pitchFamily="34" charset="0"/>
              </a:rPr>
              <a:t>BANK ACCOUNT OPENING FRAUD DETECTION</a:t>
            </a:r>
            <a:endParaRPr lang="tr-TR" sz="3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927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990519" y="2659559"/>
            <a:ext cx="4250729" cy="123110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bg1"/>
                </a:solidFill>
              </a:rPr>
              <a:t>04- Data Preparation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670958" y="3000050"/>
            <a:ext cx="838200" cy="76200"/>
            <a:chOff x="3244850" y="3002280"/>
            <a:chExt cx="1752600" cy="152400"/>
          </a:xfrm>
          <a:solidFill>
            <a:schemeClr val="accent3"/>
          </a:solidFill>
        </p:grpSpPr>
        <p:sp>
          <p:nvSpPr>
            <p:cNvPr id="8" name="Rectangle 7"/>
            <p:cNvSpPr/>
            <p:nvPr/>
          </p:nvSpPr>
          <p:spPr>
            <a:xfrm>
              <a:off x="4121150" y="3002280"/>
              <a:ext cx="8763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244850" y="3002280"/>
              <a:ext cx="876300" cy="15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0833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E4BD3E80-3F78-E592-558B-1385D0414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7197"/>
            <a:ext cx="4075007" cy="22412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BBD0FD-B85F-0DA2-7213-2D65B785CF96}"/>
              </a:ext>
            </a:extLst>
          </p:cNvPr>
          <p:cNvSpPr txBox="1"/>
          <p:nvPr/>
        </p:nvSpPr>
        <p:spPr>
          <a:xfrm>
            <a:off x="829963" y="826765"/>
            <a:ext cx="2840182" cy="862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000" kern="1200" dirty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Handle Missing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A67027-3338-20C2-9AE0-81C6F3C12A0A}"/>
              </a:ext>
            </a:extLst>
          </p:cNvPr>
          <p:cNvSpPr txBox="1"/>
          <p:nvPr/>
        </p:nvSpPr>
        <p:spPr>
          <a:xfrm>
            <a:off x="7282250" y="2378451"/>
            <a:ext cx="2117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200" i="1" dirty="0"/>
              <a:t>Handle Missing Data Methods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85D32D-2201-7128-1DCF-C6BCC1FEFA14}"/>
              </a:ext>
            </a:extLst>
          </p:cNvPr>
          <p:cNvSpPr txBox="1"/>
          <p:nvPr/>
        </p:nvSpPr>
        <p:spPr>
          <a:xfrm>
            <a:off x="829963" y="3201828"/>
            <a:ext cx="2840182" cy="454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000" kern="1200" dirty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Handle Outliers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69A8E0-478F-32B5-2010-F96E117E0032}"/>
              </a:ext>
            </a:extLst>
          </p:cNvPr>
          <p:cNvSpPr txBox="1"/>
          <p:nvPr/>
        </p:nvSpPr>
        <p:spPr>
          <a:xfrm>
            <a:off x="6096000" y="2967335"/>
            <a:ext cx="53431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In this usecase, outliers are not processed because:</a:t>
            </a:r>
          </a:p>
          <a:p>
            <a:pPr marL="285750" indent="-285750">
              <a:buFontTx/>
              <a:buChar char="-"/>
            </a:pPr>
            <a:r>
              <a:rPr lang="en-VN" dirty="0"/>
              <a:t>Tree-based models are robust to outliers</a:t>
            </a:r>
          </a:p>
          <a:p>
            <a:pPr marL="285750" indent="-285750">
              <a:buFontTx/>
              <a:buChar char="-"/>
            </a:pPr>
            <a:r>
              <a:rPr lang="en-VN" dirty="0"/>
              <a:t>Data is reasonable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2CECA-47FC-DF73-8E25-51308A462E77}"/>
              </a:ext>
            </a:extLst>
          </p:cNvPr>
          <p:cNvSpPr txBox="1"/>
          <p:nvPr/>
        </p:nvSpPr>
        <p:spPr>
          <a:xfrm>
            <a:off x="829963" y="4941945"/>
            <a:ext cx="3816178" cy="618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000" kern="1200" dirty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Handle Categorical Features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F1AD99-1377-DE60-E9DD-211BA14ACCE5}"/>
              </a:ext>
            </a:extLst>
          </p:cNvPr>
          <p:cNvSpPr txBox="1"/>
          <p:nvPr/>
        </p:nvSpPr>
        <p:spPr>
          <a:xfrm>
            <a:off x="6096000" y="4789577"/>
            <a:ext cx="20441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One-hot Encoding</a:t>
            </a:r>
          </a:p>
          <a:p>
            <a:endParaRPr lang="en-VN" dirty="0"/>
          </a:p>
          <a:p>
            <a:r>
              <a:rPr lang="en-VN" dirty="0"/>
              <a:t>Label Encoding</a:t>
            </a:r>
          </a:p>
        </p:txBody>
      </p:sp>
    </p:spTree>
    <p:extLst>
      <p:ext uri="{BB962C8B-B14F-4D97-AF65-F5344CB8AC3E}">
        <p14:creationId xmlns:p14="http://schemas.microsoft.com/office/powerpoint/2010/main" val="1951878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990519" y="2659559"/>
            <a:ext cx="4250729" cy="61555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bg1"/>
                </a:solidFill>
              </a:rPr>
              <a:t>05- Model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670958" y="3000050"/>
            <a:ext cx="838200" cy="76200"/>
            <a:chOff x="3244850" y="3002280"/>
            <a:chExt cx="1752600" cy="152400"/>
          </a:xfrm>
          <a:solidFill>
            <a:schemeClr val="accent3"/>
          </a:solidFill>
        </p:grpSpPr>
        <p:sp>
          <p:nvSpPr>
            <p:cNvPr id="8" name="Rectangle 7"/>
            <p:cNvSpPr/>
            <p:nvPr/>
          </p:nvSpPr>
          <p:spPr>
            <a:xfrm>
              <a:off x="4121150" y="3002280"/>
              <a:ext cx="8763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244850" y="3002280"/>
              <a:ext cx="876300" cy="15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5347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A5C30917-4E20-0BF0-E0B8-047AD75EA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655" y="955432"/>
            <a:ext cx="3369788" cy="49471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4CB272-71DA-8684-01B9-4F3E28737653}"/>
              </a:ext>
            </a:extLst>
          </p:cNvPr>
          <p:cNvSpPr txBox="1"/>
          <p:nvPr/>
        </p:nvSpPr>
        <p:spPr>
          <a:xfrm>
            <a:off x="8918892" y="6005178"/>
            <a:ext cx="1409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i="1" dirty="0"/>
              <a:t>Model Flow Diagram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80E23-9AAA-D30D-4A50-DBB124F57CEA}"/>
              </a:ext>
            </a:extLst>
          </p:cNvPr>
          <p:cNvSpPr txBox="1"/>
          <p:nvPr/>
        </p:nvSpPr>
        <p:spPr>
          <a:xfrm>
            <a:off x="785858" y="955432"/>
            <a:ext cx="2191626" cy="1878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VN" sz="2000" dirty="0">
                <a:solidFill>
                  <a:srgbClr val="D51931"/>
                </a:solidFill>
              </a:rPr>
              <a:t>Models: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sz="2000" dirty="0"/>
              <a:t>LightGBM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sz="2000" dirty="0"/>
              <a:t>XGBoost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sz="2000" dirty="0"/>
              <a:t>Random Forest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10F6E5-9BB7-D626-3348-81490E0D7832}"/>
              </a:ext>
            </a:extLst>
          </p:cNvPr>
          <p:cNvSpPr txBox="1"/>
          <p:nvPr/>
        </p:nvSpPr>
        <p:spPr>
          <a:xfrm>
            <a:off x="914400" y="3657600"/>
            <a:ext cx="4703532" cy="2339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VN" sz="2000" dirty="0">
                <a:solidFill>
                  <a:srgbClr val="D51931"/>
                </a:solidFill>
              </a:rPr>
              <a:t>Pros: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sz="2000" dirty="0">
                <a:solidFill>
                  <a:schemeClr val="tx1">
                    <a:lumMod val="50000"/>
                  </a:schemeClr>
                </a:solidFill>
              </a:rPr>
              <a:t>Can easily handle categorical features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sz="2000" dirty="0">
                <a:solidFill>
                  <a:schemeClr val="tx1">
                    <a:lumMod val="50000"/>
                  </a:schemeClr>
                </a:solidFill>
              </a:rPr>
              <a:t>Explainable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sz="2000" dirty="0">
                <a:solidFill>
                  <a:schemeClr val="tx1">
                    <a:lumMod val="50000"/>
                  </a:schemeClr>
                </a:solidFill>
              </a:rPr>
              <a:t>Robust to missing data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sz="2000" dirty="0">
                <a:solidFill>
                  <a:schemeClr val="tx1">
                    <a:lumMod val="50000"/>
                  </a:schemeClr>
                </a:solidFill>
              </a:rPr>
              <a:t>Best models among others</a:t>
            </a:r>
          </a:p>
        </p:txBody>
      </p:sp>
    </p:spTree>
    <p:extLst>
      <p:ext uri="{BB962C8B-B14F-4D97-AF65-F5344CB8AC3E}">
        <p14:creationId xmlns:p14="http://schemas.microsoft.com/office/powerpoint/2010/main" val="46307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D9CCDB-93FA-8752-90C5-55DDBBA84288}"/>
              </a:ext>
            </a:extLst>
          </p:cNvPr>
          <p:cNvSpPr txBox="1"/>
          <p:nvPr/>
        </p:nvSpPr>
        <p:spPr>
          <a:xfrm>
            <a:off x="445573" y="3689529"/>
            <a:ext cx="396615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b="1" dirty="0"/>
              <a:t>Metric:</a:t>
            </a:r>
            <a:r>
              <a:rPr lang="en-VN" dirty="0"/>
              <a:t> Recall @5% FPR</a:t>
            </a:r>
          </a:p>
          <a:p>
            <a:r>
              <a:rPr lang="en-VN" b="1" dirty="0"/>
              <a:t>Reason: </a:t>
            </a:r>
            <a:r>
              <a:rPr lang="en-VN" dirty="0"/>
              <a:t>With imbalanced class, </a:t>
            </a:r>
          </a:p>
          <a:p>
            <a:r>
              <a:rPr lang="en-VN" dirty="0"/>
              <a:t>accuracy is not an adequate metric </a:t>
            </a:r>
          </a:p>
          <a:p>
            <a:r>
              <a:rPr lang="en-VN" dirty="0"/>
              <a:t>(as recommended in the paper)</a:t>
            </a:r>
          </a:p>
          <a:p>
            <a:endParaRPr lang="en-VN" b="1" dirty="0"/>
          </a:p>
          <a:p>
            <a:r>
              <a:rPr lang="en-VN" dirty="0"/>
              <a:t>However, the metric can be changed </a:t>
            </a:r>
          </a:p>
          <a:p>
            <a:r>
              <a:rPr lang="en-VN" dirty="0"/>
              <a:t>due to different purposes. </a:t>
            </a:r>
          </a:p>
          <a:p>
            <a:r>
              <a:rPr lang="en-VN" b="1" dirty="0"/>
              <a:t>E.g.</a:t>
            </a:r>
            <a:r>
              <a:rPr lang="en-VN" dirty="0"/>
              <a:t> maximize Recall for lower risk, </a:t>
            </a:r>
          </a:p>
          <a:p>
            <a:r>
              <a:rPr lang="en-US" dirty="0"/>
              <a:t>m</a:t>
            </a:r>
            <a:r>
              <a:rPr lang="en-VN" dirty="0"/>
              <a:t>aximize Precision for higher risk.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A7EFFD3-89EA-C111-952B-9DA11F2E5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060094"/>
              </p:ext>
            </p:extLst>
          </p:nvPr>
        </p:nvGraphicFramePr>
        <p:xfrm>
          <a:off x="7199777" y="4407149"/>
          <a:ext cx="3994056" cy="1590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3555">
                  <a:extLst>
                    <a:ext uri="{9D8B030D-6E8A-4147-A177-3AD203B41FA5}">
                      <a16:colId xmlns:a16="http://schemas.microsoft.com/office/drawing/2014/main" val="1244893779"/>
                    </a:ext>
                  </a:extLst>
                </a:gridCol>
                <a:gridCol w="2220501">
                  <a:extLst>
                    <a:ext uri="{9D8B030D-6E8A-4147-A177-3AD203B41FA5}">
                      <a16:colId xmlns:a16="http://schemas.microsoft.com/office/drawing/2014/main" val="3463000914"/>
                    </a:ext>
                  </a:extLst>
                </a:gridCol>
              </a:tblGrid>
              <a:tr h="397676">
                <a:tc>
                  <a:txBody>
                    <a:bodyPr/>
                    <a:lstStyle/>
                    <a:p>
                      <a:r>
                        <a:rPr lang="en-VN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Recall @5% FPR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348584"/>
                  </a:ext>
                </a:extLst>
              </a:tr>
              <a:tr h="397676">
                <a:tc>
                  <a:txBody>
                    <a:bodyPr/>
                    <a:lstStyle/>
                    <a:p>
                      <a:r>
                        <a:rPr lang="en-VN" dirty="0"/>
                        <a:t>LightGBM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836522"/>
                  </a:ext>
                </a:extLst>
              </a:tr>
              <a:tr h="397676">
                <a:tc>
                  <a:txBody>
                    <a:bodyPr/>
                    <a:lstStyle/>
                    <a:p>
                      <a:r>
                        <a:rPr lang="en-VN" dirty="0"/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136939"/>
                  </a:ext>
                </a:extLst>
              </a:tr>
              <a:tr h="397676">
                <a:tc>
                  <a:txBody>
                    <a:bodyPr/>
                    <a:lstStyle/>
                    <a:p>
                      <a:r>
                        <a:rPr lang="en-VN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087765"/>
                  </a:ext>
                </a:extLst>
              </a:tr>
            </a:tbl>
          </a:graphicData>
        </a:graphic>
      </p:graphicFrame>
      <p:pic>
        <p:nvPicPr>
          <p:cNvPr id="7" name="Picture 6" descr="A red square with white border&#10;&#10;Description automatically generated">
            <a:extLst>
              <a:ext uri="{FF2B5EF4-FFF2-40B4-BE49-F238E27FC236}">
                <a16:creationId xmlns:a16="http://schemas.microsoft.com/office/drawing/2014/main" id="{D4AF66AB-E98D-9841-0CB8-D9D845400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41" y="-74141"/>
            <a:ext cx="3340100" cy="3352800"/>
          </a:xfrm>
          <a:prstGeom prst="rect">
            <a:avLst/>
          </a:prstGeom>
        </p:spPr>
      </p:pic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DF7DE81F-2785-5DBA-EA8D-5DB47DF7E4E4}"/>
              </a:ext>
            </a:extLst>
          </p:cNvPr>
          <p:cNvSpPr txBox="1">
            <a:spLocks/>
          </p:cNvSpPr>
          <p:nvPr/>
        </p:nvSpPr>
        <p:spPr>
          <a:xfrm>
            <a:off x="678700" y="154686"/>
            <a:ext cx="2840182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3037" indent="-343037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247" indent="-285864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457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840" indent="-228691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223" indent="-228691" algn="l" defTabSz="457383" rtl="0" eaLnBrk="1" latinLnBrk="0" hangingPunct="1">
              <a:spcBef>
                <a:spcPct val="20000"/>
              </a:spcBef>
              <a:buFont typeface="Arial"/>
              <a:buChar char="»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606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989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0372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754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Evaluation</a:t>
            </a:r>
            <a:endParaRPr lang="en-US" sz="28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60E680-B120-6471-EAFB-0F8EAAD5C445}"/>
              </a:ext>
            </a:extLst>
          </p:cNvPr>
          <p:cNvSpPr txBox="1"/>
          <p:nvPr/>
        </p:nvSpPr>
        <p:spPr>
          <a:xfrm>
            <a:off x="8604226" y="5997853"/>
            <a:ext cx="122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200" i="1" dirty="0"/>
              <a:t>Evaluation table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5422F52-876F-EB95-4ACE-F83106E5F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725" y="306149"/>
            <a:ext cx="6827108" cy="33929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2BB07A0-BB1D-695F-9DEC-27C050DD40C7}"/>
              </a:ext>
            </a:extLst>
          </p:cNvPr>
          <p:cNvSpPr txBox="1"/>
          <p:nvPr/>
        </p:nvSpPr>
        <p:spPr>
          <a:xfrm>
            <a:off x="7569733" y="3611797"/>
            <a:ext cx="1454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200" i="1" dirty="0"/>
              <a:t>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2064414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990519" y="2659559"/>
            <a:ext cx="4250729" cy="61555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bg1"/>
                </a:solidFill>
              </a:rPr>
              <a:t>06- Deployment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670958" y="3000050"/>
            <a:ext cx="838200" cy="76200"/>
            <a:chOff x="3244850" y="3002280"/>
            <a:chExt cx="1752600" cy="152400"/>
          </a:xfrm>
          <a:solidFill>
            <a:schemeClr val="accent3"/>
          </a:solidFill>
        </p:grpSpPr>
        <p:sp>
          <p:nvSpPr>
            <p:cNvPr id="8" name="Rectangle 7"/>
            <p:cNvSpPr/>
            <p:nvPr/>
          </p:nvSpPr>
          <p:spPr>
            <a:xfrm>
              <a:off x="4121150" y="3002280"/>
              <a:ext cx="8763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244850" y="3002280"/>
              <a:ext cx="876300" cy="15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2159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FB601F-4E7B-A39C-7AD5-477E2A5CE8AA}"/>
              </a:ext>
            </a:extLst>
          </p:cNvPr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Workflow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AA3CB9-C227-854C-07C2-663140088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943" y="148167"/>
            <a:ext cx="3248025" cy="656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05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DF7DE81F-2785-5DBA-EA8D-5DB47DF7E4E4}"/>
              </a:ext>
            </a:extLst>
          </p:cNvPr>
          <p:cNvSpPr txBox="1">
            <a:spLocks/>
          </p:cNvSpPr>
          <p:nvPr/>
        </p:nvSpPr>
        <p:spPr>
          <a:xfrm>
            <a:off x="653986" y="0"/>
            <a:ext cx="2840182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3037" indent="-343037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247" indent="-285864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457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840" indent="-228691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223" indent="-228691" algn="l" defTabSz="457383" rtl="0" eaLnBrk="1" latinLnBrk="0" hangingPunct="1">
              <a:spcBef>
                <a:spcPct val="20000"/>
              </a:spcBef>
              <a:buFont typeface="Arial"/>
              <a:buChar char="»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606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989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0372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754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Dashboard</a:t>
            </a:r>
            <a:endParaRPr lang="en-US" sz="2800" b="1" kern="1200" dirty="0">
              <a:solidFill>
                <a:schemeClr val="tx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20759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3D0382AB-F6BA-4704-BE42-CDE8D1EF69A4}"/>
              </a:ext>
            </a:extLst>
          </p:cNvPr>
          <p:cNvSpPr txBox="1">
            <a:spLocks/>
          </p:cNvSpPr>
          <p:nvPr/>
        </p:nvSpPr>
        <p:spPr>
          <a:xfrm>
            <a:off x="6197425" y="2159179"/>
            <a:ext cx="3633862" cy="2539641"/>
          </a:xfr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AutoNum type="arabicPeriod"/>
            </a:pPr>
            <a:r>
              <a:rPr lang="en-GB" sz="2000" dirty="0">
                <a:solidFill>
                  <a:schemeClr val="bg2"/>
                </a:solidFill>
                <a:latin typeface="Open Sans Semibold"/>
                <a:cs typeface="Arial" panose="020B0604020202020204" pitchFamily="34" charset="0"/>
                <a:sym typeface="Helvetica Neue" panose="02000503000000020004" pitchFamily="2" charset="0"/>
              </a:rPr>
              <a:t> Introduction	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en-GB" sz="2000" b="1" dirty="0">
                <a:solidFill>
                  <a:schemeClr val="bg2"/>
                </a:solidFill>
                <a:latin typeface="Open Sans Semibold"/>
                <a:cs typeface="Arial" panose="020B0604020202020204" pitchFamily="34" charset="0"/>
                <a:sym typeface="Helvetica Neue" panose="02000503000000020004" pitchFamily="2" charset="0"/>
              </a:rPr>
              <a:t> Business Understanding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en-GB" sz="2000" b="1" dirty="0">
                <a:solidFill>
                  <a:schemeClr val="bg2"/>
                </a:solidFill>
                <a:latin typeface="Open Sans Semibold"/>
                <a:cs typeface="Arial" panose="020B0604020202020204" pitchFamily="34" charset="0"/>
                <a:sym typeface="Helvetica Neue" panose="02000503000000020004" pitchFamily="2" charset="0"/>
              </a:rPr>
              <a:t> Data Understanding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en-GB" sz="2000" b="1" dirty="0">
                <a:solidFill>
                  <a:schemeClr val="bg2"/>
                </a:solidFill>
                <a:latin typeface="Open Sans Semibold"/>
                <a:cs typeface="Arial" panose="020B0604020202020204" pitchFamily="34" charset="0"/>
                <a:sym typeface="Helvetica Neue" panose="02000503000000020004" pitchFamily="2" charset="0"/>
              </a:rPr>
              <a:t> Data Preparation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en-GB" sz="2000" b="1" dirty="0">
                <a:solidFill>
                  <a:schemeClr val="bg2"/>
                </a:solidFill>
                <a:latin typeface="Open Sans Semibold"/>
                <a:cs typeface="Arial" panose="020B0604020202020204" pitchFamily="34" charset="0"/>
                <a:sym typeface="Helvetica Neue" panose="02000503000000020004" pitchFamily="2" charset="0"/>
              </a:rPr>
              <a:t> Deployment</a:t>
            </a:r>
          </a:p>
        </p:txBody>
      </p:sp>
      <p:sp>
        <p:nvSpPr>
          <p:cNvPr id="40" name="Text Box 27">
            <a:extLst>
              <a:ext uri="{FF2B5EF4-FFF2-40B4-BE49-F238E27FC236}">
                <a16:creationId xmlns:a16="http://schemas.microsoft.com/office/drawing/2014/main" id="{D9388B03-D010-492A-9EFF-3ECC472CA9E2}"/>
              </a:ext>
            </a:extLst>
          </p:cNvPr>
          <p:cNvSpPr txBox="1">
            <a:spLocks/>
          </p:cNvSpPr>
          <p:nvPr/>
        </p:nvSpPr>
        <p:spPr bwMode="auto">
          <a:xfrm>
            <a:off x="6197425" y="835013"/>
            <a:ext cx="3748790" cy="974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25400" tIns="25400" rIns="25400" bIns="25400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/>
            <a:r>
              <a:rPr lang="en-US" sz="6000" dirty="0">
                <a:solidFill>
                  <a:schemeClr val="bg2"/>
                </a:solidFill>
                <a:latin typeface="Open Sans" panose="020B0606030504020204" pitchFamily="34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401122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990519" y="2659559"/>
            <a:ext cx="4250729" cy="61555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bg1"/>
                </a:solidFill>
              </a:rPr>
              <a:t>01- Introduction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670958" y="3000050"/>
            <a:ext cx="838200" cy="76200"/>
            <a:chOff x="3244850" y="3002280"/>
            <a:chExt cx="1752600" cy="152400"/>
          </a:xfrm>
          <a:solidFill>
            <a:schemeClr val="accent3"/>
          </a:solidFill>
        </p:grpSpPr>
        <p:sp>
          <p:nvSpPr>
            <p:cNvPr id="8" name="Rectangle 7"/>
            <p:cNvSpPr/>
            <p:nvPr/>
          </p:nvSpPr>
          <p:spPr>
            <a:xfrm>
              <a:off x="4121150" y="3002280"/>
              <a:ext cx="8763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244850" y="3002280"/>
              <a:ext cx="876300" cy="15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3736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061251-E219-C0B9-50D5-855E748566B7}"/>
              </a:ext>
            </a:extLst>
          </p:cNvPr>
          <p:cNvSpPr txBox="1"/>
          <p:nvPr/>
        </p:nvSpPr>
        <p:spPr>
          <a:xfrm>
            <a:off x="733168" y="4959178"/>
            <a:ext cx="8919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VN" dirty="0"/>
              <a:t>Dataset is provided by </a:t>
            </a:r>
            <a:r>
              <a:rPr lang="en-VN" dirty="0">
                <a:hlinkClick r:id="rId2"/>
              </a:rPr>
              <a:t>feedzai</a:t>
            </a:r>
            <a:r>
              <a:rPr lang="en-VN" dirty="0"/>
              <a:t> - </a:t>
            </a:r>
            <a:r>
              <a:rPr lang="en-US" dirty="0"/>
              <a:t>the market leader in fighting financial crime with AI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Contains 1 million rows, 31 features</a:t>
            </a:r>
            <a:endParaRPr lang="en-V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4040E0-B7D6-8EBD-BAAE-EE20140E7E7A}"/>
              </a:ext>
            </a:extLst>
          </p:cNvPr>
          <p:cNvSpPr txBox="1"/>
          <p:nvPr/>
        </p:nvSpPr>
        <p:spPr>
          <a:xfrm>
            <a:off x="733168" y="313037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669472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990519" y="2659559"/>
            <a:ext cx="4250729" cy="123110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bg1"/>
                </a:solidFill>
              </a:rPr>
              <a:t>02- Business</a:t>
            </a:r>
          </a:p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bg1"/>
                </a:solidFill>
              </a:rPr>
              <a:t>Understanding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670958" y="3000050"/>
            <a:ext cx="838200" cy="76200"/>
            <a:chOff x="3244850" y="3002280"/>
            <a:chExt cx="1752600" cy="152400"/>
          </a:xfrm>
          <a:solidFill>
            <a:schemeClr val="accent3"/>
          </a:solidFill>
        </p:grpSpPr>
        <p:sp>
          <p:nvSpPr>
            <p:cNvPr id="8" name="Rectangle 7"/>
            <p:cNvSpPr/>
            <p:nvPr/>
          </p:nvSpPr>
          <p:spPr>
            <a:xfrm>
              <a:off x="4121150" y="3002280"/>
              <a:ext cx="8763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244850" y="3002280"/>
              <a:ext cx="876300" cy="15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4285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990519" y="2659559"/>
            <a:ext cx="4250729" cy="123110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bg1"/>
                </a:solidFill>
              </a:rPr>
              <a:t>03- Data Understanding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670958" y="3000050"/>
            <a:ext cx="838200" cy="76200"/>
            <a:chOff x="3244850" y="3002280"/>
            <a:chExt cx="1752600" cy="152400"/>
          </a:xfrm>
          <a:solidFill>
            <a:schemeClr val="accent3"/>
          </a:solidFill>
        </p:grpSpPr>
        <p:sp>
          <p:nvSpPr>
            <p:cNvPr id="8" name="Rectangle 7"/>
            <p:cNvSpPr/>
            <p:nvPr/>
          </p:nvSpPr>
          <p:spPr>
            <a:xfrm>
              <a:off x="4121150" y="3002280"/>
              <a:ext cx="8763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244850" y="3002280"/>
              <a:ext cx="876300" cy="15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5129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14"/>
          <p:cNvSpPr txBox="1">
            <a:spLocks/>
          </p:cNvSpPr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3037" indent="-343037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247" indent="-285864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457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840" indent="-228691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223" indent="-228691" algn="l" defTabSz="457383" rtl="0" eaLnBrk="1" latinLnBrk="0" hangingPunct="1">
              <a:spcBef>
                <a:spcPct val="20000"/>
              </a:spcBef>
              <a:buFont typeface="Arial"/>
              <a:buChar char="»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606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989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0372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754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Understanding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F803402-D4CC-C549-09CA-4358963CA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726251"/>
              </p:ext>
            </p:extLst>
          </p:nvPr>
        </p:nvGraphicFramePr>
        <p:xfrm>
          <a:off x="4207933" y="795818"/>
          <a:ext cx="7347539" cy="5381564"/>
        </p:xfrm>
        <a:graphic>
          <a:graphicData uri="http://schemas.openxmlformats.org/drawingml/2006/table">
            <a:tbl>
              <a:tblPr firstRow="1" bandRow="1"/>
              <a:tblGrid>
                <a:gridCol w="381815">
                  <a:extLst>
                    <a:ext uri="{9D8B030D-6E8A-4147-A177-3AD203B41FA5}">
                      <a16:colId xmlns:a16="http://schemas.microsoft.com/office/drawing/2014/main" val="188912868"/>
                    </a:ext>
                  </a:extLst>
                </a:gridCol>
                <a:gridCol w="2035156">
                  <a:extLst>
                    <a:ext uri="{9D8B030D-6E8A-4147-A177-3AD203B41FA5}">
                      <a16:colId xmlns:a16="http://schemas.microsoft.com/office/drawing/2014/main" val="1696679397"/>
                    </a:ext>
                  </a:extLst>
                </a:gridCol>
                <a:gridCol w="2518276">
                  <a:extLst>
                    <a:ext uri="{9D8B030D-6E8A-4147-A177-3AD203B41FA5}">
                      <a16:colId xmlns:a16="http://schemas.microsoft.com/office/drawing/2014/main" val="2374748856"/>
                    </a:ext>
                  </a:extLst>
                </a:gridCol>
                <a:gridCol w="584265">
                  <a:extLst>
                    <a:ext uri="{9D8B030D-6E8A-4147-A177-3AD203B41FA5}">
                      <a16:colId xmlns:a16="http://schemas.microsoft.com/office/drawing/2014/main" val="3657030029"/>
                    </a:ext>
                  </a:extLst>
                </a:gridCol>
                <a:gridCol w="718133">
                  <a:extLst>
                    <a:ext uri="{9D8B030D-6E8A-4147-A177-3AD203B41FA5}">
                      <a16:colId xmlns:a16="http://schemas.microsoft.com/office/drawing/2014/main" val="3589127467"/>
                    </a:ext>
                  </a:extLst>
                </a:gridCol>
                <a:gridCol w="1109894">
                  <a:extLst>
                    <a:ext uri="{9D8B030D-6E8A-4147-A177-3AD203B41FA5}">
                      <a16:colId xmlns:a16="http://schemas.microsoft.com/office/drawing/2014/main" val="3843682664"/>
                    </a:ext>
                  </a:extLst>
                </a:gridCol>
              </a:tblGrid>
              <a:tr h="39477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Variable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Definition/Descriptions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Data 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Values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Values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086311"/>
                  </a:ext>
                </a:extLst>
              </a:tr>
              <a:tr h="21809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fraud_bool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Fraud label (1 if fraud, 0 if legit)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int64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0; 1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[-1, 31]</a:t>
                      </a: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257069"/>
                  </a:ext>
                </a:extLst>
              </a:tr>
              <a:tr h="39477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income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Annual income of the applicant in quantiles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float64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[0, 1]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0; 1</a:t>
                      </a: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5900426"/>
                  </a:ext>
                </a:extLst>
              </a:tr>
              <a:tr h="57145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name_email_similarity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Metric of similarity between email and applicant’s name. Higher values represent higher similarity.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float64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[0, 1]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[200, 2000]</a:t>
                      </a: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502551"/>
                  </a:ext>
                </a:extLst>
              </a:tr>
              <a:tr h="92482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prev_address_months_count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Number of months in previous registered address of the applicant, i.e., the applicant’s previous residence, if applicable (-1 is a missing value)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int64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[-1, 380]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effectLst/>
                          <a:latin typeface="Arial" panose="020B0604020202020204" pitchFamily="34" charset="0"/>
                        </a:rPr>
                        <a:t>0; 1</a:t>
                      </a: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781321"/>
                  </a:ext>
                </a:extLst>
              </a:tr>
              <a:tr h="39477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payment_type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Credit payment plan type: 5 possible (annonymized) values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int64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[-1, 406]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INTERNET, TELEAPP</a:t>
                      </a: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936178"/>
                  </a:ext>
                </a:extLst>
              </a:tr>
              <a:tr h="39477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customer_age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Applicant’s age in bins per decade (e.g, 20-29 is represented as 20)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int64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[10, 90]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[-1, 107]</a:t>
                      </a: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3612862"/>
                  </a:ext>
                </a:extLst>
              </a:tr>
              <a:tr h="39477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days_since_request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Number of days passed since application was done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float64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[0, 78]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Windows, Macintox, Linux, X11, other</a:t>
                      </a: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608700"/>
                  </a:ext>
                </a:extLst>
              </a:tr>
              <a:tr h="39477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intended_balcon_amount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Initial transferred amount for application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float64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[-1, 108]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0; 1</a:t>
                      </a: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516414"/>
                  </a:ext>
                </a:extLst>
              </a:tr>
              <a:tr h="39477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credit_risk_score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Internal score of application risk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Int64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[-176, 387]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[0, 3]</a:t>
                      </a: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5241403"/>
                  </a:ext>
                </a:extLst>
              </a:tr>
              <a:tr h="39477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session_length_in_minutes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Length of user session in banking website in minutes.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float64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[-1, 107]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[0, 1]</a:t>
                      </a: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0603007"/>
                  </a:ext>
                </a:extLst>
              </a:tr>
              <a:tr h="39477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has_other_cards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If applicant has other cards from the same banking company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int64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94949"/>
                          </a:solidFill>
                          <a:effectLst/>
                          <a:latin typeface="Arial" panose="020B0604020202020204" pitchFamily="34" charset="0"/>
                        </a:rPr>
                        <a:t>0; 1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effectLst/>
                          <a:latin typeface="Arial" panose="020B0604020202020204" pitchFamily="34" charset="0"/>
                        </a:rPr>
                        <a:t>[0, 7]</a:t>
                      </a:r>
                    </a:p>
                  </a:txBody>
                  <a:tcPr marL="18211" marR="18211" marT="607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417836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47FBEE0-BA41-C162-C0F0-EF9FD8D466D6}"/>
              </a:ext>
            </a:extLst>
          </p:cNvPr>
          <p:cNvSpPr txBox="1"/>
          <p:nvPr/>
        </p:nvSpPr>
        <p:spPr>
          <a:xfrm>
            <a:off x="7447006" y="6236043"/>
            <a:ext cx="1872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200" i="1" dirty="0"/>
              <a:t>Data Understanding Table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14"/>
          <p:cNvSpPr txBox="1">
            <a:spLocks/>
          </p:cNvSpPr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3037" indent="-343037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247" indent="-285864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457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840" indent="-228691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223" indent="-228691" algn="l" defTabSz="457383" rtl="0" eaLnBrk="1" latinLnBrk="0" hangingPunct="1">
              <a:spcBef>
                <a:spcPct val="20000"/>
              </a:spcBef>
              <a:buFont typeface="Arial"/>
              <a:buChar char="»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606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989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0372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754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Quality Assessment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C65E2DF-1DB5-4F5B-3257-FA0D5BEDF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97227"/>
              </p:ext>
            </p:extLst>
          </p:nvPr>
        </p:nvGraphicFramePr>
        <p:xfrm>
          <a:off x="4206283" y="1760319"/>
          <a:ext cx="7347542" cy="3337361"/>
        </p:xfrm>
        <a:graphic>
          <a:graphicData uri="http://schemas.openxmlformats.org/drawingml/2006/table">
            <a:tbl>
              <a:tblPr/>
              <a:tblGrid>
                <a:gridCol w="1915019">
                  <a:extLst>
                    <a:ext uri="{9D8B030D-6E8A-4147-A177-3AD203B41FA5}">
                      <a16:colId xmlns:a16="http://schemas.microsoft.com/office/drawing/2014/main" val="3459249149"/>
                    </a:ext>
                  </a:extLst>
                </a:gridCol>
                <a:gridCol w="576785">
                  <a:extLst>
                    <a:ext uri="{9D8B030D-6E8A-4147-A177-3AD203B41FA5}">
                      <a16:colId xmlns:a16="http://schemas.microsoft.com/office/drawing/2014/main" val="3516674138"/>
                    </a:ext>
                  </a:extLst>
                </a:gridCol>
                <a:gridCol w="620996">
                  <a:extLst>
                    <a:ext uri="{9D8B030D-6E8A-4147-A177-3AD203B41FA5}">
                      <a16:colId xmlns:a16="http://schemas.microsoft.com/office/drawing/2014/main" val="798874011"/>
                    </a:ext>
                  </a:extLst>
                </a:gridCol>
                <a:gridCol w="629498">
                  <a:extLst>
                    <a:ext uri="{9D8B030D-6E8A-4147-A177-3AD203B41FA5}">
                      <a16:colId xmlns:a16="http://schemas.microsoft.com/office/drawing/2014/main" val="674026170"/>
                    </a:ext>
                  </a:extLst>
                </a:gridCol>
                <a:gridCol w="508768">
                  <a:extLst>
                    <a:ext uri="{9D8B030D-6E8A-4147-A177-3AD203B41FA5}">
                      <a16:colId xmlns:a16="http://schemas.microsoft.com/office/drawing/2014/main" val="2909235331"/>
                    </a:ext>
                  </a:extLst>
                </a:gridCol>
                <a:gridCol w="583586">
                  <a:extLst>
                    <a:ext uri="{9D8B030D-6E8A-4147-A177-3AD203B41FA5}">
                      <a16:colId xmlns:a16="http://schemas.microsoft.com/office/drawing/2014/main" val="4253492381"/>
                    </a:ext>
                  </a:extLst>
                </a:gridCol>
                <a:gridCol w="583586">
                  <a:extLst>
                    <a:ext uri="{9D8B030D-6E8A-4147-A177-3AD203B41FA5}">
                      <a16:colId xmlns:a16="http://schemas.microsoft.com/office/drawing/2014/main" val="372728230"/>
                    </a:ext>
                  </a:extLst>
                </a:gridCol>
                <a:gridCol w="583586">
                  <a:extLst>
                    <a:ext uri="{9D8B030D-6E8A-4147-A177-3AD203B41FA5}">
                      <a16:colId xmlns:a16="http://schemas.microsoft.com/office/drawing/2014/main" val="3580157287"/>
                    </a:ext>
                  </a:extLst>
                </a:gridCol>
                <a:gridCol w="683912">
                  <a:extLst>
                    <a:ext uri="{9D8B030D-6E8A-4147-A177-3AD203B41FA5}">
                      <a16:colId xmlns:a16="http://schemas.microsoft.com/office/drawing/2014/main" val="4048330651"/>
                    </a:ext>
                  </a:extLst>
                </a:gridCol>
                <a:gridCol w="661806">
                  <a:extLst>
                    <a:ext uri="{9D8B030D-6E8A-4147-A177-3AD203B41FA5}">
                      <a16:colId xmlns:a16="http://schemas.microsoft.com/office/drawing/2014/main" val="2023502819"/>
                    </a:ext>
                  </a:extLst>
                </a:gridCol>
              </a:tblGrid>
              <a:tr h="26445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Features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99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Data type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99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No, unique values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999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Distribution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missing values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99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outliers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2278"/>
                  </a:ext>
                </a:extLst>
              </a:tr>
              <a:tr h="264451">
                <a:tc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p25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p50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p75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9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658119"/>
                  </a:ext>
                </a:extLst>
              </a:tr>
              <a:tr h="202419">
                <a:tc>
                  <a:txBody>
                    <a:bodyPr/>
                    <a:lstStyle/>
                    <a:p>
                      <a:pPr rtl="0" fontAlgn="ctr"/>
                      <a:r>
                        <a:rPr lang="en-US" sz="1100" b="0">
                          <a:effectLst/>
                          <a:latin typeface="Arial" panose="020B0604020202020204" pitchFamily="34" charset="0"/>
                        </a:rPr>
                        <a:t>income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100" b="0">
                          <a:effectLst/>
                          <a:latin typeface="Arial" panose="020B0604020202020204" pitchFamily="34" charset="0"/>
                        </a:rPr>
                        <a:t>float64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0,10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0,30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0,60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0,80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0,90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VN" sz="1900">
                        <a:effectLst/>
                      </a:endParaRP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VN" sz="1900">
                        <a:effectLst/>
                      </a:endParaRP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615163"/>
                  </a:ext>
                </a:extLst>
              </a:tr>
              <a:tr h="202419">
                <a:tc>
                  <a:txBody>
                    <a:bodyPr/>
                    <a:lstStyle/>
                    <a:p>
                      <a:pPr rtl="0" fontAlgn="ctr"/>
                      <a:r>
                        <a:rPr lang="en-US" sz="1100" b="0">
                          <a:effectLst/>
                          <a:latin typeface="Arial" panose="020B0604020202020204" pitchFamily="34" charset="0"/>
                        </a:rPr>
                        <a:t>name_email_similarity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100" b="0">
                          <a:effectLst/>
                          <a:latin typeface="Arial" panose="020B0604020202020204" pitchFamily="34" charset="0"/>
                        </a:rPr>
                        <a:t>float64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998687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0,00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0,21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0,49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0,75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1,00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VN" sz="1900">
                        <a:effectLst/>
                      </a:endParaRP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VN" sz="1900">
                        <a:effectLst/>
                      </a:endParaRP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6754351"/>
                  </a:ext>
                </a:extLst>
              </a:tr>
              <a:tr h="202419">
                <a:tc>
                  <a:txBody>
                    <a:bodyPr/>
                    <a:lstStyle/>
                    <a:p>
                      <a:pPr rtl="0" fontAlgn="ctr"/>
                      <a:r>
                        <a:rPr lang="en-US" sz="1100" b="0">
                          <a:effectLst/>
                          <a:latin typeface="Arial" panose="020B0604020202020204" pitchFamily="34" charset="0"/>
                        </a:rPr>
                        <a:t>prev_address_months_count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100" b="0">
                          <a:effectLst/>
                          <a:latin typeface="Arial" panose="020B0604020202020204" pitchFamily="34" charset="0"/>
                        </a:rPr>
                        <a:t>int64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374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-1,00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-1,00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-1,00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-1,00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399,00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76,2%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VN" sz="1900">
                        <a:effectLst/>
                      </a:endParaRP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5832884"/>
                  </a:ext>
                </a:extLst>
              </a:tr>
              <a:tr h="202419">
                <a:tc>
                  <a:txBody>
                    <a:bodyPr/>
                    <a:lstStyle/>
                    <a:p>
                      <a:pPr rtl="0" fontAlgn="ctr"/>
                      <a:r>
                        <a:rPr lang="en-US" sz="1100" b="0">
                          <a:effectLst/>
                          <a:latin typeface="Arial" panose="020B0604020202020204" pitchFamily="34" charset="0"/>
                        </a:rPr>
                        <a:t>payment_type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100" b="0">
                          <a:effectLst/>
                          <a:latin typeface="Arial" panose="020B0604020202020204" pitchFamily="34" charset="0"/>
                        </a:rPr>
                        <a:t>object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VN" sz="1900">
                        <a:effectLst/>
                      </a:endParaRP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VN" sz="1900">
                        <a:effectLst/>
                      </a:endParaRP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VN" sz="1900">
                        <a:effectLst/>
                      </a:endParaRP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VN" sz="1900">
                        <a:effectLst/>
                      </a:endParaRP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VN" sz="1900">
                        <a:effectLst/>
                      </a:endParaRP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VN" sz="1900">
                        <a:effectLst/>
                      </a:endParaRP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VN" sz="1900">
                        <a:effectLst/>
                      </a:endParaRP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207268"/>
                  </a:ext>
                </a:extLst>
              </a:tr>
              <a:tr h="202419">
                <a:tc>
                  <a:txBody>
                    <a:bodyPr/>
                    <a:lstStyle/>
                    <a:p>
                      <a:pPr rtl="0" fontAlgn="ctr"/>
                      <a:r>
                        <a:rPr lang="en-US" sz="1100" b="0">
                          <a:effectLst/>
                          <a:latin typeface="Arial" panose="020B0604020202020204" pitchFamily="34" charset="0"/>
                        </a:rPr>
                        <a:t>customer_age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100" b="0">
                          <a:effectLst/>
                          <a:latin typeface="Arial" panose="020B0604020202020204" pitchFamily="34" charset="0"/>
                        </a:rPr>
                        <a:t>int64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10,00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30,00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50,00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50,00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90,00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VN" sz="1900">
                        <a:effectLst/>
                      </a:endParaRP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0,4%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521842"/>
                  </a:ext>
                </a:extLst>
              </a:tr>
              <a:tr h="202419">
                <a:tc>
                  <a:txBody>
                    <a:bodyPr/>
                    <a:lstStyle/>
                    <a:p>
                      <a:pPr rtl="0" fontAlgn="ctr"/>
                      <a:r>
                        <a:rPr lang="en-US" sz="1100" b="0">
                          <a:effectLst/>
                          <a:latin typeface="Arial" panose="020B0604020202020204" pitchFamily="34" charset="0"/>
                        </a:rPr>
                        <a:t>days_since_request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100" b="0">
                          <a:effectLst/>
                          <a:latin typeface="Arial" panose="020B0604020202020204" pitchFamily="34" charset="0"/>
                        </a:rPr>
                        <a:t>float64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988853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0,00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0,01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0,02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0,03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76,58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VN" sz="1900">
                        <a:effectLst/>
                      </a:endParaRP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9,1%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4941"/>
                  </a:ext>
                </a:extLst>
              </a:tr>
              <a:tr h="202419">
                <a:tc>
                  <a:txBody>
                    <a:bodyPr/>
                    <a:lstStyle/>
                    <a:p>
                      <a:pPr rtl="0" fontAlgn="ctr"/>
                      <a:r>
                        <a:rPr lang="en-US" sz="1100" b="0">
                          <a:effectLst/>
                          <a:latin typeface="Arial" panose="020B0604020202020204" pitchFamily="34" charset="0"/>
                        </a:rPr>
                        <a:t>intended_balcon_amount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100" b="0">
                          <a:effectLst/>
                          <a:latin typeface="Arial" panose="020B0604020202020204" pitchFamily="34" charset="0"/>
                        </a:rPr>
                        <a:t>float64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994836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-15,74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-1,18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-0,83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-0,07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112,70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VN" sz="1900">
                        <a:effectLst/>
                      </a:endParaRP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24,7%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5998021"/>
                  </a:ext>
                </a:extLst>
              </a:tr>
              <a:tr h="202419">
                <a:tc>
                  <a:txBody>
                    <a:bodyPr/>
                    <a:lstStyle/>
                    <a:p>
                      <a:pPr rtl="0" fontAlgn="ctr"/>
                      <a:r>
                        <a:rPr lang="en-US" sz="1100" b="0">
                          <a:effectLst/>
                          <a:latin typeface="Arial" panose="020B0604020202020204" pitchFamily="34" charset="0"/>
                        </a:rPr>
                        <a:t>credit_risk_score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100" b="0">
                          <a:effectLst/>
                          <a:latin typeface="Arial" panose="020B0604020202020204" pitchFamily="34" charset="0"/>
                        </a:rPr>
                        <a:t>int64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545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-177,00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90,00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130,00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188,00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388,00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VN" sz="1900">
                        <a:effectLst/>
                      </a:endParaRP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0,7%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320307"/>
                  </a:ext>
                </a:extLst>
              </a:tr>
              <a:tr h="202419">
                <a:tc>
                  <a:txBody>
                    <a:bodyPr/>
                    <a:lstStyle/>
                    <a:p>
                      <a:pPr rtl="0" fontAlgn="ctr"/>
                      <a:r>
                        <a:rPr lang="en-US" sz="1100" b="0">
                          <a:effectLst/>
                          <a:latin typeface="Arial" panose="020B0604020202020204" pitchFamily="34" charset="0"/>
                        </a:rPr>
                        <a:t>session_length_in_minutes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100" b="0">
                          <a:effectLst/>
                          <a:latin typeface="Arial" panose="020B0604020202020204" pitchFamily="34" charset="0"/>
                        </a:rPr>
                        <a:t>float64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994951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-1,00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3,15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5,25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9,37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85,57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0,2%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7,4%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117925"/>
                  </a:ext>
                </a:extLst>
              </a:tr>
              <a:tr h="202419">
                <a:tc>
                  <a:txBody>
                    <a:bodyPr/>
                    <a:lstStyle/>
                    <a:p>
                      <a:pPr rtl="0" fontAlgn="ctr"/>
                      <a:r>
                        <a:rPr lang="en-US" sz="1100" b="0">
                          <a:effectLst/>
                          <a:latin typeface="Arial" panose="020B0604020202020204" pitchFamily="34" charset="0"/>
                        </a:rPr>
                        <a:t>has_other_cards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100" b="0">
                          <a:effectLst/>
                          <a:latin typeface="Arial" panose="020B0604020202020204" pitchFamily="34" charset="0"/>
                        </a:rPr>
                        <a:t>int64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0,00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0,00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0,00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0,00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VN" sz="1100" b="0">
                          <a:effectLst/>
                          <a:latin typeface="Arial" panose="020B0604020202020204" pitchFamily="34" charset="0"/>
                        </a:rPr>
                        <a:t>1,00</a:t>
                      </a: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VN" sz="1900">
                        <a:effectLst/>
                      </a:endParaRP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VN" sz="1900" dirty="0">
                        <a:effectLst/>
                      </a:endParaRPr>
                    </a:p>
                  </a:txBody>
                  <a:tcPr marL="30608" marR="30608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472627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00FDF4B-A08B-338E-EA62-1F3DD6615DD6}"/>
              </a:ext>
            </a:extLst>
          </p:cNvPr>
          <p:cNvSpPr txBox="1"/>
          <p:nvPr/>
        </p:nvSpPr>
        <p:spPr>
          <a:xfrm>
            <a:off x="7290487" y="5097680"/>
            <a:ext cx="17972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200" i="1" dirty="0"/>
              <a:t>Data Quality Assessment</a:t>
            </a:r>
          </a:p>
        </p:txBody>
      </p:sp>
    </p:spTree>
    <p:extLst>
      <p:ext uri="{BB962C8B-B14F-4D97-AF65-F5344CB8AC3E}">
        <p14:creationId xmlns:p14="http://schemas.microsoft.com/office/powerpoint/2010/main" val="2471946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3FC961-99D8-7B45-C61B-548C6EE75817}"/>
              </a:ext>
            </a:extLst>
          </p:cNvPr>
          <p:cNvSpPr txBox="1"/>
          <p:nvPr/>
        </p:nvSpPr>
        <p:spPr>
          <a:xfrm>
            <a:off x="1491049" y="76611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EDA</a:t>
            </a:r>
          </a:p>
        </p:txBody>
      </p:sp>
    </p:spTree>
    <p:extLst>
      <p:ext uri="{BB962C8B-B14F-4D97-AF65-F5344CB8AC3E}">
        <p14:creationId xmlns:p14="http://schemas.microsoft.com/office/powerpoint/2010/main" val="49018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3">
      <a:dk1>
        <a:srgbClr val="494949"/>
      </a:dk1>
      <a:lt1>
        <a:srgbClr val="FFFFFF"/>
      </a:lt1>
      <a:dk2>
        <a:srgbClr val="494949"/>
      </a:dk2>
      <a:lt2>
        <a:srgbClr val="FFFFFF"/>
      </a:lt2>
      <a:accent1>
        <a:srgbClr val="EE0033"/>
      </a:accent1>
      <a:accent2>
        <a:srgbClr val="98010A"/>
      </a:accent2>
      <a:accent3>
        <a:srgbClr val="CC020E"/>
      </a:accent3>
      <a:accent4>
        <a:srgbClr val="FDE0E6"/>
      </a:accent4>
      <a:accent5>
        <a:srgbClr val="B5B4B4"/>
      </a:accent5>
      <a:accent6>
        <a:srgbClr val="44494D"/>
      </a:accent6>
      <a:hlink>
        <a:srgbClr val="00A09C"/>
      </a:hlink>
      <a:folHlink>
        <a:srgbClr val="FFC000"/>
      </a:folHlink>
    </a:clrScheme>
    <a:fontScheme name="Custom 1">
      <a:majorFont>
        <a:latin typeface="Lato Black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12167</TotalTime>
  <Words>856</Words>
  <Application>Microsoft Macintosh PowerPoint</Application>
  <PresentationFormat>Widescreen</PresentationFormat>
  <Paragraphs>242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Lato</vt:lpstr>
      <vt:lpstr>Lato Black</vt:lpstr>
      <vt:lpstr>Montserrat</vt:lpstr>
      <vt:lpstr>Open Sans</vt:lpstr>
      <vt:lpstr>Open Sans Light</vt:lpstr>
      <vt:lpstr>Open Sans Semibold</vt:lpstr>
      <vt:lpstr>Raleway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SimpleSmart</dc:creator>
  <cp:lastModifiedBy>Tung Son</cp:lastModifiedBy>
  <cp:revision>1109</cp:revision>
  <dcterms:created xsi:type="dcterms:W3CDTF">2015-02-03T13:50:57Z</dcterms:created>
  <dcterms:modified xsi:type="dcterms:W3CDTF">2023-10-23T10:03:18Z</dcterms:modified>
</cp:coreProperties>
</file>