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9" r:id="rId3"/>
    <p:sldId id="258" r:id="rId4"/>
    <p:sldId id="260" r:id="rId5"/>
    <p:sldId id="261" r:id="rId6"/>
    <p:sldId id="262" r:id="rId7"/>
    <p:sldId id="320" r:id="rId8"/>
    <p:sldId id="313" r:id="rId9"/>
    <p:sldId id="321" r:id="rId10"/>
    <p:sldId id="263" r:id="rId11"/>
    <p:sldId id="264" r:id="rId12"/>
    <p:sldId id="266" r:id="rId13"/>
    <p:sldId id="267" r:id="rId14"/>
    <p:sldId id="268" r:id="rId15"/>
    <p:sldId id="265" r:id="rId16"/>
    <p:sldId id="324" r:id="rId17"/>
    <p:sldId id="323" r:id="rId18"/>
    <p:sldId id="322" r:id="rId19"/>
    <p:sldId id="269" r:id="rId20"/>
    <p:sldId id="270" r:id="rId21"/>
    <p:sldId id="272" r:id="rId22"/>
    <p:sldId id="271" r:id="rId23"/>
    <p:sldId id="276" r:id="rId24"/>
    <p:sldId id="274" r:id="rId25"/>
    <p:sldId id="273" r:id="rId26"/>
    <p:sldId id="325" r:id="rId27"/>
    <p:sldId id="326" r:id="rId28"/>
    <p:sldId id="329" r:id="rId29"/>
    <p:sldId id="330" r:id="rId30"/>
    <p:sldId id="278" r:id="rId31"/>
    <p:sldId id="277" r:id="rId32"/>
    <p:sldId id="327" r:id="rId33"/>
    <p:sldId id="328" r:id="rId34"/>
    <p:sldId id="275" r:id="rId35"/>
    <p:sldId id="331" r:id="rId36"/>
    <p:sldId id="296" r:id="rId37"/>
    <p:sldId id="297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EF22A-DDAF-4628-A13C-109C9B9916B3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B91E3-0DAD-4DA9-BA93-282082E65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75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92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55F1-BD06-45B6-8838-2FD57A642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13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84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-7808" y="775542"/>
            <a:ext cx="745763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415250" y="132600"/>
            <a:ext cx="76887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1103433"/>
            <a:ext cx="7688700" cy="46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4342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 algn="ctr">
              <a:defRPr sz="27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55F1-BD06-45B6-8838-2FD57A642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8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55F1-BD06-45B6-8838-2FD57A642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33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85720" y="785796"/>
            <a:ext cx="4210080" cy="534036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85796"/>
            <a:ext cx="4210080" cy="534036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55F1-BD06-45B6-8838-2FD57A642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23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5720" y="785794"/>
            <a:ext cx="421166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85720" y="1500176"/>
            <a:ext cx="4211668" cy="462598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785794"/>
            <a:ext cx="421325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500176"/>
            <a:ext cx="4213255" cy="462598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55F1-BD06-45B6-8838-2FD57A642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19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55F1-BD06-45B6-8838-2FD57A642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52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55F1-BD06-45B6-8838-2FD57A642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1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55F1-BD06-45B6-8838-2FD57A642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8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55F1-BD06-45B6-8838-2FD57A642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9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71414"/>
            <a:ext cx="9144000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5720" y="785794"/>
            <a:ext cx="8572560" cy="550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2468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555F1-BD06-45B6-8838-2FD57A642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0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1" hangingPunct="1"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35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C84E2-9032-B705-0226-F27E4F1D2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 </a:t>
            </a:r>
            <a:r>
              <a:rPr lang="en-US" altLang="ko-KR" dirty="0"/>
              <a:t>IDE</a:t>
            </a:r>
            <a:r>
              <a:rPr lang="ko-KR" altLang="en-US" dirty="0"/>
              <a:t> </a:t>
            </a:r>
            <a:r>
              <a:rPr lang="en-US" altLang="ko-KR" dirty="0"/>
              <a:t>2022-06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82ACBA-E9FB-CC51-6472-0CB4594792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for Spring Web development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28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61286-47BA-D4ED-B2F3-71F09852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9D458B6-170F-CFB2-78B3-FD56BC933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0" y="821152"/>
            <a:ext cx="6801799" cy="5430008"/>
          </a:xfrm>
        </p:spPr>
      </p:pic>
    </p:spTree>
    <p:extLst>
      <p:ext uri="{BB962C8B-B14F-4D97-AF65-F5344CB8AC3E}">
        <p14:creationId xmlns:p14="http://schemas.microsoft.com/office/powerpoint/2010/main" val="79198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1EE6E-9FCF-9345-1FA7-67AABF97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5355B17C-1EAE-9494-320E-96292A30B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74" y="785813"/>
            <a:ext cx="3773299" cy="5500687"/>
          </a:xfrm>
        </p:spPr>
      </p:pic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CF0AB5C6-ED32-0A64-450F-AC05D8A208B4}"/>
              </a:ext>
            </a:extLst>
          </p:cNvPr>
          <p:cNvSpPr/>
          <p:nvPr/>
        </p:nvSpPr>
        <p:spPr>
          <a:xfrm>
            <a:off x="4083117" y="4001632"/>
            <a:ext cx="688063" cy="642942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C769257-CB9B-108D-B8E8-CB08D82C0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624" y="1280812"/>
            <a:ext cx="4001058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72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49A31-97AD-A449-2EF0-641B0932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9EF4500-10CA-9BB7-E602-EE7D64A8C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115" y="916416"/>
            <a:ext cx="4802130" cy="4955293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83A0C5B-EBEA-7389-10AA-57C6CA391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56" y="915470"/>
            <a:ext cx="3824358" cy="212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94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D63A6-46AE-70B1-52D3-E1B275A2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D74AB24-1233-5F39-787D-DF70652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43" y="785813"/>
            <a:ext cx="6119514" cy="5500687"/>
          </a:xfrm>
        </p:spPr>
      </p:pic>
    </p:spTree>
    <p:extLst>
      <p:ext uri="{BB962C8B-B14F-4D97-AF65-F5344CB8AC3E}">
        <p14:creationId xmlns:p14="http://schemas.microsoft.com/office/powerpoint/2010/main" val="117855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1EE6E-9FCF-9345-1FA7-67AABF97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can’t install Spring Tools 3 Add-On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5355B17C-1EAE-9494-320E-96292A30B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74" y="785813"/>
            <a:ext cx="3773299" cy="5500687"/>
          </a:xfrm>
        </p:spPr>
      </p:pic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CF0AB5C6-ED32-0A64-450F-AC05D8A208B4}"/>
              </a:ext>
            </a:extLst>
          </p:cNvPr>
          <p:cNvSpPr/>
          <p:nvPr/>
        </p:nvSpPr>
        <p:spPr>
          <a:xfrm>
            <a:off x="3883937" y="2893214"/>
            <a:ext cx="688063" cy="642942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0688B8EB-4C65-2105-004D-E2D4413D3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14" y="785813"/>
            <a:ext cx="4085200" cy="550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74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D84A8-3096-451C-4F19-87AF8025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BE68FB-2542-C21A-DF1C-973E5E285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restart eclipse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797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C89F6-C494-2C37-3431-FE9DBA6B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C94C5CEB-675D-EF81-248A-5C4E7CB04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2" y="817866"/>
            <a:ext cx="5276016" cy="2686117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67511E8-506E-90CD-E5FD-09479BF9E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349" y="3499619"/>
            <a:ext cx="5104000" cy="284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57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8656D-7484-D653-5920-064743080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~~.md is Markdown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8D8147A-4603-2C88-326A-92E322E6E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11" y="785813"/>
            <a:ext cx="4788577" cy="5500687"/>
          </a:xfrm>
        </p:spPr>
      </p:pic>
    </p:spTree>
    <p:extLst>
      <p:ext uri="{BB962C8B-B14F-4D97-AF65-F5344CB8AC3E}">
        <p14:creationId xmlns:p14="http://schemas.microsoft.com/office/powerpoint/2010/main" val="3931438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9F74B-8889-75B7-EF39-9F1D3243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5CF66-C559-6B27-FA7C-A7CACFDDF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restart eclipse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902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ECFDE-1528-A861-4123-DF8D3113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E13354F-5D98-B76C-2FEE-B4E1259C9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0" y="757472"/>
            <a:ext cx="2181529" cy="2705478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57BF998-7C29-60F0-FCB4-232BD0FCC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72" y="1060921"/>
            <a:ext cx="6156614" cy="519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3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1A2C6-6247-928E-5D59-28330D99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C97A6166-BD7A-7187-F1EA-A6E7195A3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457" y="785813"/>
            <a:ext cx="5829086" cy="5500687"/>
          </a:xfrm>
        </p:spPr>
      </p:pic>
    </p:spTree>
    <p:extLst>
      <p:ext uri="{BB962C8B-B14F-4D97-AF65-F5344CB8AC3E}">
        <p14:creationId xmlns:p14="http://schemas.microsoft.com/office/powerpoint/2010/main" val="2525062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ECFDE-1528-A861-4123-DF8D3113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E13354F-5D98-B76C-2FEE-B4E1259C9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0" y="757472"/>
            <a:ext cx="2181529" cy="2705478"/>
          </a:xfr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30EEABA-21C4-9DBF-2FAD-0F3109A80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215" y="906100"/>
            <a:ext cx="6185173" cy="504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51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F69EE-DD2F-294C-7DC9-4F380F1C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C97E5-5758-D48C-7C71-388F1581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868B83-ADA7-96F2-8602-28A653C2B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57" y="790156"/>
            <a:ext cx="6317154" cy="549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37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0775E-190F-2731-A239-11BA436B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FBFC6DB-7C04-8F4C-8D1C-A08226E42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05" y="785813"/>
            <a:ext cx="6325790" cy="5500687"/>
          </a:xfrm>
        </p:spPr>
      </p:pic>
    </p:spTree>
    <p:extLst>
      <p:ext uri="{BB962C8B-B14F-4D97-AF65-F5344CB8AC3E}">
        <p14:creationId xmlns:p14="http://schemas.microsoft.com/office/powerpoint/2010/main" val="430538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A5C43-2294-BCF2-33AA-D00CC807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3BA9E5-90DE-F221-D1B5-B0D06C504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176BCB-7F9D-1588-C040-F3592D6EF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892" y="793551"/>
            <a:ext cx="6359126" cy="549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45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F529C-79AB-2B53-4784-F83A9981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D56F4-EDB1-765E-A9A8-66952107D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5754A4-E1D5-3758-5259-612DFDBAD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26" y="783093"/>
            <a:ext cx="6248824" cy="550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92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18AA1-C714-311B-1BB6-065F35F9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E89D7-3835-A3A9-74CC-4233D9711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727192-2664-4FDC-9EBE-832D1E2A0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36" y="789290"/>
            <a:ext cx="6259514" cy="549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77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3992B-182A-2D12-B665-40FEAC06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8D3DC23E-FEE8-F255-90D3-01B5935E1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97" y="785813"/>
            <a:ext cx="7077806" cy="5500687"/>
          </a:xfrm>
        </p:spPr>
      </p:pic>
    </p:spTree>
    <p:extLst>
      <p:ext uri="{BB962C8B-B14F-4D97-AF65-F5344CB8AC3E}">
        <p14:creationId xmlns:p14="http://schemas.microsoft.com/office/powerpoint/2010/main" val="941510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F7B67-3FA8-13DE-0B76-8AB611FC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F08A740-EBEF-555E-6AD4-366A22D68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15" y="785813"/>
            <a:ext cx="7169970" cy="5500687"/>
          </a:xfrm>
        </p:spPr>
      </p:pic>
    </p:spTree>
    <p:extLst>
      <p:ext uri="{BB962C8B-B14F-4D97-AF65-F5344CB8AC3E}">
        <p14:creationId xmlns:p14="http://schemas.microsoft.com/office/powerpoint/2010/main" val="2722445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B3471-DB2A-3033-9F45-EE4F7CD9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Referenced file contains errors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03329CC-93BF-4DDC-66A0-49C407366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86" y="785813"/>
            <a:ext cx="7581027" cy="5500687"/>
          </a:xfr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B7C9AB0-129B-8D5B-3895-6A49DF95E4D9}"/>
              </a:ext>
            </a:extLst>
          </p:cNvPr>
          <p:cNvSpPr/>
          <p:nvPr/>
        </p:nvSpPr>
        <p:spPr>
          <a:xfrm>
            <a:off x="4572000" y="1973655"/>
            <a:ext cx="271604" cy="27160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437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E5DA1-D371-7D0D-BAF9-22A3021A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Referenced file contains errors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6235B-057C-2741-6606-85A1B6F82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서비스 실행은 문제 없으나 </a:t>
            </a:r>
            <a:r>
              <a:rPr lang="en-US" altLang="ko-KR" dirty="0"/>
              <a:t>XML </a:t>
            </a:r>
            <a:r>
              <a:rPr lang="ko-KR" altLang="en-US" dirty="0"/>
              <a:t>파일 관련 유효성 관련 오류 메시지</a:t>
            </a:r>
            <a:endParaRPr lang="en-US" altLang="ko-KR" dirty="0"/>
          </a:p>
          <a:p>
            <a:r>
              <a:rPr lang="en-US" altLang="ko-KR" dirty="0"/>
              <a:t>XML</a:t>
            </a:r>
            <a:r>
              <a:rPr lang="ko-KR" altLang="en-US" dirty="0"/>
              <a:t> 문서타입정의</a:t>
            </a:r>
            <a:r>
              <a:rPr lang="en-US" altLang="ko-KR" dirty="0"/>
              <a:t>(DTD)</a:t>
            </a:r>
            <a:r>
              <a:rPr lang="ko-KR" altLang="en-US" dirty="0"/>
              <a:t> 의 </a:t>
            </a:r>
            <a:r>
              <a:rPr lang="en-US" altLang="ko-KR" dirty="0"/>
              <a:t>URL</a:t>
            </a:r>
            <a:r>
              <a:rPr lang="ko-KR" altLang="en-US" dirty="0"/>
              <a:t>을 참조했으나 찾지 못했다는 메시지</a:t>
            </a:r>
            <a:endParaRPr lang="en-US" altLang="ko-KR" dirty="0"/>
          </a:p>
          <a:p>
            <a:pPr lvl="1"/>
            <a:r>
              <a:rPr lang="en-US" altLang="ko-KR" dirty="0"/>
              <a:t>DTD(Document Type Definition)</a:t>
            </a:r>
            <a:r>
              <a:rPr lang="ko-KR" altLang="en-US" dirty="0"/>
              <a:t>란  </a:t>
            </a:r>
            <a:r>
              <a:rPr lang="en-US" altLang="ko-KR" dirty="0"/>
              <a:t>XML </a:t>
            </a:r>
            <a:r>
              <a:rPr lang="ko-KR" altLang="en-US" dirty="0"/>
              <a:t>문서의 유효성을 체크하기 위하여 사용할 수 있는 적합한 요소와 속성을 정의되어 있는 문서</a:t>
            </a:r>
            <a:endParaRPr lang="en-US" altLang="ko-KR" dirty="0"/>
          </a:p>
          <a:p>
            <a:pPr lvl="1"/>
            <a:r>
              <a:rPr lang="en-US" altLang="ko-KR" dirty="0"/>
              <a:t>XSD(XML Schema Definition)</a:t>
            </a:r>
            <a:r>
              <a:rPr lang="ko-KR" altLang="en-US" dirty="0"/>
              <a:t>를 통해서도 동일하게 </a:t>
            </a:r>
            <a:r>
              <a:rPr lang="en-US" altLang="ko-KR" dirty="0"/>
              <a:t>XML </a:t>
            </a:r>
            <a:r>
              <a:rPr lang="ko-KR" altLang="en-US" dirty="0"/>
              <a:t>문서가 유효한 관계를 갖는지 정의</a:t>
            </a:r>
            <a:endParaRPr lang="en-US" altLang="ko-KR" dirty="0"/>
          </a:p>
          <a:p>
            <a:endParaRPr lang="en-US" altLang="ko-KR"/>
          </a:p>
          <a:p>
            <a:r>
              <a:rPr lang="ko-KR" altLang="en-US"/>
              <a:t>정확한 </a:t>
            </a:r>
            <a:r>
              <a:rPr lang="en-US" altLang="ko-KR" dirty="0"/>
              <a:t>URL </a:t>
            </a:r>
            <a:r>
              <a:rPr lang="ko-KR" altLang="en-US" dirty="0"/>
              <a:t>을 작성하면 해결</a:t>
            </a:r>
            <a:endParaRPr lang="en-US" altLang="ko-KR" dirty="0"/>
          </a:p>
          <a:p>
            <a:pPr lvl="1"/>
            <a:r>
              <a:rPr lang="ko-KR" altLang="en-US" dirty="0"/>
              <a:t>유효한 </a:t>
            </a:r>
            <a:r>
              <a:rPr lang="en-US" altLang="ko-KR" dirty="0"/>
              <a:t>URL </a:t>
            </a:r>
            <a:r>
              <a:rPr lang="ko-KR" altLang="en-US" dirty="0"/>
              <a:t>이지만 </a:t>
            </a:r>
            <a:r>
              <a:rPr lang="en-US" altLang="ko-KR" dirty="0"/>
              <a:t>IDE </a:t>
            </a:r>
            <a:r>
              <a:rPr lang="ko-KR" altLang="en-US" dirty="0"/>
              <a:t>에서 제대로 불러오지 못할 경우 </a:t>
            </a:r>
            <a:r>
              <a:rPr lang="en-US" altLang="ko-KR" dirty="0"/>
              <a:t>( </a:t>
            </a:r>
            <a:r>
              <a:rPr lang="ko-KR" altLang="en-US" dirty="0"/>
              <a:t>일시적</a:t>
            </a:r>
            <a:r>
              <a:rPr lang="en-US" altLang="ko-KR" dirty="0"/>
              <a:t>, </a:t>
            </a:r>
            <a:r>
              <a:rPr lang="ko-KR" altLang="en-US" dirty="0"/>
              <a:t>기계적 문제 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설정에서 관련 </a:t>
            </a:r>
            <a:r>
              <a:rPr lang="en-US" altLang="ko-KR" dirty="0"/>
              <a:t>validation </a:t>
            </a:r>
            <a:r>
              <a:rPr lang="ko-KR" altLang="en-US" dirty="0"/>
              <a:t>레벨을 조절</a:t>
            </a:r>
            <a:r>
              <a:rPr lang="en-US" altLang="ko-KR" dirty="0"/>
              <a:t>(</a:t>
            </a:r>
            <a:r>
              <a:rPr lang="ko-KR" altLang="en-US" dirty="0"/>
              <a:t>가린다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Preferences &gt; XML &gt; XML Files &gt; Validation</a:t>
            </a:r>
          </a:p>
          <a:p>
            <a:r>
              <a:rPr lang="en-US" altLang="ko-KR" dirty="0"/>
              <a:t>Referenced file contains errors </a:t>
            </a:r>
            <a:r>
              <a:rPr lang="ko-KR" altLang="en-US" dirty="0"/>
              <a:t>의 </a:t>
            </a:r>
            <a:r>
              <a:rPr lang="en-US" altLang="ko-KR" dirty="0"/>
              <a:t>level </a:t>
            </a:r>
            <a:r>
              <a:rPr lang="ko-KR" altLang="en-US" dirty="0"/>
              <a:t>을 </a:t>
            </a:r>
            <a:r>
              <a:rPr lang="en-US" altLang="ko-KR" dirty="0"/>
              <a:t>Error &gt; Warning </a:t>
            </a:r>
            <a:r>
              <a:rPr lang="ko-KR" altLang="en-US" dirty="0"/>
              <a:t>으로 조정</a:t>
            </a:r>
          </a:p>
        </p:txBody>
      </p:sp>
    </p:spTree>
    <p:extLst>
      <p:ext uri="{BB962C8B-B14F-4D97-AF65-F5344CB8AC3E}">
        <p14:creationId xmlns:p14="http://schemas.microsoft.com/office/powerpoint/2010/main" val="310338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4A7BF-AE6A-AF27-951D-C4390EA9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30ADC7-CC7E-71A5-9EC9-7FFC3D35F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66" y="2026233"/>
            <a:ext cx="2810267" cy="3019846"/>
          </a:xfrm>
        </p:spPr>
      </p:pic>
    </p:spTree>
    <p:extLst>
      <p:ext uri="{BB962C8B-B14F-4D97-AF65-F5344CB8AC3E}">
        <p14:creationId xmlns:p14="http://schemas.microsoft.com/office/powerpoint/2010/main" val="799774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5ABBD-768D-490D-6D63-4CDBD9E1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Apache Tomcat v9 +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91761D6-278E-72EE-55D3-18A6636F1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42" y="916416"/>
            <a:ext cx="6554115" cy="5239481"/>
          </a:xfrm>
        </p:spPr>
      </p:pic>
    </p:spTree>
    <p:extLst>
      <p:ext uri="{BB962C8B-B14F-4D97-AF65-F5344CB8AC3E}">
        <p14:creationId xmlns:p14="http://schemas.microsoft.com/office/powerpoint/2010/main" val="795016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4270B-CF2A-CA19-3D43-8FD70852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Maven project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1A8719B-3CE6-E8E3-F8F4-B6F0CBD80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65" y="785813"/>
            <a:ext cx="6781669" cy="5500687"/>
          </a:xfrm>
        </p:spPr>
      </p:pic>
    </p:spTree>
    <p:extLst>
      <p:ext uri="{BB962C8B-B14F-4D97-AF65-F5344CB8AC3E}">
        <p14:creationId xmlns:p14="http://schemas.microsoft.com/office/powerpoint/2010/main" val="1098960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6AD4F-BA7C-5C11-B977-451AE447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Maven project by archetypes ( is template )</a:t>
            </a:r>
            <a:endParaRPr lang="ko-KR" altLang="en-US" dirty="0"/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7CBF4F13-088F-A72A-8752-692201B3B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13" y="785813"/>
            <a:ext cx="5017773" cy="5500687"/>
          </a:xfrm>
        </p:spPr>
      </p:pic>
    </p:spTree>
    <p:extLst>
      <p:ext uri="{BB962C8B-B14F-4D97-AF65-F5344CB8AC3E}">
        <p14:creationId xmlns:p14="http://schemas.microsoft.com/office/powerpoint/2010/main" val="3117910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E27EA-6D80-17C5-3FE9-0FD443A9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Maven project by Spring based archetypes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5614E018-7153-FC8D-E2E5-A76A25A36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74" y="785813"/>
            <a:ext cx="5459452" cy="5500687"/>
          </a:xfrm>
        </p:spPr>
      </p:pic>
    </p:spTree>
    <p:extLst>
      <p:ext uri="{BB962C8B-B14F-4D97-AF65-F5344CB8AC3E}">
        <p14:creationId xmlns:p14="http://schemas.microsoft.com/office/powerpoint/2010/main" val="1624617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84862-5496-9D8F-49E8-805425E6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B6549-FFFC-D1D4-FE6A-3E0AD8E6E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restart eclipse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829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67BDB-E76D-659D-C99E-5F4AD338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FE3D-4537-23DA-4226-7F3E8E9B9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The compiler compliance specified is 1.5 but a JRE 17 is used</a:t>
            </a:r>
          </a:p>
          <a:p>
            <a:pPr lvl="1"/>
            <a:r>
              <a:rPr lang="en-US" altLang="ko-KR" dirty="0"/>
              <a:t>JDK version </a:t>
            </a:r>
            <a:r>
              <a:rPr lang="ko-KR" altLang="en-US" dirty="0"/>
              <a:t>설정을 </a:t>
            </a:r>
            <a:r>
              <a:rPr lang="ko-KR" altLang="en-US" dirty="0" err="1"/>
              <a:t>안한</a:t>
            </a:r>
            <a:r>
              <a:rPr lang="ko-KR" altLang="en-US" dirty="0"/>
              <a:t> 경우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&lt;properties&gt;</a:t>
            </a:r>
          </a:p>
          <a:p>
            <a:r>
              <a:rPr lang="en-US" altLang="ko-KR" dirty="0"/>
              <a:t> 	&lt;</a:t>
            </a:r>
            <a:r>
              <a:rPr lang="en-US" altLang="ko-KR" dirty="0" err="1"/>
              <a:t>maven.compiler.source</a:t>
            </a:r>
            <a:r>
              <a:rPr lang="en-US" altLang="ko-KR" dirty="0"/>
              <a:t>&gt;1.8&lt;/</a:t>
            </a:r>
            <a:r>
              <a:rPr lang="en-US" altLang="ko-KR" dirty="0" err="1"/>
              <a:t>maven.compiler.source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	&lt;</a:t>
            </a:r>
            <a:r>
              <a:rPr lang="en-US" altLang="ko-KR" dirty="0" err="1"/>
              <a:t>maven.compiler.target</a:t>
            </a:r>
            <a:r>
              <a:rPr lang="en-US" altLang="ko-KR" dirty="0"/>
              <a:t>&gt;1.8&lt;/</a:t>
            </a:r>
            <a:r>
              <a:rPr lang="en-US" altLang="ko-KR" dirty="0" err="1"/>
              <a:t>maven.compiler.target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&lt;/properties&gt;</a:t>
            </a:r>
          </a:p>
          <a:p>
            <a:r>
              <a:rPr lang="ko-KR" altLang="en-US" dirty="0"/>
              <a:t>또는</a:t>
            </a:r>
            <a:endParaRPr lang="en-US" altLang="ko-KR" dirty="0"/>
          </a:p>
          <a:p>
            <a:r>
              <a:rPr lang="en-US" altLang="ko-KR" dirty="0"/>
              <a:t>&lt;plugin&gt;</a:t>
            </a:r>
          </a:p>
          <a:p>
            <a:r>
              <a:rPr lang="en-US" altLang="ko-KR" dirty="0"/>
              <a:t>	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org.apache.maven.plugins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&lt;</a:t>
            </a:r>
            <a:r>
              <a:rPr lang="en-US" altLang="ko-KR" dirty="0" err="1"/>
              <a:t>artifactId</a:t>
            </a:r>
            <a:r>
              <a:rPr lang="en-US" altLang="ko-KR" dirty="0"/>
              <a:t>&gt;maven-compiler-plugin&lt;/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&lt;version&gt;3.8.1&lt;/version&gt;</a:t>
            </a:r>
          </a:p>
          <a:p>
            <a:r>
              <a:rPr lang="en-US" altLang="ko-KR" dirty="0"/>
              <a:t>	&lt;configuration&gt;</a:t>
            </a:r>
          </a:p>
          <a:p>
            <a:r>
              <a:rPr lang="en-US" altLang="ko-KR" dirty="0"/>
              <a:t>		&lt;source&gt;1.8&lt;/source&gt;</a:t>
            </a:r>
          </a:p>
          <a:p>
            <a:r>
              <a:rPr lang="en-US" altLang="ko-KR" dirty="0"/>
              <a:t>		&lt;target&gt;1.8&lt;/target&gt;</a:t>
            </a:r>
          </a:p>
          <a:p>
            <a:r>
              <a:rPr lang="en-US" altLang="ko-KR" dirty="0"/>
              <a:t>	&lt;/configuration&gt;</a:t>
            </a:r>
          </a:p>
          <a:p>
            <a:r>
              <a:rPr lang="en-US" altLang="ko-KR" dirty="0"/>
              <a:t>&lt;/plugin&gt;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4517F02-DC1D-A82C-2E21-7892C6570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259" y="1330256"/>
            <a:ext cx="5239481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50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1BDB5-F32C-0D42-5F0F-B760D2AE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715A1E-DEE2-68C2-84D0-EAE9BF12C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Could not initialize class </a:t>
            </a:r>
            <a:r>
              <a:rPr lang="en-US" altLang="ko-KR" dirty="0" err="1"/>
              <a:t>org.apache.maven.plugin.war.util.WebappStructureSerializer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because the version of maven-war-plugin is too old in your project.</a:t>
            </a:r>
          </a:p>
          <a:p>
            <a:r>
              <a:rPr lang="en-US" altLang="ko-KR" dirty="0"/>
              <a:t>add below code in your pom.xml</a:t>
            </a:r>
          </a:p>
          <a:p>
            <a:r>
              <a:rPr lang="en-US" altLang="ko-KR" dirty="0"/>
              <a:t>&lt;plugin&gt;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org.apache.maven.plugins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dirty="0">
                <a:solidFill>
                  <a:srgbClr val="FF0000"/>
                </a:solidFill>
              </a:rPr>
              <a:t>maven-war-plugin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&lt;version&gt;</a:t>
            </a:r>
            <a:r>
              <a:rPr lang="en-US" altLang="ko-KR" dirty="0">
                <a:solidFill>
                  <a:srgbClr val="FF0000"/>
                </a:solidFill>
              </a:rPr>
              <a:t>3.1.0</a:t>
            </a:r>
            <a:r>
              <a:rPr lang="en-US" altLang="ko-KR" dirty="0"/>
              <a:t>&lt;/version&gt;	</a:t>
            </a:r>
            <a:r>
              <a:rPr lang="en-US" altLang="ko-KR" dirty="0">
                <a:sym typeface="Wingdings" panose="05000000000000000000" pitchFamily="2" charset="2"/>
              </a:rPr>
              <a:t> 3.x +</a:t>
            </a:r>
            <a:endParaRPr lang="en-US" altLang="ko-KR" dirty="0"/>
          </a:p>
          <a:p>
            <a:r>
              <a:rPr lang="en-US" altLang="ko-KR" dirty="0"/>
              <a:t>&lt;/plugin&gt;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FBA2A7-B434-0255-A685-D1BEF1C00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19" y="1539090"/>
            <a:ext cx="8619517" cy="94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17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FDB1CB-F817-2477-BD25-D95B2E02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BDEC3-33A7-8E20-4A60-17CC28245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cvc-id.3: A field of identity constraint 'web-app-servlet-name-uniqueness' matched element 'web-app', but this element does not have a simple type.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Deployment descriptor version 3.1+</a:t>
            </a:r>
          </a:p>
          <a:p>
            <a:r>
              <a:rPr lang="en-US" altLang="ko-KR" dirty="0"/>
              <a:t> &lt;web-app    </a:t>
            </a:r>
            <a:r>
              <a:rPr lang="en-US" altLang="ko-KR" dirty="0" err="1"/>
              <a:t>xmlns</a:t>
            </a:r>
            <a:r>
              <a:rPr lang="en-US" altLang="ko-KR" dirty="0"/>
              <a:t>="http://xmlns.jcp.org/xml/ns/</a:t>
            </a:r>
            <a:r>
              <a:rPr lang="en-US" altLang="ko-KR" dirty="0" err="1"/>
              <a:t>javaee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xmlns:xsi</a:t>
            </a:r>
            <a:r>
              <a:rPr lang="en-US" altLang="ko-KR" dirty="0"/>
              <a:t>="http://www.w3.org/2001/XMLSchema-instance"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xsi:schemaLocation</a:t>
            </a:r>
            <a:r>
              <a:rPr lang="en-US" altLang="ko-KR" dirty="0"/>
              <a:t>="http://</a:t>
            </a:r>
            <a:r>
              <a:rPr lang="en-US" altLang="ko-KR" dirty="0">
                <a:solidFill>
                  <a:srgbClr val="FF0000"/>
                </a:solidFill>
              </a:rPr>
              <a:t>xmlns.jcp.org</a:t>
            </a:r>
            <a:r>
              <a:rPr lang="en-US" altLang="ko-KR" dirty="0"/>
              <a:t>/xml/ns/</a:t>
            </a:r>
            <a:r>
              <a:rPr lang="en-US" altLang="ko-KR" dirty="0" err="1"/>
              <a:t>javaee</a:t>
            </a:r>
            <a:endParaRPr lang="en-US" altLang="ko-KR" dirty="0"/>
          </a:p>
          <a:p>
            <a:r>
              <a:rPr lang="en-US" altLang="ko-KR" dirty="0"/>
              <a:t>                                http://xmlns.jcp.org/xml/ns/javaee/web-app_3_1.xsd"</a:t>
            </a:r>
          </a:p>
          <a:p>
            <a:r>
              <a:rPr lang="en-US" altLang="ko-KR" dirty="0"/>
              <a:t>            id="</a:t>
            </a:r>
            <a:r>
              <a:rPr lang="en-US" altLang="ko-KR" dirty="0" err="1"/>
              <a:t>WebApp_ID</a:t>
            </a:r>
            <a:r>
              <a:rPr lang="en-US" altLang="ko-KR" dirty="0"/>
              <a:t>" </a:t>
            </a:r>
            <a:r>
              <a:rPr lang="en-US" altLang="ko-KR" dirty="0">
                <a:solidFill>
                  <a:srgbClr val="FF0000"/>
                </a:solidFill>
              </a:rPr>
              <a:t>version="3.1"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ECD2BC-2A7E-2511-2825-F8CF1A328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3" y="1830848"/>
            <a:ext cx="8642111" cy="61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8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E49DA-D051-D2CF-933F-17FFF3CB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5231388-DD42-4486-86A6-FE042F696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05" y="785813"/>
            <a:ext cx="7288590" cy="5500687"/>
          </a:xfrm>
        </p:spPr>
      </p:pic>
    </p:spTree>
    <p:extLst>
      <p:ext uri="{BB962C8B-B14F-4D97-AF65-F5344CB8AC3E}">
        <p14:creationId xmlns:p14="http://schemas.microsoft.com/office/powerpoint/2010/main" val="1126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5A553-1BC9-9AFE-AAD8-F104E244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8AEFCFA3-04D2-E2CD-D22F-5AE48CB8E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451" y="1797891"/>
            <a:ext cx="6246488" cy="4024583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1036E2C-8EAA-E5C8-EB6C-3300A64C9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61" y="807126"/>
            <a:ext cx="2449256" cy="329409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EF30FE9-4C60-7E60-01F8-E47B633ED1EF}"/>
              </a:ext>
            </a:extLst>
          </p:cNvPr>
          <p:cNvCxnSpPr/>
          <p:nvPr/>
        </p:nvCxnSpPr>
        <p:spPr>
          <a:xfrm>
            <a:off x="4427145" y="2326741"/>
            <a:ext cx="17835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C3C7AC1-1EA9-8574-47EA-272735648309}"/>
              </a:ext>
            </a:extLst>
          </p:cNvPr>
          <p:cNvSpPr/>
          <p:nvPr/>
        </p:nvSpPr>
        <p:spPr>
          <a:xfrm>
            <a:off x="2426329" y="5241956"/>
            <a:ext cx="769544" cy="58051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8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28ABC-6F8D-5851-69E2-2FC416E0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792E21C3-4917-E0C0-5DEA-E900C4AE5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72" y="785813"/>
            <a:ext cx="5079263" cy="5500687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CD95CCA-325C-FEC6-4112-126B6F23D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596" y="2237810"/>
            <a:ext cx="2981741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2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eclipse-config-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074" y="1186004"/>
            <a:ext cx="7921851" cy="4690009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A5CD88AE-BF0D-4B1F-8F51-3453525E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/>
              <a:t>installed JREs &amp; Environment  Variables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62C87A-1E5A-4C2D-8BF9-FFD1D132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95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eclipse-config-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4495" y="1021379"/>
            <a:ext cx="7615009" cy="4519342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1373A16D-261C-406B-92B1-020042CA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/>
              <a:t>installed JREs &amp; Environment  Variables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B49318-A996-4ECC-BDDC-185693D1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E11D45D-19C4-FA82-0AC0-ACAB7C96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8A73C5-1A80-33CD-1A33-E100C8D4C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restart eclipse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14410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PowerPoint-Templates-Standard</Template>
  <TotalTime>380</TotalTime>
  <Words>492</Words>
  <Application>Microsoft Office PowerPoint</Application>
  <PresentationFormat>화면 슬라이드 쇼(4:3)</PresentationFormat>
  <Paragraphs>76</Paragraphs>
  <Slides>37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디자인 사용자 지정</vt:lpstr>
      <vt:lpstr>Eclipse IDE 2022-06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installed JREs &amp; Environment  Variables</vt:lpstr>
      <vt:lpstr>installed JREs &amp; Environment  Variables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can’t install Spring Tools 3 Add-On</vt:lpstr>
      <vt:lpstr>PowerPoint 프레젠테이션</vt:lpstr>
      <vt:lpstr>PowerPoint 프레젠테이션</vt:lpstr>
      <vt:lpstr>~~.md is Markdown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XML Referenced file contains errors</vt:lpstr>
      <vt:lpstr>XML Referenced file contains errors</vt:lpstr>
      <vt:lpstr>Apache Tomcat v9 +</vt:lpstr>
      <vt:lpstr>Maven project</vt:lpstr>
      <vt:lpstr>Maven project by archetypes ( is template )</vt:lpstr>
      <vt:lpstr>Maven project by Spring based archetypes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IDE 2022-06</dc:title>
  <dc:creator>mario jang</dc:creator>
  <cp:lastModifiedBy>mario jang</cp:lastModifiedBy>
  <cp:revision>30</cp:revision>
  <dcterms:created xsi:type="dcterms:W3CDTF">2022-07-30T02:36:36Z</dcterms:created>
  <dcterms:modified xsi:type="dcterms:W3CDTF">2022-07-31T02:44:01Z</dcterms:modified>
</cp:coreProperties>
</file>