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9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86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897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5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5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5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 index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</a:p>
          <a:p>
            <a:r>
              <a:rPr lang="en-US" dirty="0" smtClean="0"/>
              <a:t>List of docs</a:t>
            </a:r>
          </a:p>
          <a:p>
            <a:r>
              <a:rPr lang="en-US" dirty="0" smtClean="0"/>
              <a:t>List of positions </a:t>
            </a:r>
          </a:p>
          <a:p>
            <a:r>
              <a:rPr lang="en-US" dirty="0" smtClean="0"/>
              <a:t>Ex. vocabulary + list of docs: “john” =&gt; [12, 17]</a:t>
            </a:r>
          </a:p>
          <a:p>
            <a:r>
              <a:rPr lang="en-US" dirty="0" smtClean="0"/>
              <a:t>Vocabulary: w=“john”, </a:t>
            </a:r>
            <a:r>
              <a:rPr lang="en-US" dirty="0" err="1" smtClean="0"/>
              <a:t>docoff</a:t>
            </a:r>
            <a:r>
              <a:rPr lang="en-US" dirty="0" smtClean="0"/>
              <a:t>=120, </a:t>
            </a:r>
            <a:r>
              <a:rPr lang="en-US" dirty="0" err="1" smtClean="0"/>
              <a:t>posoff</a:t>
            </a:r>
            <a:r>
              <a:rPr lang="en-US" dirty="0" smtClean="0"/>
              <a:t>=720, </a:t>
            </a:r>
            <a:r>
              <a:rPr lang="en-US" dirty="0" err="1" smtClean="0"/>
              <a:t>fieldmask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theory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Documents and positions:</a:t>
            </a:r>
          </a:p>
          <a:p>
            <a:r>
              <a:rPr lang="en-US" dirty="0" smtClean="0"/>
              <a:t>Always sorted</a:t>
            </a:r>
          </a:p>
          <a:p>
            <a:r>
              <a:rPr lang="en-US" dirty="0" err="1" smtClean="0"/>
              <a:t>Gziped</a:t>
            </a:r>
            <a:endParaRPr lang="en-US" dirty="0" smtClean="0"/>
          </a:p>
          <a:p>
            <a:r>
              <a:rPr lang="en-US" dirty="0" smtClean="0"/>
              <a:t>Stored separately and mixed</a:t>
            </a:r>
          </a:p>
          <a:p>
            <a:r>
              <a:rPr lang="en-US" dirty="0" smtClean="0"/>
              <a:t>Hashes built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-&gt; nodes -&gt; shards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= shard + shard + …</a:t>
            </a:r>
          </a:p>
          <a:p>
            <a:r>
              <a:rPr lang="en-US" dirty="0" smtClean="0"/>
              <a:t>Shard – fully functional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Replicas – copies of shards – can be in any node</a:t>
            </a:r>
          </a:p>
          <a:p>
            <a:r>
              <a:rPr lang="en-US" dirty="0" smtClean="0"/>
              <a:t>Each field -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relevant shard</a:t>
            </a:r>
          </a:p>
          <a:p>
            <a:r>
              <a:rPr lang="en-US" dirty="0" smtClean="0"/>
              <a:t>Search for top-N results per shard</a:t>
            </a:r>
          </a:p>
          <a:p>
            <a:r>
              <a:rPr lang="en-US" dirty="0" smtClean="0"/>
              <a:t>Reduce to top-N total</a:t>
            </a:r>
          </a:p>
          <a:p>
            <a:r>
              <a:rPr lang="en-US" dirty="0" smtClean="0"/>
              <a:t>Get data\documents for top-N results</a:t>
            </a:r>
          </a:p>
          <a:p>
            <a:r>
              <a:rPr lang="en-US" dirty="0" smtClean="0"/>
              <a:t>Return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indexing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= do not show doc flag</a:t>
            </a:r>
          </a:p>
          <a:p>
            <a:r>
              <a:rPr lang="en-US" dirty="0" smtClean="0"/>
              <a:t>Update = return this version</a:t>
            </a:r>
          </a:p>
          <a:p>
            <a:r>
              <a:rPr lang="en-US" dirty="0" smtClean="0"/>
              <a:t>Add = merge indexes: create -&gt; merge -&gt; purge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134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Elasticsearch</vt:lpstr>
      <vt:lpstr>FT index</vt:lpstr>
      <vt:lpstr>Search theory</vt:lpstr>
      <vt:lpstr>Cluster -&gt; nodes -&gt; shards</vt:lpstr>
      <vt:lpstr>Search</vt:lpstr>
      <vt:lpstr>Realtime indexing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Svetlychny Svyatoslav</dc:creator>
  <cp:lastModifiedBy>Svetlychny Svyatoslav</cp:lastModifiedBy>
  <cp:revision>4</cp:revision>
  <dcterms:created xsi:type="dcterms:W3CDTF">2018-10-23T09:26:55Z</dcterms:created>
  <dcterms:modified xsi:type="dcterms:W3CDTF">2018-10-23T15:22:21Z</dcterms:modified>
</cp:coreProperties>
</file>