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2" r:id="rId9"/>
    <p:sldId id="263" r:id="rId10"/>
    <p:sldId id="264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091" autoAdjust="0"/>
  </p:normalViewPr>
  <p:slideViewPr>
    <p:cSldViewPr snapToGrid="0">
      <p:cViewPr varScale="1">
        <p:scale>
          <a:sx n="96" d="100"/>
          <a:sy n="96" d="100"/>
        </p:scale>
        <p:origin x="41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7EDDE-985B-45DD-8AAF-A871EDB748D2}" type="datetimeFigureOut">
              <a:rPr lang="hu-HU" smtClean="0"/>
              <a:t>2023. 04. 16.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CD952-E1BE-4584-8273-46BA2869E6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42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CD952-E1BE-4584-8273-46BA2869E6E0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281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szakdolgozat</a:t>
            </a:r>
            <a:r>
              <a:rPr lang="en-US" dirty="0"/>
              <a:t> </a:t>
            </a:r>
            <a:r>
              <a:rPr lang="en-US" dirty="0" err="1"/>
              <a:t>célja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applikáció</a:t>
            </a:r>
            <a:r>
              <a:rPr lang="en-US" dirty="0"/>
              <a:t> </a:t>
            </a:r>
            <a:r>
              <a:rPr lang="en-US" dirty="0" err="1"/>
              <a:t>létrehozása</a:t>
            </a:r>
            <a:r>
              <a:rPr lang="en-US" dirty="0"/>
              <a:t> </a:t>
            </a:r>
            <a:r>
              <a:rPr lang="en-US" dirty="0" err="1"/>
              <a:t>amivel</a:t>
            </a:r>
            <a:r>
              <a:rPr lang="en-US" dirty="0"/>
              <a:t> VR </a:t>
            </a:r>
            <a:r>
              <a:rPr lang="en-US" dirty="0" err="1"/>
              <a:t>környezetben</a:t>
            </a:r>
            <a:r>
              <a:rPr lang="en-US" dirty="0"/>
              <a:t> </a:t>
            </a:r>
            <a:r>
              <a:rPr lang="en-US" dirty="0" err="1"/>
              <a:t>nyakmozgató</a:t>
            </a:r>
            <a:r>
              <a:rPr lang="en-US" dirty="0"/>
              <a:t> </a:t>
            </a:r>
            <a:r>
              <a:rPr lang="en-US" dirty="0" err="1"/>
              <a:t>tornákat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tornákat</a:t>
            </a:r>
            <a:r>
              <a:rPr lang="en-US" dirty="0"/>
              <a:t> </a:t>
            </a:r>
            <a:r>
              <a:rPr lang="en-US" dirty="0" err="1"/>
              <a:t>végrehajtani</a:t>
            </a:r>
            <a:r>
              <a:rPr lang="en-US" dirty="0"/>
              <a:t>.</a:t>
            </a:r>
          </a:p>
          <a:p>
            <a:r>
              <a:rPr lang="en-US" dirty="0"/>
              <a:t>PC – </a:t>
            </a:r>
            <a:r>
              <a:rPr lang="en-US" dirty="0" err="1"/>
              <a:t>torna</a:t>
            </a:r>
            <a:r>
              <a:rPr lang="en-US" dirty="0"/>
              <a:t> </a:t>
            </a:r>
            <a:r>
              <a:rPr lang="en-US" dirty="0" err="1"/>
              <a:t>készítő</a:t>
            </a:r>
            <a:endParaRPr lang="en-US" dirty="0"/>
          </a:p>
          <a:p>
            <a:r>
              <a:rPr lang="en-US" dirty="0"/>
              <a:t>VR – </a:t>
            </a:r>
            <a:r>
              <a:rPr lang="en-US" dirty="0" err="1"/>
              <a:t>torna</a:t>
            </a:r>
            <a:r>
              <a:rPr lang="en-US" dirty="0"/>
              <a:t> </a:t>
            </a:r>
            <a:r>
              <a:rPr lang="en-US" dirty="0" err="1"/>
              <a:t>funkció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torna</a:t>
            </a:r>
            <a:r>
              <a:rPr lang="en-US" dirty="0"/>
              <a:t> </a:t>
            </a:r>
            <a:r>
              <a:rPr lang="en-US" dirty="0" err="1"/>
              <a:t>készítő</a:t>
            </a:r>
            <a:endParaRPr lang="en-US" dirty="0"/>
          </a:p>
          <a:p>
            <a:r>
              <a:rPr lang="en-US" dirty="0" err="1"/>
              <a:t>Példa</a:t>
            </a:r>
            <a:r>
              <a:rPr lang="en-US" dirty="0"/>
              <a:t> </a:t>
            </a:r>
            <a:r>
              <a:rPr lang="en-US" dirty="0" err="1"/>
              <a:t>felhasználók</a:t>
            </a:r>
            <a:r>
              <a:rPr lang="en-US" dirty="0"/>
              <a:t> -  </a:t>
            </a:r>
            <a:r>
              <a:rPr lang="en-US" dirty="0" err="1"/>
              <a:t>terapeuta</a:t>
            </a:r>
            <a:r>
              <a:rPr lang="en-US" dirty="0"/>
              <a:t> </a:t>
            </a:r>
            <a:r>
              <a:rPr lang="en-US" dirty="0" err="1"/>
              <a:t>készít</a:t>
            </a:r>
            <a:r>
              <a:rPr lang="en-US" dirty="0"/>
              <a:t> </a:t>
            </a:r>
            <a:r>
              <a:rPr lang="en-US" dirty="0" err="1"/>
              <a:t>otthoni</a:t>
            </a:r>
            <a:r>
              <a:rPr lang="en-US" dirty="0"/>
              <a:t> </a:t>
            </a:r>
            <a:r>
              <a:rPr lang="en-US" dirty="0" err="1"/>
              <a:t>felhasználásra</a:t>
            </a:r>
            <a:r>
              <a:rPr lang="en-US" dirty="0"/>
              <a:t> </a:t>
            </a:r>
            <a:r>
              <a:rPr lang="en-US" dirty="0" err="1"/>
              <a:t>nyakmozgató</a:t>
            </a:r>
            <a:r>
              <a:rPr lang="en-US" dirty="0"/>
              <a:t> </a:t>
            </a:r>
            <a:r>
              <a:rPr lang="en-US" dirty="0" err="1"/>
              <a:t>tornát</a:t>
            </a:r>
            <a:r>
              <a:rPr lang="en-US" dirty="0"/>
              <a:t> a </a:t>
            </a:r>
            <a:r>
              <a:rPr lang="en-US" dirty="0" err="1"/>
              <a:t>betegének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CD952-E1BE-4584-8273-46BA2869E6E0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6781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GearVR</a:t>
            </a:r>
            <a:r>
              <a:rPr lang="en-US" dirty="0"/>
              <a:t> </a:t>
            </a:r>
            <a:r>
              <a:rPr lang="en-US" dirty="0" err="1"/>
              <a:t>fizikálisan</a:t>
            </a:r>
            <a:r>
              <a:rPr lang="en-US" dirty="0"/>
              <a:t> </a:t>
            </a:r>
            <a:r>
              <a:rPr lang="en-US" dirty="0" err="1"/>
              <a:t>könnyű</a:t>
            </a:r>
            <a:r>
              <a:rPr lang="en-US" dirty="0"/>
              <a:t>, </a:t>
            </a:r>
            <a:r>
              <a:rPr lang="en-US" dirty="0" err="1"/>
              <a:t>könnyen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vele</a:t>
            </a:r>
            <a:r>
              <a:rPr lang="en-US" dirty="0"/>
              <a:t> </a:t>
            </a:r>
            <a:r>
              <a:rPr lang="en-US" dirty="0" err="1"/>
              <a:t>mozgatni</a:t>
            </a:r>
            <a:r>
              <a:rPr lang="en-US" dirty="0"/>
              <a:t> a </a:t>
            </a:r>
            <a:r>
              <a:rPr lang="en-US" dirty="0" err="1"/>
              <a:t>fejet</a:t>
            </a:r>
            <a:r>
              <a:rPr lang="en-US" dirty="0"/>
              <a:t>,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kábel</a:t>
            </a:r>
            <a:r>
              <a:rPr lang="en-US" dirty="0"/>
              <a:t>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akadályozzon</a:t>
            </a:r>
            <a:r>
              <a:rPr lang="en-US" dirty="0"/>
              <a:t>.</a:t>
            </a:r>
          </a:p>
          <a:p>
            <a:r>
              <a:rPr lang="en-US" dirty="0"/>
              <a:t>Unit engine – </a:t>
            </a:r>
            <a:r>
              <a:rPr lang="en-US" dirty="0" err="1"/>
              <a:t>könnyen</a:t>
            </a:r>
            <a:r>
              <a:rPr lang="en-US" dirty="0"/>
              <a:t> be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álítnai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androidra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windowsra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épp</a:t>
            </a:r>
            <a:r>
              <a:rPr lang="en-US" dirty="0"/>
              <a:t> </a:t>
            </a:r>
            <a:r>
              <a:rPr lang="en-US" dirty="0" err="1"/>
              <a:t>buildelni</a:t>
            </a:r>
            <a:r>
              <a:rPr lang="en-US" dirty="0"/>
              <a:t> a </a:t>
            </a:r>
            <a:r>
              <a:rPr lang="en-US" dirty="0" err="1"/>
              <a:t>projektet</a:t>
            </a:r>
            <a:endParaRPr lang="en-US" dirty="0"/>
          </a:p>
          <a:p>
            <a:r>
              <a:rPr lang="en-US" dirty="0" err="1"/>
              <a:t>Intelli</a:t>
            </a:r>
            <a:r>
              <a:rPr lang="en-US" dirty="0"/>
              <a:t> sense –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analizálás</a:t>
            </a:r>
            <a:r>
              <a:rPr lang="en-US" dirty="0"/>
              <a:t>,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kiegészítés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– </a:t>
            </a:r>
            <a:r>
              <a:rPr lang="en-US" dirty="0" err="1"/>
              <a:t>könnyen</a:t>
            </a:r>
            <a:r>
              <a:rPr lang="en-US" dirty="0"/>
              <a:t> </a:t>
            </a:r>
            <a:r>
              <a:rPr lang="en-US" dirty="0" err="1"/>
              <a:t>verziókezelhető</a:t>
            </a:r>
            <a:r>
              <a:rPr lang="en-US" dirty="0"/>
              <a:t> a projekt, </a:t>
            </a:r>
            <a:r>
              <a:rPr lang="en-US" dirty="0" err="1"/>
              <a:t>bármikor</a:t>
            </a:r>
            <a:r>
              <a:rPr lang="en-US" dirty="0"/>
              <a:t> </a:t>
            </a:r>
            <a:r>
              <a:rPr lang="en-US" dirty="0" err="1"/>
              <a:t>visszaforgatható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változtatás</a:t>
            </a:r>
            <a:r>
              <a:rPr lang="en-US" dirty="0"/>
              <a:t> </a:t>
            </a:r>
            <a:r>
              <a:rPr lang="en-US" dirty="0" err="1"/>
              <a:t>korábbi</a:t>
            </a:r>
            <a:r>
              <a:rPr lang="en-US" dirty="0"/>
              <a:t> </a:t>
            </a:r>
            <a:r>
              <a:rPr lang="en-US" dirty="0" err="1"/>
              <a:t>verzióra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CD952-E1BE-4584-8273-46BA2869E6E0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3781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Minimális</a:t>
            </a:r>
            <a:r>
              <a:rPr lang="en-US" dirty="0"/>
              <a:t> </a:t>
            </a:r>
            <a:r>
              <a:rPr lang="en-US" dirty="0" err="1"/>
              <a:t>mennyiségű</a:t>
            </a:r>
            <a:r>
              <a:rPr lang="en-US" dirty="0"/>
              <a:t> </a:t>
            </a:r>
            <a:r>
              <a:rPr lang="en-US" dirty="0" err="1"/>
              <a:t>elemet</a:t>
            </a:r>
            <a:r>
              <a:rPr lang="en-US" dirty="0"/>
              <a:t> </a:t>
            </a:r>
            <a:r>
              <a:rPr lang="en-US" dirty="0" err="1"/>
              <a:t>tratalmaz</a:t>
            </a:r>
            <a:r>
              <a:rPr lang="en-US" dirty="0"/>
              <a:t> a </a:t>
            </a:r>
            <a:r>
              <a:rPr lang="en-US" dirty="0" err="1"/>
              <a:t>tér</a:t>
            </a:r>
            <a:r>
              <a:rPr lang="en-US" dirty="0"/>
              <a:t> a </a:t>
            </a:r>
            <a:r>
              <a:rPr lang="en-US" dirty="0" err="1"/>
              <a:t>teljesítmény</a:t>
            </a:r>
            <a:r>
              <a:rPr lang="en-US" dirty="0"/>
              <a:t> </a:t>
            </a:r>
            <a:r>
              <a:rPr lang="en-US" dirty="0" err="1"/>
              <a:t>növelése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.</a:t>
            </a:r>
          </a:p>
          <a:p>
            <a:r>
              <a:rPr lang="en-US" dirty="0" err="1"/>
              <a:t>Akadozás</a:t>
            </a:r>
            <a:r>
              <a:rPr lang="en-US" dirty="0"/>
              <a:t> </a:t>
            </a:r>
            <a:r>
              <a:rPr lang="en-US" dirty="0" err="1"/>
              <a:t>rosszullétheze</a:t>
            </a:r>
            <a:r>
              <a:rPr lang="en-US" dirty="0"/>
              <a:t> </a:t>
            </a:r>
            <a:r>
              <a:rPr lang="en-US" dirty="0" err="1"/>
              <a:t>vezethet</a:t>
            </a:r>
            <a:r>
              <a:rPr lang="en-US" dirty="0"/>
              <a:t> VR </a:t>
            </a:r>
            <a:r>
              <a:rPr lang="en-US" dirty="0" err="1"/>
              <a:t>szemüveg</a:t>
            </a:r>
            <a:r>
              <a:rPr lang="en-US" dirty="0"/>
              <a:t> </a:t>
            </a:r>
            <a:r>
              <a:rPr lang="en-US" dirty="0" err="1"/>
              <a:t>használata</a:t>
            </a:r>
            <a:r>
              <a:rPr lang="en-US" dirty="0"/>
              <a:t> </a:t>
            </a:r>
            <a:r>
              <a:rPr lang="en-US" dirty="0" err="1"/>
              <a:t>közben</a:t>
            </a:r>
            <a:r>
              <a:rPr lang="en-US" dirty="0"/>
              <a:t>.</a:t>
            </a:r>
          </a:p>
          <a:p>
            <a:r>
              <a:rPr lang="en-US" dirty="0" err="1"/>
              <a:t>Midne</a:t>
            </a:r>
            <a:r>
              <a:rPr lang="en-US" dirty="0"/>
              <a:t> </a:t>
            </a:r>
            <a:r>
              <a:rPr lang="en-US" dirty="0" err="1"/>
              <a:t>objektumot</a:t>
            </a:r>
            <a:r>
              <a:rPr lang="en-US" dirty="0"/>
              <a:t> </a:t>
            </a:r>
            <a:r>
              <a:rPr lang="en-US" dirty="0" err="1"/>
              <a:t>kódbol</a:t>
            </a:r>
            <a:r>
              <a:rPr lang="en-US" dirty="0"/>
              <a:t> </a:t>
            </a:r>
            <a:r>
              <a:rPr lang="en-US" dirty="0" err="1"/>
              <a:t>hotunk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kódból</a:t>
            </a:r>
            <a:r>
              <a:rPr lang="en-US" dirty="0"/>
              <a:t> </a:t>
            </a:r>
            <a:r>
              <a:rPr lang="en-US" dirty="0" err="1"/>
              <a:t>törülnk</a:t>
            </a:r>
            <a:r>
              <a:rPr lang="en-US" dirty="0"/>
              <a:t>, cask </a:t>
            </a:r>
            <a:r>
              <a:rPr lang="en-US" dirty="0" err="1"/>
              <a:t>addig</a:t>
            </a:r>
            <a:r>
              <a:rPr lang="en-US" dirty="0"/>
              <a:t> </a:t>
            </a:r>
            <a:r>
              <a:rPr lang="en-US" dirty="0" err="1"/>
              <a:t>élnek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objektumok</a:t>
            </a:r>
            <a:r>
              <a:rPr lang="en-US" dirty="0"/>
              <a:t> </a:t>
            </a:r>
            <a:r>
              <a:rPr lang="en-US" dirty="0" err="1"/>
              <a:t>amíg</a:t>
            </a:r>
            <a:r>
              <a:rPr lang="en-US" dirty="0"/>
              <a:t> </a:t>
            </a:r>
            <a:r>
              <a:rPr lang="en-US" dirty="0" err="1"/>
              <a:t>szükség</a:t>
            </a:r>
            <a:r>
              <a:rPr lang="en-US" dirty="0"/>
              <a:t> van </a:t>
            </a:r>
            <a:r>
              <a:rPr lang="en-US" dirty="0" err="1"/>
              <a:t>rájuk</a:t>
            </a:r>
            <a:r>
              <a:rPr lang="en-US" dirty="0"/>
              <a:t>, </a:t>
            </a:r>
            <a:r>
              <a:rPr lang="en-US" dirty="0" err="1"/>
              <a:t>szintén</a:t>
            </a:r>
            <a:r>
              <a:rPr lang="en-US" dirty="0"/>
              <a:t> a </a:t>
            </a:r>
            <a:r>
              <a:rPr lang="en-US" dirty="0" err="1"/>
              <a:t>teljesítmény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CD952-E1BE-4584-8273-46BA2869E6E0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2528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CD952-E1BE-4584-8273-46BA2869E6E0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3161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Torna</a:t>
            </a:r>
            <a:r>
              <a:rPr lang="en-US" dirty="0"/>
              <a:t> </a:t>
            </a:r>
            <a:r>
              <a:rPr lang="en-US" dirty="0" err="1"/>
              <a:t>készítő</a:t>
            </a:r>
            <a:r>
              <a:rPr lang="en-US" dirty="0"/>
              <a:t> </a:t>
            </a:r>
            <a:r>
              <a:rPr lang="en-US" dirty="0" err="1"/>
              <a:t>módban</a:t>
            </a:r>
            <a:r>
              <a:rPr lang="en-US" dirty="0"/>
              <a:t> le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rakni</a:t>
            </a:r>
            <a:r>
              <a:rPr lang="en-US" dirty="0"/>
              <a:t> </a:t>
            </a:r>
            <a:r>
              <a:rPr lang="en-US" dirty="0" err="1"/>
              <a:t>sárga</a:t>
            </a:r>
            <a:r>
              <a:rPr lang="en-US" dirty="0"/>
              <a:t> </a:t>
            </a:r>
            <a:r>
              <a:rPr lang="en-US" dirty="0" err="1"/>
              <a:t>gömböket</a:t>
            </a:r>
            <a:r>
              <a:rPr lang="en-US" dirty="0"/>
              <a:t>, </a:t>
            </a:r>
            <a:r>
              <a:rPr lang="en-US" dirty="0" err="1"/>
              <a:t>amilyen</a:t>
            </a:r>
            <a:r>
              <a:rPr lang="en-US" dirty="0"/>
              <a:t> </a:t>
            </a:r>
            <a:r>
              <a:rPr lang="en-US" dirty="0" err="1"/>
              <a:t>sorrendben</a:t>
            </a:r>
            <a:r>
              <a:rPr lang="en-US" dirty="0"/>
              <a:t> </a:t>
            </a:r>
            <a:r>
              <a:rPr lang="en-US" dirty="0" err="1"/>
              <a:t>tesszük</a:t>
            </a:r>
            <a:r>
              <a:rPr lang="en-US" dirty="0"/>
              <a:t> le </a:t>
            </a:r>
            <a:r>
              <a:rPr lang="en-US" dirty="0" err="1"/>
              <a:t>őket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sorrendben</a:t>
            </a:r>
            <a:r>
              <a:rPr lang="en-US" dirty="0"/>
              <a:t> </a:t>
            </a:r>
            <a:r>
              <a:rPr lang="en-US" dirty="0" err="1"/>
              <a:t>fognak</a:t>
            </a:r>
            <a:r>
              <a:rPr lang="en-US" dirty="0"/>
              <a:t> </a:t>
            </a:r>
            <a:r>
              <a:rPr lang="en-US" dirty="0" err="1"/>
              <a:t>megjelenni</a:t>
            </a:r>
            <a:r>
              <a:rPr lang="en-US" dirty="0"/>
              <a:t> </a:t>
            </a:r>
            <a:r>
              <a:rPr lang="en-US" dirty="0" err="1"/>
              <a:t>torna</a:t>
            </a:r>
            <a:r>
              <a:rPr lang="en-US" dirty="0"/>
              <a:t> </a:t>
            </a:r>
            <a:r>
              <a:rPr lang="en-US" dirty="0" err="1"/>
              <a:t>közben</a:t>
            </a:r>
            <a:endParaRPr lang="en-US" dirty="0"/>
          </a:p>
          <a:p>
            <a:r>
              <a:rPr lang="en-US" dirty="0" err="1"/>
              <a:t>Raycast</a:t>
            </a:r>
            <a:r>
              <a:rPr lang="en-US" dirty="0"/>
              <a:t> </a:t>
            </a:r>
            <a:r>
              <a:rPr lang="en-US" dirty="0" err="1"/>
              <a:t>segítségével</a:t>
            </a:r>
            <a:r>
              <a:rPr lang="en-US" dirty="0"/>
              <a:t> </a:t>
            </a:r>
            <a:r>
              <a:rPr lang="en-US" dirty="0" err="1"/>
              <a:t>működik</a:t>
            </a:r>
            <a:r>
              <a:rPr lang="en-US" dirty="0"/>
              <a:t> a </a:t>
            </a:r>
            <a:r>
              <a:rPr lang="en-US" dirty="0" err="1"/>
              <a:t>kilépés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mentés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CD952-E1BE-4584-8273-46BA2869E6E0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15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CD952-E1BE-4584-8273-46BA2869E6E0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988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CD952-E1BE-4584-8273-46BA2869E6E0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3725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ED66-368D-85D1-5E50-163590955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VR </a:t>
            </a:r>
            <a:r>
              <a:rPr lang="en-US" dirty="0" err="1">
                <a:solidFill>
                  <a:schemeClr val="tx1"/>
                </a:solidFill>
              </a:rPr>
              <a:t>játék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fejlesztés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Rehabilitációs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célra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B5DBE-2417-0A91-0880-5655BEE01E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Kertész Domonkos</a:t>
            </a:r>
          </a:p>
          <a:p>
            <a:r>
              <a:rPr lang="en-US" dirty="0" err="1">
                <a:solidFill>
                  <a:schemeClr val="tx1"/>
                </a:solidFill>
              </a:rPr>
              <a:t>Témavezető</a:t>
            </a:r>
            <a:r>
              <a:rPr lang="en-US" dirty="0">
                <a:solidFill>
                  <a:schemeClr val="tx1"/>
                </a:solidFill>
              </a:rPr>
              <a:t>: Dr. </a:t>
            </a:r>
            <a:r>
              <a:rPr lang="en-US" dirty="0" err="1">
                <a:solidFill>
                  <a:schemeClr val="tx1"/>
                </a:solidFill>
              </a:rPr>
              <a:t>Guzsvinecz</a:t>
            </a:r>
            <a:r>
              <a:rPr lang="en-US" dirty="0">
                <a:solidFill>
                  <a:schemeClr val="tx1"/>
                </a:solidFill>
              </a:rPr>
              <a:t> Tibor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028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3F09C6-4F57-4B05-9592-E253D8BC6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9A26B8-6C4E-452B-ADD3-ED324A7AB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4167E1-E2B0-4192-8DA2-6967DDFF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C1A96F-1D56-B845-BCB2-694E9AEA8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21" y="960723"/>
            <a:ext cx="4968489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3E4FEE-2E6A-44AB-B6BA-C1AD0CD6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17EB59-13B3-43DA-9B91-A7CC174A6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69874-1E00-EE7B-AEBF-C74486553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3387" y="2254102"/>
            <a:ext cx="4947221" cy="3650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JSON-</a:t>
            </a:r>
            <a:r>
              <a:rPr lang="en-US" dirty="0" err="1">
                <a:solidFill>
                  <a:srgbClr val="FFFFFF"/>
                </a:solidFill>
              </a:rPr>
              <a:t>ból</a:t>
            </a:r>
            <a:r>
              <a:rPr lang="en-US" dirty="0">
                <a:solidFill>
                  <a:srgbClr val="FFFFFF"/>
                </a:solidFill>
              </a:rPr>
              <a:t> Vector3 </a:t>
            </a:r>
            <a:r>
              <a:rPr lang="en-US" dirty="0" err="1">
                <a:solidFill>
                  <a:srgbClr val="FFFFFF"/>
                </a:solidFill>
              </a:rPr>
              <a:t>Listába</a:t>
            </a:r>
            <a:r>
              <a:rPr lang="en-US" dirty="0">
                <a:solidFill>
                  <a:srgbClr val="FFFFFF"/>
                </a:solidFill>
              </a:rPr>
              <a:t> LINQ </a:t>
            </a:r>
            <a:r>
              <a:rPr lang="en-US" dirty="0" err="1">
                <a:solidFill>
                  <a:srgbClr val="FFFFFF"/>
                </a:solidFill>
              </a:rPr>
              <a:t>segítségével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1858CA-5488-5FD2-4012-0327CD799A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13931" y="1511246"/>
            <a:ext cx="6016482" cy="383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31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B1D3B0-1E2E-48E2-ACCC-EE147A9A0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B8B191-5BC6-486A-8E6E-13B1C9EEE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E3DE27-4115-4B5D-A9DB-3C7CDC82B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4E03DE-1C4E-4337-B54B-247C1E94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EE8A32-B29E-46B5-B8B8-0148869E9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596128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B92E81-4F6A-4CF1-B486-AE63E15F31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9338" y="453643"/>
            <a:ext cx="5596128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6D5D-0B07-C688-B51E-2BC4855ED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6534" y="800930"/>
            <a:ext cx="11298933" cy="2256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FB5E98"/>
              </a:buClr>
            </a:pPr>
            <a:r>
              <a:rPr lang="en-US" dirty="0" err="1"/>
              <a:t>Objektumok</a:t>
            </a:r>
            <a:r>
              <a:rPr lang="en-US" dirty="0"/>
              <a:t> </a:t>
            </a:r>
            <a:r>
              <a:rPr lang="en-US" dirty="0" err="1"/>
              <a:t>helyének</a:t>
            </a:r>
            <a:r>
              <a:rPr lang="en-US" dirty="0"/>
              <a:t> </a:t>
            </a:r>
            <a:r>
              <a:rPr lang="en-US" dirty="0" err="1"/>
              <a:t>lekérése</a:t>
            </a:r>
            <a:r>
              <a:rPr lang="en-US" dirty="0"/>
              <a:t> a Vector3 </a:t>
            </a:r>
            <a:r>
              <a:rPr lang="en-US" dirty="0" err="1"/>
              <a:t>listából</a:t>
            </a:r>
            <a:endParaRPr lang="en-US" dirty="0"/>
          </a:p>
          <a:p>
            <a:pPr>
              <a:buClr>
                <a:srgbClr val="FB5E98"/>
              </a:buClr>
            </a:pPr>
            <a:r>
              <a:rPr lang="en-US" dirty="0" err="1"/>
              <a:t>Pozícióhoz</a:t>
            </a:r>
            <a:r>
              <a:rPr lang="en-US" dirty="0"/>
              <a:t> prefab </a:t>
            </a:r>
            <a:r>
              <a:rPr lang="en-US" dirty="0" err="1"/>
              <a:t>hozzárendelése</a:t>
            </a:r>
            <a:endParaRPr lang="en-US" dirty="0"/>
          </a:p>
          <a:p>
            <a:pPr>
              <a:buClr>
                <a:srgbClr val="FB5E98"/>
              </a:buClr>
            </a:pPr>
            <a:r>
              <a:rPr lang="en-US" dirty="0" err="1"/>
              <a:t>Objektum</a:t>
            </a:r>
            <a:r>
              <a:rPr lang="en-US" dirty="0"/>
              <a:t> </a:t>
            </a:r>
            <a:r>
              <a:rPr lang="en-US" dirty="0" err="1"/>
              <a:t>elmentése</a:t>
            </a:r>
            <a:endParaRPr lang="en-US" dirty="0"/>
          </a:p>
          <a:p>
            <a:pPr>
              <a:buClr>
                <a:srgbClr val="FB5E98"/>
              </a:buClr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4924B2-4BDE-3DF7-6D72-EBF489781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137" y="3243843"/>
            <a:ext cx="4747270" cy="3046926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8949D9-FCF1-67B1-AB48-24856651DE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9775" y="3402702"/>
            <a:ext cx="5489646" cy="284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6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A4814E-A2CD-E755-5513-CEA200912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latin typeface="Monotype Corsiva" panose="03010101010201010101" pitchFamily="66" charset="0"/>
              </a:rPr>
              <a:t>fin</a:t>
            </a:r>
            <a:endParaRPr lang="hu-HU" sz="8800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8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A5CC-7950-639A-11BE-892C1279B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cél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8DE9B-CF22-0EB5-7CC3-8C480D3A6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11029617" cy="3633047"/>
          </a:xfrm>
        </p:spPr>
        <p:txBody>
          <a:bodyPr/>
          <a:lstStyle/>
          <a:p>
            <a:r>
              <a:rPr lang="en-US" dirty="0" err="1"/>
              <a:t>Nyak</a:t>
            </a:r>
            <a:r>
              <a:rPr lang="en-US" dirty="0"/>
              <a:t> </a:t>
            </a:r>
            <a:r>
              <a:rPr lang="en-US" dirty="0" err="1"/>
              <a:t>tornáztató</a:t>
            </a:r>
            <a:r>
              <a:rPr lang="en-US" dirty="0"/>
              <a:t> </a:t>
            </a:r>
            <a:r>
              <a:rPr lang="en-US" dirty="0" err="1"/>
              <a:t>applikáció</a:t>
            </a:r>
            <a:endParaRPr lang="en-US" dirty="0"/>
          </a:p>
          <a:p>
            <a:r>
              <a:rPr lang="en-US" dirty="0" err="1"/>
              <a:t>Torna</a:t>
            </a:r>
            <a:r>
              <a:rPr lang="en-US" dirty="0"/>
              <a:t> </a:t>
            </a:r>
            <a:r>
              <a:rPr lang="en-US" dirty="0" err="1"/>
              <a:t>készítő</a:t>
            </a:r>
            <a:endParaRPr lang="en-US" dirty="0"/>
          </a:p>
          <a:p>
            <a:r>
              <a:rPr lang="en-US" dirty="0"/>
              <a:t>Multiplatform (PC/VR)</a:t>
            </a:r>
          </a:p>
          <a:p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901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2899-725C-6C11-B1C4-DC8D4692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Technológiák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81B43-388B-370C-71BF-751C36C2A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Samsung </a:t>
            </a:r>
            <a:r>
              <a:rPr lang="en-US" dirty="0" err="1"/>
              <a:t>GearVR</a:t>
            </a:r>
            <a:r>
              <a:rPr lang="en-US" dirty="0"/>
              <a:t> – </a:t>
            </a:r>
            <a:r>
              <a:rPr lang="en-US" dirty="0" err="1"/>
              <a:t>Könnyű</a:t>
            </a:r>
            <a:r>
              <a:rPr lang="en-US" dirty="0"/>
              <a:t>, Android </a:t>
            </a:r>
            <a:r>
              <a:rPr lang="en-US" dirty="0" err="1"/>
              <a:t>alapú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igényel</a:t>
            </a:r>
            <a:r>
              <a:rPr lang="en-US" dirty="0"/>
              <a:t> PC-t</a:t>
            </a:r>
          </a:p>
          <a:p>
            <a:r>
              <a:rPr lang="en-US" dirty="0"/>
              <a:t>Unity Engine – Multiplatform build </a:t>
            </a:r>
            <a:r>
              <a:rPr lang="en-US" dirty="0" err="1"/>
              <a:t>opció</a:t>
            </a:r>
            <a:endParaRPr lang="en-US" dirty="0"/>
          </a:p>
          <a:p>
            <a:r>
              <a:rPr lang="en-US" dirty="0"/>
              <a:t>Jet Brains Rider – IntelliSense, Unity </a:t>
            </a:r>
            <a:r>
              <a:rPr lang="en-US" dirty="0" err="1"/>
              <a:t>integráció</a:t>
            </a:r>
            <a:endParaRPr lang="en-US" dirty="0"/>
          </a:p>
          <a:p>
            <a:r>
              <a:rPr lang="en-US" dirty="0" err="1"/>
              <a:t>GithHub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95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FC21-692C-F303-3A37-C82517BB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CAC2F-B992-57E9-EE16-948B9BB2DC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Menü</a:t>
            </a:r>
            <a:r>
              <a:rPr lang="en-US" dirty="0"/>
              <a:t> </a:t>
            </a:r>
            <a:r>
              <a:rPr lang="en-US" dirty="0" err="1"/>
              <a:t>rendszer</a:t>
            </a:r>
            <a:endParaRPr lang="hu-HU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F118BF-C71A-1830-30C1-35834707A4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9538" y="2925763"/>
            <a:ext cx="5095711" cy="293528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14778-06D6-CE8F-6DE5-D06A1DEEA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Torna</a:t>
            </a:r>
            <a:r>
              <a:rPr lang="en-US" dirty="0"/>
              <a:t> </a:t>
            </a:r>
            <a:r>
              <a:rPr lang="en-US" dirty="0" err="1"/>
              <a:t>választó</a:t>
            </a:r>
            <a:endParaRPr lang="hu-HU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0D9E2CB-2190-030A-AFDD-93DAB93188E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325430" y="2925763"/>
            <a:ext cx="5178352" cy="2935287"/>
          </a:xfrm>
        </p:spPr>
      </p:pic>
    </p:spTree>
    <p:extLst>
      <p:ext uri="{BB962C8B-B14F-4D97-AF65-F5344CB8AC3E}">
        <p14:creationId xmlns:p14="http://schemas.microsoft.com/office/powerpoint/2010/main" val="400407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5CC1-C841-E6B0-A299-23BE9DA3E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Menük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48C56-CE00-C5B3-E610-9B4599F47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Nem</a:t>
            </a:r>
            <a:r>
              <a:rPr lang="en-US" dirty="0"/>
              <a:t> a UI </a:t>
            </a:r>
            <a:r>
              <a:rPr lang="en-US" dirty="0" err="1"/>
              <a:t>része</a:t>
            </a:r>
            <a:r>
              <a:rPr lang="en-US" dirty="0"/>
              <a:t>, </a:t>
            </a:r>
            <a:r>
              <a:rPr lang="en-US" dirty="0" err="1"/>
              <a:t>mivel</a:t>
            </a:r>
            <a:r>
              <a:rPr lang="en-US" dirty="0"/>
              <a:t> VR-ben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kurzor</a:t>
            </a:r>
            <a:endParaRPr lang="en-US" dirty="0"/>
          </a:p>
          <a:p>
            <a:r>
              <a:rPr lang="en-US" dirty="0" err="1"/>
              <a:t>Térben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objektumok</a:t>
            </a:r>
            <a:r>
              <a:rPr lang="en-US" dirty="0"/>
              <a:t>, </a:t>
            </a:r>
            <a:r>
              <a:rPr lang="en-US" dirty="0" err="1"/>
              <a:t>raycasting</a:t>
            </a:r>
            <a:r>
              <a:rPr lang="en-US" dirty="0"/>
              <a:t> </a:t>
            </a:r>
            <a:r>
              <a:rPr lang="en-US" dirty="0" err="1"/>
              <a:t>segítségével</a:t>
            </a:r>
            <a:r>
              <a:rPr lang="en-US" dirty="0"/>
              <a:t> “</a:t>
            </a:r>
            <a:r>
              <a:rPr lang="en-US" dirty="0" err="1"/>
              <a:t>kattintunk</a:t>
            </a:r>
            <a:r>
              <a:rPr lang="en-US" dirty="0"/>
              <a:t>”</a:t>
            </a:r>
          </a:p>
          <a:p>
            <a:r>
              <a:rPr lang="en-US" dirty="0" err="1"/>
              <a:t>Dinamikusan</a:t>
            </a:r>
            <a:r>
              <a:rPr lang="en-US" dirty="0"/>
              <a:t> </a:t>
            </a:r>
            <a:r>
              <a:rPr lang="en-US" dirty="0" err="1"/>
              <a:t>hozzuk</a:t>
            </a:r>
            <a:r>
              <a:rPr lang="en-US" dirty="0"/>
              <a:t> </a:t>
            </a:r>
            <a:r>
              <a:rPr lang="en-US" dirty="0" err="1"/>
              <a:t>őket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töröljük</a:t>
            </a:r>
            <a:r>
              <a:rPr lang="en-US" dirty="0"/>
              <a:t> </a:t>
            </a:r>
            <a:r>
              <a:rPr lang="en-US" dirty="0" err="1"/>
              <a:t>őket</a:t>
            </a:r>
            <a:r>
              <a:rPr lang="en-US" dirty="0"/>
              <a:t> (</a:t>
            </a:r>
            <a:r>
              <a:rPr lang="en-US" dirty="0" err="1"/>
              <a:t>tudnunk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a </a:t>
            </a:r>
            <a:r>
              <a:rPr lang="en-US" dirty="0" err="1"/>
              <a:t>pozíciót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összerakni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objektumot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9481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FC21-692C-F303-3A37-C82517BB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CAC2F-B992-57E9-EE16-948B9BB2DC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Torna</a:t>
            </a:r>
            <a:r>
              <a:rPr lang="en-US" dirty="0"/>
              <a:t> </a:t>
            </a:r>
            <a:r>
              <a:rPr lang="en-US" dirty="0" err="1"/>
              <a:t>készítő</a:t>
            </a:r>
            <a:r>
              <a:rPr lang="en-US" dirty="0"/>
              <a:t> </a:t>
            </a:r>
            <a:r>
              <a:rPr lang="en-US" dirty="0" err="1"/>
              <a:t>mód</a:t>
            </a:r>
            <a:endParaRPr lang="hu-H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14778-06D6-CE8F-6DE5-D06A1DEEA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Játék</a:t>
            </a:r>
            <a:r>
              <a:rPr lang="en-US" dirty="0"/>
              <a:t> </a:t>
            </a:r>
            <a:r>
              <a:rPr lang="en-US" dirty="0" err="1"/>
              <a:t>mód</a:t>
            </a:r>
            <a:endParaRPr lang="hu-HU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ADFDF8C-7C6F-67EA-7E4E-7191017E21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4874" y="2925763"/>
            <a:ext cx="5165040" cy="2935287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63C7ADD-BD02-83C2-9B75-45B2F6C0B8D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352002" y="2925763"/>
            <a:ext cx="5125208" cy="2935287"/>
          </a:xfrm>
        </p:spPr>
      </p:pic>
    </p:spTree>
    <p:extLst>
      <p:ext uri="{BB962C8B-B14F-4D97-AF65-F5344CB8AC3E}">
        <p14:creationId xmlns:p14="http://schemas.microsoft.com/office/powerpoint/2010/main" val="500738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33FC-0D90-D0C8-7BCE-1204EC61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5140A-4694-45E4-CAD6-72E80A60B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Objektumok</a:t>
            </a:r>
            <a:r>
              <a:rPr lang="en-US" dirty="0"/>
              <a:t> “</a:t>
            </a:r>
            <a:r>
              <a:rPr lang="en-US" dirty="0" err="1"/>
              <a:t>lerakása</a:t>
            </a:r>
            <a:r>
              <a:rPr lang="en-US" dirty="0"/>
              <a:t>” </a:t>
            </a:r>
            <a:r>
              <a:rPr lang="en-US" dirty="0" err="1"/>
              <a:t>Torna</a:t>
            </a:r>
            <a:r>
              <a:rPr lang="en-US" dirty="0"/>
              <a:t> </a:t>
            </a:r>
            <a:r>
              <a:rPr lang="en-US" dirty="0" err="1"/>
              <a:t>készítőben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pozíciója</a:t>
            </a:r>
            <a:r>
              <a:rPr lang="en-US" dirty="0"/>
              <a:t> + </a:t>
            </a:r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irány</a:t>
            </a:r>
            <a:r>
              <a:rPr lang="en-US" dirty="0"/>
              <a:t> </a:t>
            </a:r>
            <a:r>
              <a:rPr lang="en-US" dirty="0" err="1"/>
              <a:t>vektora</a:t>
            </a:r>
            <a:r>
              <a:rPr lang="en-US" dirty="0"/>
              <a:t> * </a:t>
            </a:r>
            <a:r>
              <a:rPr lang="en-US" dirty="0" err="1"/>
              <a:t>Távolság</a:t>
            </a:r>
            <a:r>
              <a:rPr lang="en-US" dirty="0"/>
              <a:t> (</a:t>
            </a:r>
            <a:r>
              <a:rPr lang="en-US" dirty="0" err="1"/>
              <a:t>Jelenleg</a:t>
            </a:r>
            <a:r>
              <a:rPr lang="en-US" dirty="0"/>
              <a:t> 60 </a:t>
            </a:r>
            <a:r>
              <a:rPr lang="en-US" dirty="0" err="1"/>
              <a:t>egység</a:t>
            </a:r>
            <a:r>
              <a:rPr lang="en-US" dirty="0"/>
              <a:t> de </a:t>
            </a:r>
            <a:r>
              <a:rPr lang="en-US" dirty="0" err="1"/>
              <a:t>módosítható</a:t>
            </a:r>
            <a:r>
              <a:rPr lang="en-US" dirty="0"/>
              <a:t>)</a:t>
            </a:r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A681E8-74AE-60FB-75C6-577A56030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73" y="3881515"/>
            <a:ext cx="10574226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9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44182CF-6FF3-2142-06E4-3A390F4AC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17" y="541064"/>
            <a:ext cx="5147403" cy="3435892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E3F140-02CB-4BBC-ABC0-8BF046C9D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rgbClr val="465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EB49B64-BEF8-60B8-023A-34547D2DA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735" y="541064"/>
            <a:ext cx="4363037" cy="3435892"/>
          </a:xfrm>
          <a:prstGeom prst="rect">
            <a:avLst/>
          </a:prstGeom>
        </p:spPr>
      </p:pic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05CC1-C841-E6B0-A299-23BE9DA3E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Játék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mód</a:t>
            </a:r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48C56-CE00-C5B3-E610-9B4599F47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91" y="4596992"/>
            <a:ext cx="7240909" cy="1607012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játék</a:t>
            </a:r>
            <a:r>
              <a:rPr lang="en-US" dirty="0"/>
              <a:t> </a:t>
            </a:r>
            <a:r>
              <a:rPr lang="en-US" dirty="0" err="1"/>
              <a:t>sárga</a:t>
            </a:r>
            <a:r>
              <a:rPr lang="en-US" dirty="0"/>
              <a:t> </a:t>
            </a:r>
            <a:r>
              <a:rPr lang="en-US" dirty="0" err="1"/>
              <a:t>gömbökkel</a:t>
            </a:r>
            <a:r>
              <a:rPr lang="en-US" dirty="0"/>
              <a:t> </a:t>
            </a:r>
            <a:r>
              <a:rPr lang="en-US" dirty="0" err="1"/>
              <a:t>vezet</a:t>
            </a:r>
            <a:r>
              <a:rPr lang="en-US" dirty="0"/>
              <a:t> </a:t>
            </a:r>
            <a:r>
              <a:rPr lang="en-US" dirty="0" err="1"/>
              <a:t>végig</a:t>
            </a:r>
            <a:r>
              <a:rPr lang="en-US" dirty="0"/>
              <a:t> a </a:t>
            </a:r>
            <a:r>
              <a:rPr lang="en-US" dirty="0" err="1"/>
              <a:t>tornán</a:t>
            </a:r>
            <a:endParaRPr lang="en-US" dirty="0"/>
          </a:p>
          <a:p>
            <a:r>
              <a:rPr lang="en-US" dirty="0" err="1"/>
              <a:t>Raycasting</a:t>
            </a:r>
            <a:r>
              <a:rPr lang="en-US" dirty="0"/>
              <a:t>-al </a:t>
            </a:r>
            <a:r>
              <a:rPr lang="en-US" dirty="0" err="1"/>
              <a:t>tudjuk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ránézett</a:t>
            </a:r>
            <a:r>
              <a:rPr lang="en-US" dirty="0"/>
              <a:t>-e a </a:t>
            </a:r>
            <a:r>
              <a:rPr lang="en-US" dirty="0" err="1"/>
              <a:t>felhasználó</a:t>
            </a:r>
            <a:r>
              <a:rPr lang="en-US" dirty="0"/>
              <a:t> a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gömbre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00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3F09C6-4F57-4B05-9592-E253D8BC6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9A26B8-6C4E-452B-ADD3-ED324A7AB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4167E1-E2B0-4192-8DA2-6967DDFF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7E878-9BA1-8FD9-FCE3-4C7996DEE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21" y="960723"/>
            <a:ext cx="4968489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3E4FEE-2E6A-44AB-B6BA-C1AD0CD6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17EB59-13B3-43DA-9B91-A7CC174A6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9F554-3F38-828C-B895-F1FF78043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3387" y="2254102"/>
            <a:ext cx="4947221" cy="3650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Futás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közbenegy</a:t>
            </a:r>
            <a:r>
              <a:rPr lang="en-US" dirty="0">
                <a:solidFill>
                  <a:srgbClr val="FFFFFF"/>
                </a:solidFill>
              </a:rPr>
              <a:t> List&lt;List&lt;Vector3&gt;&gt; </a:t>
            </a:r>
            <a:r>
              <a:rPr lang="en-US" dirty="0" err="1">
                <a:solidFill>
                  <a:srgbClr val="FFFFFF"/>
                </a:solidFill>
              </a:rPr>
              <a:t>tárolja</a:t>
            </a:r>
            <a:r>
              <a:rPr lang="en-US" dirty="0">
                <a:solidFill>
                  <a:srgbClr val="FFFFFF"/>
                </a:solidFill>
              </a:rPr>
              <a:t> a </a:t>
            </a:r>
            <a:r>
              <a:rPr lang="en-US" dirty="0" err="1">
                <a:solidFill>
                  <a:srgbClr val="FFFFFF"/>
                </a:solidFill>
              </a:rPr>
              <a:t>tornákat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egy</a:t>
            </a:r>
            <a:r>
              <a:rPr lang="en-US" dirty="0">
                <a:solidFill>
                  <a:srgbClr val="FFFFFF"/>
                </a:solidFill>
              </a:rPr>
              <a:t> Singleton </a:t>
            </a:r>
            <a:r>
              <a:rPr lang="en-US" dirty="0" err="1">
                <a:solidFill>
                  <a:srgbClr val="FFFFFF"/>
                </a:solidFill>
              </a:rPr>
              <a:t>osztály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tárolja</a:t>
            </a:r>
            <a:r>
              <a:rPr lang="en-US" dirty="0">
                <a:solidFill>
                  <a:srgbClr val="FFFFFF"/>
                </a:solidFill>
              </a:rPr>
              <a:t> a </a:t>
            </a:r>
            <a:r>
              <a:rPr lang="en-US" dirty="0" err="1">
                <a:solidFill>
                  <a:srgbClr val="FFFFFF"/>
                </a:solidFill>
              </a:rPr>
              <a:t>listát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és</a:t>
            </a:r>
            <a:r>
              <a:rPr lang="en-US" dirty="0">
                <a:solidFill>
                  <a:srgbClr val="FFFFFF"/>
                </a:solidFill>
              </a:rPr>
              <a:t> a </a:t>
            </a:r>
            <a:r>
              <a:rPr lang="en-US" dirty="0" err="1">
                <a:solidFill>
                  <a:srgbClr val="FFFFFF"/>
                </a:solidFill>
              </a:rPr>
              <a:t>segéd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függvényeket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Tornák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tárolása</a:t>
            </a:r>
            <a:r>
              <a:rPr lang="en-US" dirty="0">
                <a:solidFill>
                  <a:srgbClr val="FFFFFF"/>
                </a:solidFill>
              </a:rPr>
              <a:t> JSON </a:t>
            </a:r>
            <a:r>
              <a:rPr lang="en-US" dirty="0" err="1">
                <a:solidFill>
                  <a:srgbClr val="FFFFFF"/>
                </a:solidFill>
              </a:rPr>
              <a:t>formátumban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történik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két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futás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között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Saját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megoldás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szerializálásra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és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deszerializálásra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9E5B60-E9C9-9D28-39BA-3E91E268E8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58609" y="585716"/>
            <a:ext cx="4333461" cy="564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68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597</TotalTime>
  <Words>361</Words>
  <Application>Microsoft Office PowerPoint</Application>
  <PresentationFormat>Widescreen</PresentationFormat>
  <Paragraphs>55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Gill Sans MT</vt:lpstr>
      <vt:lpstr>Monotype Corsiva</vt:lpstr>
      <vt:lpstr>Wingdings 2</vt:lpstr>
      <vt:lpstr>Dividend</vt:lpstr>
      <vt:lpstr>VR játék fejlesztés Rehabilitációs célra</vt:lpstr>
      <vt:lpstr>cél</vt:lpstr>
      <vt:lpstr>Technológiák</vt:lpstr>
      <vt:lpstr>PowerPoint Presentation</vt:lpstr>
      <vt:lpstr>Menük</vt:lpstr>
      <vt:lpstr>PowerPoint Presentation</vt:lpstr>
      <vt:lpstr>PowerPoint Presentation</vt:lpstr>
      <vt:lpstr>Játék mód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 játék fejlesztés Rehabilitációs célra</dc:title>
  <dc:creator>EDU_KNSQ_4576@sulid.hu</dc:creator>
  <cp:lastModifiedBy>EDU_KNSQ_4576@sulid.hu</cp:lastModifiedBy>
  <cp:revision>6</cp:revision>
  <dcterms:created xsi:type="dcterms:W3CDTF">2023-04-15T17:16:40Z</dcterms:created>
  <dcterms:modified xsi:type="dcterms:W3CDTF">2023-04-16T17:12:35Z</dcterms:modified>
</cp:coreProperties>
</file>