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59" r:id="rId8"/>
    <p:sldId id="263" r:id="rId9"/>
    <p:sldId id="264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91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EDDE-985B-45DD-8AAF-A871EDB748D2}" type="datetimeFigureOut">
              <a:rPr lang="hu-HU" smtClean="0"/>
              <a:t>2023. 06. 15.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D952-E1BE-4584-8273-46BA2869E6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szakdolgozat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amivel</a:t>
            </a:r>
            <a:r>
              <a:rPr lang="en-US" dirty="0"/>
              <a:t> VR </a:t>
            </a:r>
            <a:r>
              <a:rPr lang="en-US" dirty="0" err="1"/>
              <a:t>környezetben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</a:p>
          <a:p>
            <a:r>
              <a:rPr lang="en-US" dirty="0"/>
              <a:t>PC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VR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-  </a:t>
            </a:r>
            <a:r>
              <a:rPr lang="en-US" dirty="0" err="1"/>
              <a:t>terapeuta</a:t>
            </a:r>
            <a:r>
              <a:rPr lang="en-US" dirty="0"/>
              <a:t> </a:t>
            </a:r>
            <a:r>
              <a:rPr lang="en-US" dirty="0" err="1"/>
              <a:t>készít</a:t>
            </a:r>
            <a:r>
              <a:rPr lang="en-US" dirty="0"/>
              <a:t> </a:t>
            </a:r>
            <a:r>
              <a:rPr lang="en-US" dirty="0" err="1"/>
              <a:t>otthoni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tornát</a:t>
            </a:r>
            <a:r>
              <a:rPr lang="en-US" dirty="0"/>
              <a:t> a </a:t>
            </a:r>
            <a:r>
              <a:rPr lang="en-US" dirty="0" err="1"/>
              <a:t>betegének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GearVR </a:t>
            </a:r>
            <a:r>
              <a:rPr lang="en-US" dirty="0" err="1"/>
              <a:t>fizikálisan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,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mozgatni</a:t>
            </a:r>
            <a:r>
              <a:rPr lang="en-US" dirty="0"/>
              <a:t> a </a:t>
            </a:r>
            <a:r>
              <a:rPr lang="en-US" dirty="0" err="1"/>
              <a:t>fejet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akadályozzon</a:t>
            </a:r>
            <a:r>
              <a:rPr lang="en-US" dirty="0"/>
              <a:t>, </a:t>
            </a:r>
            <a:r>
              <a:rPr lang="en-US" dirty="0" err="1"/>
              <a:t>agilis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maradni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.</a:t>
            </a:r>
          </a:p>
          <a:p>
            <a:r>
              <a:rPr lang="en-US" dirty="0"/>
              <a:t>Unity engine – </a:t>
            </a:r>
            <a:r>
              <a:rPr lang="en-US" dirty="0" err="1"/>
              <a:t>könnyen</a:t>
            </a:r>
            <a:r>
              <a:rPr lang="en-US" dirty="0"/>
              <a:t> be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álítnai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androidra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buildelni</a:t>
            </a: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Intelli</a:t>
            </a:r>
            <a:r>
              <a:rPr lang="en-US" dirty="0"/>
              <a:t> sense –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analizálás</a:t>
            </a:r>
            <a:r>
              <a:rPr lang="en-US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verziókezelhető</a:t>
            </a:r>
            <a:r>
              <a:rPr lang="en-US" dirty="0"/>
              <a:t> a projekt,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visszaforgatható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verzióra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78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4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gömbökkel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gyakorlaton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ránézünk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gömbre</a:t>
            </a:r>
            <a:r>
              <a:rPr lang="en-US" dirty="0"/>
              <a:t>, </a:t>
            </a:r>
            <a:r>
              <a:rPr lang="en-US" dirty="0" err="1"/>
              <a:t>megjelenik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endParaRPr lang="en-US" dirty="0"/>
          </a:p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készítőben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gömböket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elhelyezni</a:t>
            </a:r>
            <a:r>
              <a:rPr lang="en-US" dirty="0"/>
              <a:t>, a </a:t>
            </a:r>
            <a:r>
              <a:rPr lang="en-US" dirty="0" err="1"/>
              <a:t>mentés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kilépés</a:t>
            </a:r>
            <a:r>
              <a:rPr lang="en-US" dirty="0"/>
              <a:t> </a:t>
            </a:r>
            <a:r>
              <a:rPr lang="en-US" dirty="0" err="1"/>
              <a:t>gomb</a:t>
            </a:r>
            <a:r>
              <a:rPr lang="en-US" dirty="0"/>
              <a:t> menu </a:t>
            </a:r>
            <a:r>
              <a:rPr lang="en-US" dirty="0" err="1"/>
              <a:t>elemként</a:t>
            </a:r>
            <a:r>
              <a:rPr lang="en-US" dirty="0"/>
              <a:t> </a:t>
            </a:r>
            <a:r>
              <a:rPr lang="en-US" dirty="0" err="1"/>
              <a:t>működik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objektumhoz</a:t>
            </a:r>
            <a:r>
              <a:rPr lang="en-US" dirty="0"/>
              <a:t> </a:t>
            </a:r>
            <a:r>
              <a:rPr lang="en-US" dirty="0" err="1"/>
              <a:t>elmentünk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6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elemet</a:t>
            </a:r>
            <a:r>
              <a:rPr lang="en-US" dirty="0"/>
              <a:t> </a:t>
            </a:r>
            <a:r>
              <a:rPr lang="en-US" dirty="0" err="1"/>
              <a:t>tratalmaz</a:t>
            </a:r>
            <a:r>
              <a:rPr lang="en-US" dirty="0"/>
              <a:t> a </a:t>
            </a:r>
            <a:r>
              <a:rPr lang="en-US" dirty="0" err="1"/>
              <a:t>tér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növelése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  <a:p>
            <a:r>
              <a:rPr lang="en-US" dirty="0" err="1"/>
              <a:t>Akadozás</a:t>
            </a:r>
            <a:r>
              <a:rPr lang="en-US" dirty="0"/>
              <a:t> </a:t>
            </a:r>
            <a:r>
              <a:rPr lang="en-US" dirty="0" err="1"/>
              <a:t>rosszullétheze</a:t>
            </a:r>
            <a:r>
              <a:rPr lang="en-US" dirty="0"/>
              <a:t> </a:t>
            </a:r>
            <a:r>
              <a:rPr lang="en-US" dirty="0" err="1"/>
              <a:t>vezethet</a:t>
            </a:r>
            <a:r>
              <a:rPr lang="en-US" dirty="0"/>
              <a:t> VR </a:t>
            </a:r>
            <a:r>
              <a:rPr lang="en-US" dirty="0" err="1"/>
              <a:t>szemüveg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.</a:t>
            </a:r>
          </a:p>
          <a:p>
            <a:r>
              <a:rPr lang="en-US" dirty="0" err="1"/>
              <a:t>Midne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kódbol</a:t>
            </a:r>
            <a:r>
              <a:rPr lang="en-US" dirty="0"/>
              <a:t> </a:t>
            </a:r>
            <a:r>
              <a:rPr lang="en-US" dirty="0" err="1"/>
              <a:t>hotunk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törülnk</a:t>
            </a:r>
            <a:r>
              <a:rPr lang="en-US" dirty="0"/>
              <a:t>, cask </a:t>
            </a:r>
            <a:r>
              <a:rPr lang="en-US" dirty="0" err="1"/>
              <a:t>addig</a:t>
            </a:r>
            <a:r>
              <a:rPr lang="en-US" dirty="0"/>
              <a:t> </a:t>
            </a:r>
            <a:r>
              <a:rPr lang="en-US" dirty="0" err="1"/>
              <a:t>élnek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van </a:t>
            </a:r>
            <a:r>
              <a:rPr lang="en-US" dirty="0" err="1"/>
              <a:t>rájuk</a:t>
            </a:r>
            <a:r>
              <a:rPr lang="en-US" dirty="0"/>
              <a:t>, </a:t>
            </a:r>
            <a:r>
              <a:rPr lang="en-US" dirty="0" err="1"/>
              <a:t>szintén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52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támogatnia</a:t>
            </a:r>
            <a:r>
              <a:rPr lang="en-US" dirty="0"/>
              <a:t> a szerializáló </a:t>
            </a:r>
            <a:r>
              <a:rPr lang="en-US" dirty="0" err="1"/>
              <a:t>és</a:t>
            </a:r>
            <a:r>
              <a:rPr lang="en-US" dirty="0"/>
              <a:t> deszerializáló </a:t>
            </a:r>
            <a:r>
              <a:rPr lang="en-US" dirty="0" err="1"/>
              <a:t>függvénynek</a:t>
            </a:r>
            <a:r>
              <a:rPr lang="en-US" dirty="0"/>
              <a:t> (vector </a:t>
            </a:r>
            <a:r>
              <a:rPr lang="en-US" dirty="0" err="1"/>
              <a:t>lista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készítettem</a:t>
            </a:r>
            <a:r>
              <a:rPr lang="en-US" dirty="0"/>
              <a:t>, </a:t>
            </a:r>
            <a:r>
              <a:rPr lang="en-US" dirty="0" err="1"/>
              <a:t>lényegesen</a:t>
            </a:r>
            <a:r>
              <a:rPr lang="en-US" dirty="0"/>
              <a:t> </a:t>
            </a:r>
            <a:r>
              <a:rPr lang="en-US" dirty="0" err="1"/>
              <a:t>gyorsabb</a:t>
            </a:r>
            <a:r>
              <a:rPr lang="en-US" dirty="0"/>
              <a:t> mint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72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3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ED66-368D-85D1-5E50-163590955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177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en-US" dirty="0" err="1">
                <a:solidFill>
                  <a:schemeClr val="tx1"/>
                </a:solidFill>
              </a:rPr>
              <a:t>játékfejlesztés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Rehabilitációs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célra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B5DBE-2417-0A91-0880-5655BEE0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71264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Kertész Domonkos</a:t>
            </a:r>
          </a:p>
          <a:p>
            <a:r>
              <a:rPr lang="en-US" dirty="0" err="1">
                <a:solidFill>
                  <a:schemeClr val="tx1"/>
                </a:solidFill>
              </a:rPr>
              <a:t>Témavezető</a:t>
            </a:r>
            <a:r>
              <a:rPr lang="en-US" dirty="0">
                <a:solidFill>
                  <a:schemeClr val="tx1"/>
                </a:solidFill>
              </a:rPr>
              <a:t>: Dr. Guzsvinecz Tibor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CD62F-8603-F691-949C-222516EB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Játéktér kiszámítása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CFEB8-4F48-6726-BDDC-D1023258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" y="3126658"/>
            <a:ext cx="3608058" cy="207945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CE24-3110-C0DA-EC88-A9590CB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mozgást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kérni</a:t>
            </a:r>
            <a:r>
              <a:rPr lang="en-US" dirty="0"/>
              <a:t> a </a:t>
            </a:r>
            <a:r>
              <a:rPr lang="en-US" dirty="0" err="1"/>
              <a:t>felhasználótól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meg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sérülések</a:t>
            </a:r>
            <a:r>
              <a:rPr lang="en-US" dirty="0"/>
              <a:t> </a:t>
            </a:r>
            <a:r>
              <a:rPr lang="en-US" dirty="0" err="1"/>
              <a:t>elkerülése</a:t>
            </a:r>
            <a:r>
              <a:rPr lang="en-US" dirty="0"/>
              <a:t> </a:t>
            </a:r>
            <a:r>
              <a:rPr lang="en-US" dirty="0" err="1"/>
              <a:t>végett</a:t>
            </a:r>
            <a:endParaRPr lang="en-US" dirty="0"/>
          </a:p>
          <a:p>
            <a:r>
              <a:rPr lang="en-US" dirty="0" err="1"/>
              <a:t>Induláskor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felhasználót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fordítsa</a:t>
            </a:r>
            <a:r>
              <a:rPr lang="en-US" dirty="0"/>
              <a:t> a </a:t>
            </a:r>
            <a:r>
              <a:rPr lang="en-US" dirty="0" err="1"/>
              <a:t>fejét</a:t>
            </a:r>
            <a:r>
              <a:rPr lang="en-US" dirty="0"/>
              <a:t> </a:t>
            </a:r>
            <a:r>
              <a:rPr lang="en-US" dirty="0" err="1"/>
              <a:t>balra</a:t>
            </a:r>
            <a:r>
              <a:rPr lang="en-US" dirty="0"/>
              <a:t>, </a:t>
            </a:r>
            <a:r>
              <a:rPr lang="en-US" dirty="0" err="1"/>
              <a:t>jobbra</a:t>
            </a:r>
            <a:r>
              <a:rPr lang="en-US" dirty="0"/>
              <a:t>, </a:t>
            </a:r>
            <a:r>
              <a:rPr lang="en-US" dirty="0" err="1"/>
              <a:t>felfelé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 </a:t>
            </a:r>
            <a:r>
              <a:rPr lang="en-US" dirty="0" err="1"/>
              <a:t>amennyire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tudja</a:t>
            </a:r>
            <a:endParaRPr lang="en-US" dirty="0"/>
          </a:p>
          <a:p>
            <a:r>
              <a:rPr lang="en-US" dirty="0" err="1"/>
              <a:t>Ezekből</a:t>
            </a:r>
            <a:r>
              <a:rPr lang="en-US" dirty="0"/>
              <a:t> a </a:t>
            </a:r>
            <a:r>
              <a:rPr lang="en-US" dirty="0" err="1"/>
              <a:t>forgásszögekből</a:t>
            </a:r>
            <a:r>
              <a:rPr lang="en-US" dirty="0"/>
              <a:t> </a:t>
            </a:r>
            <a:r>
              <a:rPr lang="en-US" dirty="0" err="1"/>
              <a:t>kiszámoljuk</a:t>
            </a:r>
            <a:r>
              <a:rPr lang="en-US" dirty="0"/>
              <a:t> a </a:t>
            </a:r>
            <a:r>
              <a:rPr lang="en-US" dirty="0" err="1"/>
              <a:t>játékteret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megnyitott</a:t>
            </a:r>
            <a:r>
              <a:rPr lang="en-US" dirty="0"/>
              <a:t> </a:t>
            </a:r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objektumait</a:t>
            </a:r>
            <a:r>
              <a:rPr lang="en-US" dirty="0"/>
              <a:t> </a:t>
            </a:r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átmozgatjuk</a:t>
            </a:r>
            <a:r>
              <a:rPr lang="en-US" dirty="0"/>
              <a:t>, </a:t>
            </a:r>
            <a:r>
              <a:rPr lang="en-US" dirty="0" err="1"/>
              <a:t>hoyg</a:t>
            </a:r>
            <a:r>
              <a:rPr lang="en-US" dirty="0"/>
              <a:t> a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legyenek</a:t>
            </a:r>
            <a:endParaRPr lang="en-US" dirty="0"/>
          </a:p>
          <a:p>
            <a:r>
              <a:rPr lang="en-US" dirty="0" err="1"/>
              <a:t>Számolással</a:t>
            </a:r>
            <a:r>
              <a:rPr lang="en-US" dirty="0"/>
              <a:t> </a:t>
            </a:r>
            <a:r>
              <a:rPr lang="en-US" dirty="0" err="1"/>
              <a:t>horizontálisan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vertikálisan</a:t>
            </a:r>
            <a:r>
              <a:rPr lang="en-US" dirty="0"/>
              <a:t> </a:t>
            </a:r>
            <a:r>
              <a:rPr lang="en-US" dirty="0" err="1"/>
              <a:t>átszámolunk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egymástól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távolságuk</a:t>
            </a:r>
            <a:r>
              <a:rPr lang="en-US" dirty="0"/>
              <a:t> </a:t>
            </a:r>
            <a:r>
              <a:rPr lang="en-US" dirty="0" err="1"/>
              <a:t>arányát</a:t>
            </a:r>
            <a:r>
              <a:rPr lang="en-US" dirty="0"/>
              <a:t> </a:t>
            </a:r>
            <a:r>
              <a:rPr lang="en-US" dirty="0" err="1"/>
              <a:t>megtartsák</a:t>
            </a:r>
            <a:endParaRPr lang="en-US" dirty="0"/>
          </a:p>
          <a:p>
            <a:r>
              <a:rPr lang="en-US" dirty="0"/>
              <a:t>Polárkoordináta </a:t>
            </a:r>
            <a:r>
              <a:rPr lang="en-US" dirty="0" err="1"/>
              <a:t>számolással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dimenziós</a:t>
            </a:r>
            <a:r>
              <a:rPr lang="en-US" dirty="0"/>
              <a:t> </a:t>
            </a:r>
            <a:r>
              <a:rPr lang="en-US" dirty="0" err="1"/>
              <a:t>koordinátaként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(</a:t>
            </a: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harmadik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változatlan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CD62F-8603-F691-949C-222516EB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Játéktér kiszámítása II.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CE24-3110-C0DA-EC88-A9590CB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számolás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“</a:t>
            </a:r>
            <a:r>
              <a:rPr lang="en-US" dirty="0" err="1"/>
              <a:t>szépítés</a:t>
            </a:r>
            <a:r>
              <a:rPr lang="en-US" dirty="0"/>
              <a:t>” </a:t>
            </a:r>
            <a:r>
              <a:rPr lang="en-US" dirty="0" err="1"/>
              <a:t>céljából</a:t>
            </a:r>
            <a:r>
              <a:rPr lang="en-US" dirty="0"/>
              <a:t> a </a:t>
            </a:r>
            <a:r>
              <a:rPr lang="en-US" dirty="0" err="1"/>
              <a:t>újraszámoljuk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távolságuk</a:t>
            </a:r>
            <a:r>
              <a:rPr lang="en-US" dirty="0"/>
              <a:t> a </a:t>
            </a:r>
            <a:r>
              <a:rPr lang="en-US" dirty="0" err="1"/>
              <a:t>felhasználótól</a:t>
            </a:r>
            <a:r>
              <a:rPr lang="en-US" dirty="0"/>
              <a:t> </a:t>
            </a:r>
            <a:r>
              <a:rPr lang="en-US" dirty="0" err="1"/>
              <a:t>megegyezzen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9D5-2D20-D2F3-5DA2-DD1F69FA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253024"/>
            <a:ext cx="7183597" cy="12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F4D9-A5FB-0AFD-0127-17B2921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4C4-70EB-A29F-BD71-63F902DF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GearVR </a:t>
            </a:r>
            <a:r>
              <a:rPr lang="en-US" dirty="0" err="1"/>
              <a:t>eszközön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szoftver</a:t>
            </a:r>
            <a:endParaRPr lang="en-US" dirty="0"/>
          </a:p>
          <a:p>
            <a:r>
              <a:rPr lang="en-US" dirty="0"/>
              <a:t>PC-n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gyakorlatok</a:t>
            </a:r>
            <a:r>
              <a:rPr lang="en-US" dirty="0"/>
              <a:t> </a:t>
            </a:r>
            <a:r>
              <a:rPr lang="en-US" dirty="0" err="1"/>
              <a:t>készítésére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733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814E-A2CD-E755-5513-CEA200912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atin typeface="Monotype Corsiva" panose="03010101010201010101" pitchFamily="66" charset="0"/>
              </a:rPr>
              <a:t>fin</a:t>
            </a:r>
            <a:endParaRPr lang="hu-HU" sz="88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A5CC-7950-639A-11BE-892C127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cél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E9B-CF22-0EB5-7CC3-8C480D3A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7" cy="3633047"/>
          </a:xfrm>
        </p:spPr>
        <p:txBody>
          <a:bodyPr/>
          <a:lstStyle/>
          <a:p>
            <a:r>
              <a:rPr lang="en-US" dirty="0" err="1"/>
              <a:t>Nyak</a:t>
            </a:r>
            <a:r>
              <a:rPr lang="en-US" dirty="0"/>
              <a:t> </a:t>
            </a:r>
            <a:r>
              <a:rPr lang="en-US" dirty="0" err="1"/>
              <a:t>tornáztató</a:t>
            </a:r>
            <a:r>
              <a:rPr lang="en-US" dirty="0"/>
              <a:t> VR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endParaRPr lang="en-US" dirty="0"/>
          </a:p>
          <a:p>
            <a:r>
              <a:rPr lang="en-US" dirty="0" err="1"/>
              <a:t>Hordozható</a:t>
            </a:r>
            <a:r>
              <a:rPr lang="en-US" dirty="0"/>
              <a:t> </a:t>
            </a:r>
            <a:r>
              <a:rPr lang="en-US" dirty="0" err="1"/>
              <a:t>eszközre</a:t>
            </a:r>
            <a:r>
              <a:rPr lang="en-US" dirty="0"/>
              <a:t> </a:t>
            </a:r>
            <a:r>
              <a:rPr lang="en-US" dirty="0" err="1"/>
              <a:t>optimalizálva</a:t>
            </a:r>
            <a:endParaRPr lang="en-US" dirty="0"/>
          </a:p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gyakorlatok</a:t>
            </a:r>
            <a:r>
              <a:rPr lang="en-US" dirty="0"/>
              <a:t> </a:t>
            </a:r>
            <a:r>
              <a:rPr lang="en-US" dirty="0" err="1"/>
              <a:t>megosztása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/>
              <a:t>Multiplatform (PC/VR)</a:t>
            </a:r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9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Samsung </a:t>
            </a:r>
            <a:r>
              <a:rPr lang="en-US" dirty="0" err="1"/>
              <a:t>GearVR</a:t>
            </a:r>
            <a:r>
              <a:rPr lang="en-US" dirty="0"/>
              <a:t> – </a:t>
            </a:r>
            <a:r>
              <a:rPr lang="en-US" dirty="0" err="1"/>
              <a:t>Könnyű</a:t>
            </a:r>
            <a:r>
              <a:rPr lang="en-US" dirty="0"/>
              <a:t>, Android </a:t>
            </a:r>
            <a:r>
              <a:rPr lang="en-US" dirty="0" err="1"/>
              <a:t>alapú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igényel</a:t>
            </a:r>
            <a:r>
              <a:rPr lang="en-US" dirty="0"/>
              <a:t> PC-t</a:t>
            </a:r>
          </a:p>
          <a:p>
            <a:r>
              <a:rPr lang="en-US" dirty="0"/>
              <a:t>Unity Engine – Multiplatform build </a:t>
            </a:r>
            <a:r>
              <a:rPr lang="en-US" dirty="0" err="1"/>
              <a:t>opció</a:t>
            </a:r>
            <a:endParaRPr lang="en-US" dirty="0"/>
          </a:p>
          <a:p>
            <a:r>
              <a:rPr lang="en-US" dirty="0"/>
              <a:t>Jet Brains Rider – IntelliSense, Unity </a:t>
            </a:r>
            <a:r>
              <a:rPr lang="en-US" dirty="0" err="1"/>
              <a:t>integráció</a:t>
            </a:r>
            <a:endParaRPr lang="en-US" dirty="0"/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569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Kihívások</a:t>
            </a:r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3B48E9-3C8E-2691-28FC-D661538EB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 </a:t>
            </a:r>
            <a:r>
              <a:rPr lang="en-US" dirty="0" err="1"/>
              <a:t>platformból</a:t>
            </a:r>
            <a:r>
              <a:rPr lang="en-US" dirty="0"/>
              <a:t> </a:t>
            </a:r>
            <a:r>
              <a:rPr lang="en-US" dirty="0" err="1"/>
              <a:t>adódó</a:t>
            </a:r>
            <a:r>
              <a:rPr lang="en-US" dirty="0"/>
              <a:t> </a:t>
            </a:r>
            <a:r>
              <a:rPr lang="en-US" dirty="0" err="1"/>
              <a:t>kihívások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kurzor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a UI </a:t>
            </a:r>
            <a:r>
              <a:rPr lang="en-US" dirty="0" err="1"/>
              <a:t>elemeire</a:t>
            </a:r>
            <a:r>
              <a:rPr lang="en-US" dirty="0"/>
              <a:t> </a:t>
            </a:r>
            <a:r>
              <a:rPr lang="en-US" dirty="0" err="1"/>
              <a:t>kattintani</a:t>
            </a:r>
            <a:endParaRPr lang="en-US" dirty="0"/>
          </a:p>
          <a:p>
            <a:r>
              <a:rPr lang="en-US" dirty="0" err="1"/>
              <a:t>Figyelembe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vennünk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képességeit</a:t>
            </a:r>
            <a:endParaRPr lang="en-US" dirty="0"/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optimális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akadozások</a:t>
            </a:r>
            <a:r>
              <a:rPr lang="en-US" dirty="0"/>
              <a:t> </a:t>
            </a:r>
            <a:r>
              <a:rPr lang="en-US" dirty="0" err="1"/>
              <a:t>rosszulléthez</a:t>
            </a:r>
            <a:r>
              <a:rPr lang="en-US" dirty="0"/>
              <a:t> </a:t>
            </a:r>
            <a:r>
              <a:rPr lang="en-US" dirty="0" err="1"/>
              <a:t>vezethetnek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1F5C4-B4D3-284E-A0DD-13563DB0A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technológiákból</a:t>
            </a:r>
            <a:r>
              <a:rPr lang="en-US" dirty="0"/>
              <a:t> </a:t>
            </a:r>
            <a:r>
              <a:rPr lang="en-US" dirty="0" err="1"/>
              <a:t>adódó</a:t>
            </a:r>
            <a:r>
              <a:rPr lang="en-US" dirty="0"/>
              <a:t> </a:t>
            </a:r>
            <a:r>
              <a:rPr lang="en-US" dirty="0" err="1"/>
              <a:t>kihívások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49A9F-6DC9-A51C-197C-1FFD1327DF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Unity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igényes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limitált</a:t>
            </a:r>
            <a:r>
              <a:rPr lang="en-US" dirty="0"/>
              <a:t> </a:t>
            </a:r>
            <a:r>
              <a:rPr lang="en-US" dirty="0" err="1"/>
              <a:t>erőforrásokkal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endParaRPr lang="en-US" dirty="0"/>
          </a:p>
          <a:p>
            <a:r>
              <a:rPr lang="en-US" dirty="0" err="1"/>
              <a:t>Limitált</a:t>
            </a:r>
            <a:r>
              <a:rPr lang="en-US" dirty="0"/>
              <a:t> input, </a:t>
            </a:r>
            <a:r>
              <a:rPr lang="en-US" dirty="0" err="1"/>
              <a:t>nincsenek</a:t>
            </a:r>
            <a:r>
              <a:rPr lang="en-US" dirty="0"/>
              <a:t> VR </a:t>
            </a:r>
            <a:r>
              <a:rPr lang="en-US" dirty="0" err="1"/>
              <a:t>kontrollerek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szemüveg</a:t>
            </a:r>
            <a:r>
              <a:rPr lang="en-US" dirty="0"/>
              <a:t> </a:t>
            </a:r>
            <a:r>
              <a:rPr lang="en-US" dirty="0" err="1"/>
              <a:t>forgásszöge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érintőpanel</a:t>
            </a:r>
            <a:r>
              <a:rPr lang="en-US" dirty="0"/>
              <a:t> a </a:t>
            </a:r>
            <a:r>
              <a:rPr lang="en-US" dirty="0" err="1"/>
              <a:t>bemenet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menete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15935"/>
            <a:ext cx="5393102" cy="434958"/>
          </a:xfrm>
        </p:spPr>
        <p:txBody>
          <a:bodyPr/>
          <a:lstStyle/>
          <a:p>
            <a:pPr algn="ctr"/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DFDF8C-7C6F-67EA-7E4E-7191017E2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6193" y="2250892"/>
            <a:ext cx="3582158" cy="20357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815934"/>
            <a:ext cx="5087072" cy="434958"/>
          </a:xfrm>
        </p:spPr>
        <p:txBody>
          <a:bodyPr/>
          <a:lstStyle/>
          <a:p>
            <a:pPr algn="ctr"/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3C7ADD-BD02-83C2-9B75-45B2F6C0B8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557838" y="2250892"/>
            <a:ext cx="3554535" cy="2035737"/>
          </a:xfrm>
        </p:spPr>
      </p:pic>
      <p:pic>
        <p:nvPicPr>
          <p:cNvPr id="6" name="Picture 5" descr="A picture containing screenshot, text, font, diagram&#10;&#10;Description automatically generated">
            <a:extLst>
              <a:ext uri="{FF2B5EF4-FFF2-40B4-BE49-F238E27FC236}">
                <a16:creationId xmlns:a16="http://schemas.microsoft.com/office/drawing/2014/main" id="{90E2A698-D909-D7BD-D431-655AE0D1C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4385051"/>
            <a:ext cx="5585504" cy="174329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D3AC8DB-40E2-6C0F-5A92-75518E2EF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36" y="4607109"/>
            <a:ext cx="4515939" cy="1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3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Játékobjektumok kezelése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E8F58-8259-44E1-A519-27329D199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F6D758-56FC-0376-5967-814A1634C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9" t="25199" r="18732" b="17592"/>
          <a:stretch/>
        </p:blipFill>
        <p:spPr>
          <a:xfrm>
            <a:off x="630849" y="2338828"/>
            <a:ext cx="3331551" cy="1752408"/>
          </a:xfrm>
          <a:prstGeom prst="rect">
            <a:avLst/>
          </a:prstGeo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D513F3E-950A-FBDD-D6B8-39C10CBBB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9" t="3616" r="23928" b="34522"/>
          <a:stretch/>
        </p:blipFill>
        <p:spPr>
          <a:xfrm>
            <a:off x="630848" y="4249568"/>
            <a:ext cx="3331552" cy="1706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hozzuk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töröljük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, </a:t>
            </a:r>
            <a:r>
              <a:rPr lang="en-US" dirty="0" err="1"/>
              <a:t>létrehozáshoz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 </a:t>
            </a:r>
            <a:r>
              <a:rPr lang="en-US" dirty="0" err="1"/>
              <a:t>Törléshez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legkevesebb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egyszerre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UI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objektumokból</a:t>
            </a:r>
            <a:r>
              <a:rPr lang="en-US" dirty="0"/>
              <a:t> </a:t>
            </a:r>
            <a:r>
              <a:rPr lang="en-US" dirty="0" err="1"/>
              <a:t>épül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raycasting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kattintunk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5F5FAE-D153-1314-7B12-489FA94F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Raycasting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8393FEAE-C096-DF38-F647-E3C5729B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519948"/>
            <a:ext cx="5198473" cy="1273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látótér</a:t>
            </a:r>
            <a:r>
              <a:rPr lang="en-US" dirty="0"/>
              <a:t> </a:t>
            </a:r>
            <a:r>
              <a:rPr lang="en-US" dirty="0" err="1"/>
              <a:t>középpontját</a:t>
            </a:r>
            <a:r>
              <a:rPr lang="en-US" dirty="0"/>
              <a:t> </a:t>
            </a:r>
            <a:r>
              <a:rPr lang="en-US" dirty="0" err="1"/>
              <a:t>kiszámoljunk</a:t>
            </a:r>
            <a:r>
              <a:rPr lang="en-US" dirty="0"/>
              <a:t> mint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lövünk</a:t>
            </a:r>
            <a:r>
              <a:rPr lang="en-US" dirty="0"/>
              <a:t> a </a:t>
            </a:r>
            <a:r>
              <a:rPr lang="en-US" dirty="0" err="1"/>
              <a:t>látótér</a:t>
            </a:r>
            <a:r>
              <a:rPr lang="en-US" dirty="0"/>
              <a:t> irányvektorának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. Meg </a:t>
            </a:r>
            <a:r>
              <a:rPr lang="en-US" dirty="0" err="1"/>
              <a:t>tuzdjuk</a:t>
            </a:r>
            <a:r>
              <a:rPr lang="en-US" dirty="0"/>
              <a:t> </a:t>
            </a:r>
            <a:r>
              <a:rPr lang="en-US" dirty="0" err="1"/>
              <a:t>vizsgálni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objektumokkal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a sugar</a:t>
            </a:r>
          </a:p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a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elemekre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objektumokra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kattintást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07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7E878-9BA1-8FD9-FCE3-4C7996D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Szerializálás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E5B60-E9C9-9D28-39BA-3E91E268E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928"/>
          <a:stretch/>
        </p:blipFill>
        <p:spPr>
          <a:xfrm>
            <a:off x="1654083" y="2251587"/>
            <a:ext cx="3124394" cy="3910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F554-3F38-828C-B895-F1FF7804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List&lt;List&lt;Vector3&gt;&gt; </a:t>
            </a:r>
            <a:r>
              <a:rPr lang="en-US" dirty="0" err="1"/>
              <a:t>tárolja</a:t>
            </a:r>
            <a:r>
              <a:rPr lang="en-US" dirty="0"/>
              <a:t> a </a:t>
            </a:r>
            <a:r>
              <a:rPr lang="en-US" dirty="0" err="1"/>
              <a:t>tornákat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Singleton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</a:t>
            </a:r>
            <a:r>
              <a:rPr lang="en-US" dirty="0" err="1"/>
              <a:t>listát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endParaRPr lang="en-US" dirty="0"/>
          </a:p>
          <a:p>
            <a:r>
              <a:rPr lang="en-US" dirty="0" err="1"/>
              <a:t>Tornák</a:t>
            </a:r>
            <a:r>
              <a:rPr lang="en-US" dirty="0"/>
              <a:t> </a:t>
            </a:r>
            <a:r>
              <a:rPr lang="en-US" dirty="0" err="1"/>
              <a:t>tárolása</a:t>
            </a:r>
            <a:r>
              <a:rPr lang="en-US" dirty="0"/>
              <a:t> JSON </a:t>
            </a:r>
            <a:r>
              <a:rPr lang="en-US" dirty="0" err="1"/>
              <a:t>formátumban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 </a:t>
            </a:r>
            <a:r>
              <a:rPr lang="en-US" dirty="0" err="1"/>
              <a:t>szerializálásra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deszerializálásra</a:t>
            </a:r>
            <a:r>
              <a:rPr lang="en-US" dirty="0"/>
              <a:t> a job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eléréséhez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1A96F-1D56-B845-BCB2-694E9AEA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Deszerializálás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858CA-5488-5FD2-4012-0327CD799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219" y="2497394"/>
            <a:ext cx="5291150" cy="33731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DA1CF-14E9-44A9-68A2-5BDDAD00FA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JSON-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Listává</a:t>
            </a:r>
            <a:r>
              <a:rPr lang="en-US" dirty="0"/>
              <a:t> </a:t>
            </a:r>
            <a:r>
              <a:rPr lang="en-US" dirty="0" err="1"/>
              <a:t>alakítás</a:t>
            </a:r>
            <a:r>
              <a:rPr lang="en-US" dirty="0"/>
              <a:t> LINQ </a:t>
            </a:r>
            <a:r>
              <a:rPr lang="en-US" dirty="0" err="1"/>
              <a:t>segítségével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1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1269</TotalTime>
  <Words>623</Words>
  <Application>Microsoft Office PowerPoint</Application>
  <PresentationFormat>Widescreen</PresentationFormat>
  <Paragraphs>76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Monotype Corsiva</vt:lpstr>
      <vt:lpstr>Wingdings 2</vt:lpstr>
      <vt:lpstr>Dividend</vt:lpstr>
      <vt:lpstr>VR játékfejlesztés Rehabilitációs célra</vt:lpstr>
      <vt:lpstr>cél</vt:lpstr>
      <vt:lpstr>Technológiák</vt:lpstr>
      <vt:lpstr>Kihívások</vt:lpstr>
      <vt:lpstr>Játék menete</vt:lpstr>
      <vt:lpstr>Játékobjektumok kezelése</vt:lpstr>
      <vt:lpstr>Raycasting</vt:lpstr>
      <vt:lpstr>Szerializálás</vt:lpstr>
      <vt:lpstr>Deszerializálás</vt:lpstr>
      <vt:lpstr>Játéktér kiszámítása</vt:lpstr>
      <vt:lpstr>Játéktér kiszámítása II.</vt:lpstr>
      <vt:lpstr>Eredmény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játék fejlesztés Rehabilitációs célra</dc:title>
  <dc:creator>EDU_KNSQ_4576@sulid.hu</dc:creator>
  <cp:lastModifiedBy>EDU_KNSQ_4576@sulid.hu</cp:lastModifiedBy>
  <cp:revision>18</cp:revision>
  <dcterms:created xsi:type="dcterms:W3CDTF">2023-04-15T17:16:40Z</dcterms:created>
  <dcterms:modified xsi:type="dcterms:W3CDTF">2023-06-15T10:03:16Z</dcterms:modified>
</cp:coreProperties>
</file>