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EDDE-985B-45DD-8AAF-A871EDB748D2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D952-E1BE-4584-8273-46BA2869E6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szakdolgozat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amivel</a:t>
            </a:r>
            <a:r>
              <a:rPr lang="en-US" dirty="0"/>
              <a:t> VR </a:t>
            </a:r>
            <a:r>
              <a:rPr lang="en-US" dirty="0" err="1"/>
              <a:t>környezetben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</a:p>
          <a:p>
            <a:r>
              <a:rPr lang="en-US" dirty="0"/>
              <a:t>PC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VR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-  </a:t>
            </a:r>
            <a:r>
              <a:rPr lang="en-US" dirty="0" err="1"/>
              <a:t>terapeuta</a:t>
            </a:r>
            <a:r>
              <a:rPr lang="en-US" dirty="0"/>
              <a:t> </a:t>
            </a:r>
            <a:r>
              <a:rPr lang="en-US" dirty="0" err="1"/>
              <a:t>készít</a:t>
            </a:r>
            <a:r>
              <a:rPr lang="en-US" dirty="0"/>
              <a:t> </a:t>
            </a:r>
            <a:r>
              <a:rPr lang="en-US" dirty="0" err="1"/>
              <a:t>otthoni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tornát</a:t>
            </a:r>
            <a:r>
              <a:rPr lang="en-US" dirty="0"/>
              <a:t> a </a:t>
            </a:r>
            <a:r>
              <a:rPr lang="en-US" dirty="0" err="1"/>
              <a:t>betegének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GearVR</a:t>
            </a:r>
            <a:r>
              <a:rPr lang="en-US" dirty="0"/>
              <a:t> </a:t>
            </a:r>
            <a:r>
              <a:rPr lang="en-US" dirty="0" err="1"/>
              <a:t>fizikálisan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,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mozgatni</a:t>
            </a:r>
            <a:r>
              <a:rPr lang="en-US" dirty="0"/>
              <a:t> a </a:t>
            </a:r>
            <a:r>
              <a:rPr lang="en-US" dirty="0" err="1"/>
              <a:t>fejet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akadályozzon</a:t>
            </a:r>
            <a:r>
              <a:rPr lang="en-US" dirty="0"/>
              <a:t>.</a:t>
            </a:r>
          </a:p>
          <a:p>
            <a:r>
              <a:rPr lang="en-US" dirty="0"/>
              <a:t>Unit engine – </a:t>
            </a:r>
            <a:r>
              <a:rPr lang="en-US" dirty="0" err="1"/>
              <a:t>könnyen</a:t>
            </a:r>
            <a:r>
              <a:rPr lang="en-US" dirty="0"/>
              <a:t> be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álítnai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androidra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buildelni</a:t>
            </a: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Intelli</a:t>
            </a:r>
            <a:r>
              <a:rPr lang="en-US" dirty="0"/>
              <a:t> sense –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analizálás</a:t>
            </a:r>
            <a:r>
              <a:rPr lang="en-US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verziókezelhető</a:t>
            </a:r>
            <a:r>
              <a:rPr lang="en-US" dirty="0"/>
              <a:t> a projekt,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visszaforgatható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verzióra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78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5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6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ED66-368D-85D1-5E50-163590955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en-US" dirty="0" err="1">
                <a:solidFill>
                  <a:schemeClr val="tx1"/>
                </a:solidFill>
              </a:rPr>
              <a:t>játék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fejlesztés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Rehabilitációs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célra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B5DBE-2417-0A91-0880-5655BEE0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Kertész Domonkos</a:t>
            </a:r>
          </a:p>
          <a:p>
            <a:r>
              <a:rPr lang="en-US" dirty="0" err="1">
                <a:solidFill>
                  <a:schemeClr val="tx1"/>
                </a:solidFill>
              </a:rPr>
              <a:t>Témavezető</a:t>
            </a:r>
            <a:r>
              <a:rPr lang="en-US" dirty="0">
                <a:solidFill>
                  <a:schemeClr val="tx1"/>
                </a:solidFill>
              </a:rPr>
              <a:t>: Dr. </a:t>
            </a:r>
            <a:r>
              <a:rPr lang="en-US" dirty="0" err="1">
                <a:solidFill>
                  <a:schemeClr val="tx1"/>
                </a:solidFill>
              </a:rPr>
              <a:t>Guzsvinecz</a:t>
            </a:r>
            <a:r>
              <a:rPr lang="en-US" dirty="0">
                <a:solidFill>
                  <a:schemeClr val="tx1"/>
                </a:solidFill>
              </a:rPr>
              <a:t> Tibor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2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A5CC-7950-639A-11BE-892C127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cél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E9B-CF22-0EB5-7CC3-8C480D3A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7" cy="3633047"/>
          </a:xfrm>
        </p:spPr>
        <p:txBody>
          <a:bodyPr/>
          <a:lstStyle/>
          <a:p>
            <a:r>
              <a:rPr lang="en-US" dirty="0" err="1"/>
              <a:t>Nyak</a:t>
            </a:r>
            <a:r>
              <a:rPr lang="en-US" dirty="0"/>
              <a:t> </a:t>
            </a:r>
            <a:r>
              <a:rPr lang="en-US" dirty="0" err="1"/>
              <a:t>tornáztató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endParaRPr lang="en-US" dirty="0"/>
          </a:p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Multiplatform (PC/VR)</a:t>
            </a:r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9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Samsung </a:t>
            </a:r>
            <a:r>
              <a:rPr lang="en-US" dirty="0" err="1"/>
              <a:t>GearVR</a:t>
            </a:r>
            <a:r>
              <a:rPr lang="en-US" dirty="0"/>
              <a:t> – </a:t>
            </a:r>
            <a:r>
              <a:rPr lang="en-US" dirty="0" err="1"/>
              <a:t>Könnyű</a:t>
            </a:r>
            <a:r>
              <a:rPr lang="en-US" dirty="0"/>
              <a:t>, Android </a:t>
            </a:r>
            <a:r>
              <a:rPr lang="en-US" dirty="0" err="1"/>
              <a:t>alapú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igényel</a:t>
            </a:r>
            <a:r>
              <a:rPr lang="en-US" dirty="0"/>
              <a:t> PC-t</a:t>
            </a:r>
          </a:p>
          <a:p>
            <a:r>
              <a:rPr lang="en-US" dirty="0"/>
              <a:t>Unity Engine – Multiplatform build </a:t>
            </a:r>
            <a:r>
              <a:rPr lang="en-US" dirty="0" err="1"/>
              <a:t>opció</a:t>
            </a:r>
            <a:endParaRPr lang="en-US" dirty="0"/>
          </a:p>
          <a:p>
            <a:r>
              <a:rPr lang="en-US" dirty="0"/>
              <a:t>Jet Brains Rider – IntelliSense, Unity </a:t>
            </a:r>
            <a:r>
              <a:rPr lang="en-US" dirty="0" err="1"/>
              <a:t>integráció</a:t>
            </a:r>
            <a:endParaRPr lang="en-US" dirty="0"/>
          </a:p>
          <a:p>
            <a:r>
              <a:rPr lang="en-US" dirty="0" err="1"/>
              <a:t>GithHub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18BF-C71A-1830-30C1-35834707A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538" y="2925763"/>
            <a:ext cx="5095711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választó</a:t>
            </a:r>
            <a:endParaRPr lang="hu-H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D9E2CB-2190-030A-AFDD-93DAB93188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5430" y="2925763"/>
            <a:ext cx="5178352" cy="2935287"/>
          </a:xfrm>
        </p:spPr>
      </p:pic>
    </p:spTree>
    <p:extLst>
      <p:ext uri="{BB962C8B-B14F-4D97-AF65-F5344CB8AC3E}">
        <p14:creationId xmlns:p14="http://schemas.microsoft.com/office/powerpoint/2010/main" val="400407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Menük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a UI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VR-ben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kurzor</a:t>
            </a:r>
            <a:endParaRPr lang="en-US" dirty="0"/>
          </a:p>
          <a:p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raycasting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“</a:t>
            </a:r>
            <a:r>
              <a:rPr lang="en-US" dirty="0" err="1"/>
              <a:t>kattintunk</a:t>
            </a:r>
            <a:r>
              <a:rPr lang="en-US" dirty="0"/>
              <a:t>”</a:t>
            </a:r>
          </a:p>
          <a:p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hozzuk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töröljük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(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4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DFDF8C-7C6F-67EA-7E4E-7191017E2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874" y="2925763"/>
            <a:ext cx="5165040" cy="293528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3C7ADD-BD02-83C2-9B75-45B2F6C0B8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52002" y="2925763"/>
            <a:ext cx="5125208" cy="2935287"/>
          </a:xfrm>
        </p:spPr>
      </p:pic>
    </p:spTree>
    <p:extLst>
      <p:ext uri="{BB962C8B-B14F-4D97-AF65-F5344CB8AC3E}">
        <p14:creationId xmlns:p14="http://schemas.microsoft.com/office/powerpoint/2010/main" val="5007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4182CF-6FF3-2142-06E4-3A390F4A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7" y="541064"/>
            <a:ext cx="5147403" cy="343589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B49B64-BEF8-60B8-023A-34547D2D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363037" cy="3435892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Játék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mód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gömbökkel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tornán</a:t>
            </a:r>
            <a:endParaRPr lang="en-US" dirty="0"/>
          </a:p>
          <a:p>
            <a:r>
              <a:rPr lang="en-US" dirty="0" err="1"/>
              <a:t>Raycasting</a:t>
            </a:r>
            <a:r>
              <a:rPr lang="en-US" dirty="0"/>
              <a:t>-al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ránézett</a:t>
            </a:r>
            <a:r>
              <a:rPr lang="en-US" dirty="0"/>
              <a:t>-e a </a:t>
            </a:r>
            <a:r>
              <a:rPr lang="en-US" dirty="0" err="1"/>
              <a:t>felhasználó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gömbre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314</TotalTime>
  <Words>216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VR játék fejlesztés Rehabilitációs célra</vt:lpstr>
      <vt:lpstr>cél</vt:lpstr>
      <vt:lpstr>Technológiák</vt:lpstr>
      <vt:lpstr>PowerPoint Presentation</vt:lpstr>
      <vt:lpstr>Menük</vt:lpstr>
      <vt:lpstr>PowerPoint Presentation</vt:lpstr>
      <vt:lpstr>Játék mód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játék fejlesztés Rehabilitációs célra</dc:title>
  <dc:creator>EDU_KNSQ_4576@sulid.hu</dc:creator>
  <cp:lastModifiedBy>EDU_KNSQ_4576@sulid.hu</cp:lastModifiedBy>
  <cp:revision>3</cp:revision>
  <dcterms:created xsi:type="dcterms:W3CDTF">2023-04-15T17:16:40Z</dcterms:created>
  <dcterms:modified xsi:type="dcterms:W3CDTF">2023-04-15T22:30:43Z</dcterms:modified>
</cp:coreProperties>
</file>