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0" r:id="rId6"/>
    <p:sldId id="261" r:id="rId7"/>
    <p:sldId id="259" r:id="rId8"/>
    <p:sldId id="263" r:id="rId9"/>
    <p:sldId id="264" r:id="rId10"/>
    <p:sldId id="269" r:id="rId11"/>
    <p:sldId id="270" r:id="rId12"/>
    <p:sldId id="271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091" autoAdjust="0"/>
  </p:normalViewPr>
  <p:slideViewPr>
    <p:cSldViewPr snapToGrid="0">
      <p:cViewPr varScale="1">
        <p:scale>
          <a:sx n="97" d="100"/>
          <a:sy n="97" d="100"/>
        </p:scale>
        <p:origin x="111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7EDDE-985B-45DD-8AAF-A871EDB748D2}" type="datetimeFigureOut">
              <a:rPr lang="hu-HU" smtClean="0"/>
              <a:t>2023. 06. 14.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CD952-E1BE-4584-8273-46BA2869E6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42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CD952-E1BE-4584-8273-46BA2869E6E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281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szakdolgozat</a:t>
            </a:r>
            <a:r>
              <a:rPr lang="en-US" dirty="0"/>
              <a:t> </a:t>
            </a:r>
            <a:r>
              <a:rPr lang="en-US" dirty="0" err="1"/>
              <a:t>célja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applikáció</a:t>
            </a:r>
            <a:r>
              <a:rPr lang="en-US" dirty="0"/>
              <a:t> </a:t>
            </a:r>
            <a:r>
              <a:rPr lang="en-US" dirty="0" err="1"/>
              <a:t>létrehozása</a:t>
            </a:r>
            <a:r>
              <a:rPr lang="en-US" dirty="0"/>
              <a:t> </a:t>
            </a:r>
            <a:r>
              <a:rPr lang="en-US" dirty="0" err="1"/>
              <a:t>amivel</a:t>
            </a:r>
            <a:r>
              <a:rPr lang="en-US" dirty="0"/>
              <a:t> VR </a:t>
            </a:r>
            <a:r>
              <a:rPr lang="en-US" dirty="0" err="1"/>
              <a:t>környezetben</a:t>
            </a:r>
            <a:r>
              <a:rPr lang="en-US" dirty="0"/>
              <a:t> </a:t>
            </a:r>
            <a:r>
              <a:rPr lang="en-US" dirty="0" err="1"/>
              <a:t>nyakmozgató</a:t>
            </a:r>
            <a:r>
              <a:rPr lang="en-US" dirty="0"/>
              <a:t> </a:t>
            </a:r>
            <a:r>
              <a:rPr lang="en-US" dirty="0" err="1"/>
              <a:t>tornákat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tornákat</a:t>
            </a:r>
            <a:r>
              <a:rPr lang="en-US" dirty="0"/>
              <a:t> </a:t>
            </a:r>
            <a:r>
              <a:rPr lang="en-US" dirty="0" err="1"/>
              <a:t>végrehajtani</a:t>
            </a:r>
            <a:r>
              <a:rPr lang="en-US" dirty="0"/>
              <a:t>.</a:t>
            </a:r>
          </a:p>
          <a:p>
            <a:r>
              <a:rPr lang="en-US" dirty="0"/>
              <a:t>PC – </a:t>
            </a:r>
            <a:r>
              <a:rPr lang="en-US" dirty="0" err="1"/>
              <a:t>torna</a:t>
            </a:r>
            <a:r>
              <a:rPr lang="en-US" dirty="0"/>
              <a:t> </a:t>
            </a:r>
            <a:r>
              <a:rPr lang="en-US" dirty="0" err="1"/>
              <a:t>készítő</a:t>
            </a:r>
            <a:endParaRPr lang="en-US" dirty="0"/>
          </a:p>
          <a:p>
            <a:r>
              <a:rPr lang="en-US" dirty="0"/>
              <a:t>VR – </a:t>
            </a:r>
            <a:r>
              <a:rPr lang="en-US" dirty="0" err="1"/>
              <a:t>torna</a:t>
            </a:r>
            <a:r>
              <a:rPr lang="en-US" dirty="0"/>
              <a:t> </a:t>
            </a:r>
            <a:r>
              <a:rPr lang="en-US" dirty="0" err="1"/>
              <a:t>funkció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torna</a:t>
            </a:r>
            <a:r>
              <a:rPr lang="en-US" dirty="0"/>
              <a:t> </a:t>
            </a:r>
            <a:r>
              <a:rPr lang="en-US" dirty="0" err="1"/>
              <a:t>készítő</a:t>
            </a:r>
            <a:endParaRPr lang="en-US" dirty="0"/>
          </a:p>
          <a:p>
            <a:r>
              <a:rPr lang="en-US" dirty="0" err="1"/>
              <a:t>Példa</a:t>
            </a:r>
            <a:r>
              <a:rPr lang="en-US" dirty="0"/>
              <a:t> </a:t>
            </a:r>
            <a:r>
              <a:rPr lang="en-US" dirty="0" err="1"/>
              <a:t>felhasználók</a:t>
            </a:r>
            <a:r>
              <a:rPr lang="en-US" dirty="0"/>
              <a:t> -  </a:t>
            </a:r>
            <a:r>
              <a:rPr lang="en-US" dirty="0" err="1"/>
              <a:t>terapeuta</a:t>
            </a:r>
            <a:r>
              <a:rPr lang="en-US" dirty="0"/>
              <a:t> </a:t>
            </a:r>
            <a:r>
              <a:rPr lang="en-US" dirty="0" err="1"/>
              <a:t>készít</a:t>
            </a:r>
            <a:r>
              <a:rPr lang="en-US" dirty="0"/>
              <a:t> </a:t>
            </a:r>
            <a:r>
              <a:rPr lang="en-US" dirty="0" err="1"/>
              <a:t>otthoni</a:t>
            </a:r>
            <a:r>
              <a:rPr lang="en-US" dirty="0"/>
              <a:t> </a:t>
            </a:r>
            <a:r>
              <a:rPr lang="en-US" dirty="0" err="1"/>
              <a:t>felhasználásra</a:t>
            </a:r>
            <a:r>
              <a:rPr lang="en-US" dirty="0"/>
              <a:t> </a:t>
            </a:r>
            <a:r>
              <a:rPr lang="en-US" dirty="0" err="1"/>
              <a:t>nyakmozgató</a:t>
            </a:r>
            <a:r>
              <a:rPr lang="en-US" dirty="0"/>
              <a:t> </a:t>
            </a:r>
            <a:r>
              <a:rPr lang="en-US" dirty="0" err="1"/>
              <a:t>tornát</a:t>
            </a:r>
            <a:r>
              <a:rPr lang="en-US" dirty="0"/>
              <a:t> a </a:t>
            </a:r>
            <a:r>
              <a:rPr lang="en-US" dirty="0" err="1"/>
              <a:t>betegének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CD952-E1BE-4584-8273-46BA2869E6E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6781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GearVR</a:t>
            </a:r>
            <a:r>
              <a:rPr lang="en-US" dirty="0"/>
              <a:t> </a:t>
            </a:r>
            <a:r>
              <a:rPr lang="en-US" dirty="0" err="1"/>
              <a:t>fizikálisan</a:t>
            </a:r>
            <a:r>
              <a:rPr lang="en-US" dirty="0"/>
              <a:t> </a:t>
            </a:r>
            <a:r>
              <a:rPr lang="en-US" dirty="0" err="1"/>
              <a:t>könnyű</a:t>
            </a:r>
            <a:r>
              <a:rPr lang="en-US" dirty="0"/>
              <a:t>, </a:t>
            </a:r>
            <a:r>
              <a:rPr lang="en-US" dirty="0" err="1"/>
              <a:t>könnyen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vele</a:t>
            </a:r>
            <a:r>
              <a:rPr lang="en-US" dirty="0"/>
              <a:t> </a:t>
            </a:r>
            <a:r>
              <a:rPr lang="en-US" dirty="0" err="1"/>
              <a:t>mozgatni</a:t>
            </a:r>
            <a:r>
              <a:rPr lang="en-US" dirty="0"/>
              <a:t> a </a:t>
            </a:r>
            <a:r>
              <a:rPr lang="en-US" dirty="0" err="1"/>
              <a:t>fejet</a:t>
            </a:r>
            <a:r>
              <a:rPr lang="en-US" dirty="0"/>
              <a:t>,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kábel</a:t>
            </a:r>
            <a:r>
              <a:rPr lang="en-US" dirty="0"/>
              <a:t>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akadályozzon</a:t>
            </a:r>
            <a:r>
              <a:rPr lang="en-US" dirty="0"/>
              <a:t>.</a:t>
            </a:r>
          </a:p>
          <a:p>
            <a:r>
              <a:rPr lang="en-US" dirty="0"/>
              <a:t>Unit engine – </a:t>
            </a:r>
            <a:r>
              <a:rPr lang="en-US" dirty="0" err="1"/>
              <a:t>könnyen</a:t>
            </a:r>
            <a:r>
              <a:rPr lang="en-US" dirty="0"/>
              <a:t> be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álítnai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androidra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windowsra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épp</a:t>
            </a:r>
            <a:r>
              <a:rPr lang="en-US" dirty="0"/>
              <a:t> </a:t>
            </a:r>
            <a:r>
              <a:rPr lang="en-US" dirty="0" err="1"/>
              <a:t>buildelni</a:t>
            </a:r>
            <a:r>
              <a:rPr lang="en-US" dirty="0"/>
              <a:t> a </a:t>
            </a:r>
            <a:r>
              <a:rPr lang="en-US" dirty="0" err="1"/>
              <a:t>projektet</a:t>
            </a:r>
            <a:endParaRPr lang="en-US" dirty="0"/>
          </a:p>
          <a:p>
            <a:r>
              <a:rPr lang="en-US" dirty="0" err="1"/>
              <a:t>Intelli</a:t>
            </a:r>
            <a:r>
              <a:rPr lang="en-US" dirty="0"/>
              <a:t> sense –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analizálás</a:t>
            </a:r>
            <a:r>
              <a:rPr lang="en-US" dirty="0"/>
              <a:t>,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kiegészítés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– </a:t>
            </a:r>
            <a:r>
              <a:rPr lang="en-US" dirty="0" err="1"/>
              <a:t>könnyen</a:t>
            </a:r>
            <a:r>
              <a:rPr lang="en-US" dirty="0"/>
              <a:t> </a:t>
            </a:r>
            <a:r>
              <a:rPr lang="en-US" dirty="0" err="1"/>
              <a:t>verziókezelhető</a:t>
            </a:r>
            <a:r>
              <a:rPr lang="en-US" dirty="0"/>
              <a:t> a projekt, </a:t>
            </a:r>
            <a:r>
              <a:rPr lang="en-US" dirty="0" err="1"/>
              <a:t>bármikor</a:t>
            </a:r>
            <a:r>
              <a:rPr lang="en-US" dirty="0"/>
              <a:t> </a:t>
            </a:r>
            <a:r>
              <a:rPr lang="en-US" dirty="0" err="1"/>
              <a:t>visszaforgatható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változtatás</a:t>
            </a:r>
            <a:r>
              <a:rPr lang="en-US" dirty="0"/>
              <a:t> </a:t>
            </a:r>
            <a:r>
              <a:rPr lang="en-US" dirty="0" err="1"/>
              <a:t>korábbi</a:t>
            </a:r>
            <a:r>
              <a:rPr lang="en-US" dirty="0"/>
              <a:t> </a:t>
            </a:r>
            <a:r>
              <a:rPr lang="en-US" dirty="0" err="1"/>
              <a:t>verzióra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CD952-E1BE-4584-8273-46BA2869E6E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378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GearVR</a:t>
            </a:r>
            <a:r>
              <a:rPr lang="en-US" dirty="0"/>
              <a:t> </a:t>
            </a:r>
            <a:r>
              <a:rPr lang="en-US" dirty="0" err="1"/>
              <a:t>fizikálisan</a:t>
            </a:r>
            <a:r>
              <a:rPr lang="en-US" dirty="0"/>
              <a:t> </a:t>
            </a:r>
            <a:r>
              <a:rPr lang="en-US" dirty="0" err="1"/>
              <a:t>könnyű</a:t>
            </a:r>
            <a:r>
              <a:rPr lang="en-US" dirty="0"/>
              <a:t>, </a:t>
            </a:r>
            <a:r>
              <a:rPr lang="en-US" dirty="0" err="1"/>
              <a:t>könnyen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vele</a:t>
            </a:r>
            <a:r>
              <a:rPr lang="en-US" dirty="0"/>
              <a:t> </a:t>
            </a:r>
            <a:r>
              <a:rPr lang="en-US" dirty="0" err="1"/>
              <a:t>mozgatni</a:t>
            </a:r>
            <a:r>
              <a:rPr lang="en-US" dirty="0"/>
              <a:t> a </a:t>
            </a:r>
            <a:r>
              <a:rPr lang="en-US" dirty="0" err="1"/>
              <a:t>fejet</a:t>
            </a:r>
            <a:r>
              <a:rPr lang="en-US" dirty="0"/>
              <a:t>,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kábel</a:t>
            </a:r>
            <a:r>
              <a:rPr lang="en-US" dirty="0"/>
              <a:t>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akadályozzon</a:t>
            </a:r>
            <a:r>
              <a:rPr lang="en-US" dirty="0"/>
              <a:t>.</a:t>
            </a:r>
          </a:p>
          <a:p>
            <a:r>
              <a:rPr lang="en-US" dirty="0"/>
              <a:t>Unit engine – </a:t>
            </a:r>
            <a:r>
              <a:rPr lang="en-US" dirty="0" err="1"/>
              <a:t>könnyen</a:t>
            </a:r>
            <a:r>
              <a:rPr lang="en-US" dirty="0"/>
              <a:t> be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álítnai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androidra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windowsra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épp</a:t>
            </a:r>
            <a:r>
              <a:rPr lang="en-US" dirty="0"/>
              <a:t> </a:t>
            </a:r>
            <a:r>
              <a:rPr lang="en-US" dirty="0" err="1"/>
              <a:t>buildelni</a:t>
            </a:r>
            <a:r>
              <a:rPr lang="en-US" dirty="0"/>
              <a:t> a </a:t>
            </a:r>
            <a:r>
              <a:rPr lang="en-US" dirty="0" err="1"/>
              <a:t>projektet</a:t>
            </a:r>
            <a:endParaRPr lang="en-US" dirty="0"/>
          </a:p>
          <a:p>
            <a:r>
              <a:rPr lang="en-US" dirty="0" err="1"/>
              <a:t>Intelli</a:t>
            </a:r>
            <a:r>
              <a:rPr lang="en-US" dirty="0"/>
              <a:t> sense –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analizálás</a:t>
            </a:r>
            <a:r>
              <a:rPr lang="en-US" dirty="0"/>
              <a:t>,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kiegészítés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– </a:t>
            </a:r>
            <a:r>
              <a:rPr lang="en-US" dirty="0" err="1"/>
              <a:t>könnyen</a:t>
            </a:r>
            <a:r>
              <a:rPr lang="en-US" dirty="0"/>
              <a:t> </a:t>
            </a:r>
            <a:r>
              <a:rPr lang="en-US" dirty="0" err="1"/>
              <a:t>verziókezelhető</a:t>
            </a:r>
            <a:r>
              <a:rPr lang="en-US" dirty="0"/>
              <a:t> a projekt, </a:t>
            </a:r>
            <a:r>
              <a:rPr lang="en-US" dirty="0" err="1"/>
              <a:t>bármikor</a:t>
            </a:r>
            <a:r>
              <a:rPr lang="en-US" dirty="0"/>
              <a:t> </a:t>
            </a:r>
            <a:r>
              <a:rPr lang="en-US" dirty="0" err="1"/>
              <a:t>visszaforgatható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változtatás</a:t>
            </a:r>
            <a:r>
              <a:rPr lang="en-US" dirty="0"/>
              <a:t> </a:t>
            </a:r>
            <a:r>
              <a:rPr lang="en-US" dirty="0" err="1"/>
              <a:t>korábbi</a:t>
            </a:r>
            <a:r>
              <a:rPr lang="en-US" dirty="0"/>
              <a:t> </a:t>
            </a:r>
            <a:r>
              <a:rPr lang="en-US" dirty="0" err="1"/>
              <a:t>verzióra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CD952-E1BE-4584-8273-46BA2869E6E0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8475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sárga</a:t>
            </a:r>
            <a:r>
              <a:rPr lang="en-US" dirty="0"/>
              <a:t> </a:t>
            </a:r>
            <a:r>
              <a:rPr lang="en-US" dirty="0" err="1"/>
              <a:t>gömbökkel</a:t>
            </a:r>
            <a:r>
              <a:rPr lang="en-US" dirty="0"/>
              <a:t> </a:t>
            </a:r>
            <a:r>
              <a:rPr lang="en-US" dirty="0" err="1"/>
              <a:t>vezet</a:t>
            </a:r>
            <a:r>
              <a:rPr lang="en-US" dirty="0"/>
              <a:t> </a:t>
            </a:r>
            <a:r>
              <a:rPr lang="en-US" dirty="0" err="1"/>
              <a:t>végig</a:t>
            </a:r>
            <a:r>
              <a:rPr lang="en-US" dirty="0"/>
              <a:t> a </a:t>
            </a:r>
            <a:r>
              <a:rPr lang="en-US" dirty="0" err="1"/>
              <a:t>gyakorlaton</a:t>
            </a:r>
            <a:r>
              <a:rPr lang="en-US" dirty="0"/>
              <a:t>,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ránézünk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gömbre</a:t>
            </a:r>
            <a:r>
              <a:rPr lang="en-US" dirty="0"/>
              <a:t>, </a:t>
            </a:r>
            <a:r>
              <a:rPr lang="en-US" dirty="0" err="1"/>
              <a:t>megjelenik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endParaRPr lang="en-US" dirty="0"/>
          </a:p>
          <a:p>
            <a:r>
              <a:rPr lang="en-US" dirty="0" err="1"/>
              <a:t>Gyakorlat</a:t>
            </a:r>
            <a:r>
              <a:rPr lang="en-US" dirty="0"/>
              <a:t> </a:t>
            </a:r>
            <a:r>
              <a:rPr lang="en-US" dirty="0" err="1"/>
              <a:t>készítőben</a:t>
            </a:r>
            <a:r>
              <a:rPr lang="en-US" dirty="0"/>
              <a:t> </a:t>
            </a:r>
            <a:r>
              <a:rPr lang="en-US" dirty="0" err="1"/>
              <a:t>sárga</a:t>
            </a:r>
            <a:r>
              <a:rPr lang="en-US" dirty="0"/>
              <a:t> </a:t>
            </a:r>
            <a:r>
              <a:rPr lang="en-US" dirty="0" err="1"/>
              <a:t>gömböket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elhelyezni</a:t>
            </a:r>
            <a:r>
              <a:rPr lang="en-US" dirty="0"/>
              <a:t>, a </a:t>
            </a:r>
            <a:r>
              <a:rPr lang="en-US" dirty="0" err="1"/>
              <a:t>mentés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kilépés</a:t>
            </a:r>
            <a:r>
              <a:rPr lang="en-US" dirty="0"/>
              <a:t> </a:t>
            </a:r>
            <a:r>
              <a:rPr lang="en-US" dirty="0" err="1"/>
              <a:t>gomb</a:t>
            </a:r>
            <a:r>
              <a:rPr lang="en-US" dirty="0"/>
              <a:t> menu </a:t>
            </a:r>
            <a:r>
              <a:rPr lang="en-US" dirty="0" err="1"/>
              <a:t>elemként</a:t>
            </a:r>
            <a:r>
              <a:rPr lang="en-US" dirty="0"/>
              <a:t> </a:t>
            </a:r>
            <a:r>
              <a:rPr lang="en-US" dirty="0" err="1"/>
              <a:t>működik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CD952-E1BE-4584-8273-46BA2869E6E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15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Minden </a:t>
            </a:r>
            <a:r>
              <a:rPr lang="en-US" dirty="0" err="1"/>
              <a:t>objektumhoz</a:t>
            </a:r>
            <a:r>
              <a:rPr lang="en-US" dirty="0"/>
              <a:t> </a:t>
            </a:r>
            <a:r>
              <a:rPr lang="en-US" dirty="0" err="1"/>
              <a:t>elmentünk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referenciát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CD952-E1BE-4584-8273-46BA2869E6E0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3161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Minimális</a:t>
            </a:r>
            <a:r>
              <a:rPr lang="en-US" dirty="0"/>
              <a:t> </a:t>
            </a:r>
            <a:r>
              <a:rPr lang="en-US" dirty="0" err="1"/>
              <a:t>mennyiségű</a:t>
            </a:r>
            <a:r>
              <a:rPr lang="en-US" dirty="0"/>
              <a:t> </a:t>
            </a:r>
            <a:r>
              <a:rPr lang="en-US" dirty="0" err="1"/>
              <a:t>elemet</a:t>
            </a:r>
            <a:r>
              <a:rPr lang="en-US" dirty="0"/>
              <a:t> </a:t>
            </a:r>
            <a:r>
              <a:rPr lang="en-US" dirty="0" err="1"/>
              <a:t>tratalmaz</a:t>
            </a:r>
            <a:r>
              <a:rPr lang="en-US" dirty="0"/>
              <a:t> a </a:t>
            </a:r>
            <a:r>
              <a:rPr lang="en-US" dirty="0" err="1"/>
              <a:t>tér</a:t>
            </a:r>
            <a:r>
              <a:rPr lang="en-US" dirty="0"/>
              <a:t> a </a:t>
            </a:r>
            <a:r>
              <a:rPr lang="en-US" dirty="0" err="1"/>
              <a:t>teljesítmény</a:t>
            </a:r>
            <a:r>
              <a:rPr lang="en-US" dirty="0"/>
              <a:t> </a:t>
            </a:r>
            <a:r>
              <a:rPr lang="en-US" dirty="0" err="1"/>
              <a:t>növelése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.</a:t>
            </a:r>
          </a:p>
          <a:p>
            <a:r>
              <a:rPr lang="en-US" dirty="0" err="1"/>
              <a:t>Akadozás</a:t>
            </a:r>
            <a:r>
              <a:rPr lang="en-US" dirty="0"/>
              <a:t> </a:t>
            </a:r>
            <a:r>
              <a:rPr lang="en-US" dirty="0" err="1"/>
              <a:t>rosszullétheze</a:t>
            </a:r>
            <a:r>
              <a:rPr lang="en-US" dirty="0"/>
              <a:t> </a:t>
            </a:r>
            <a:r>
              <a:rPr lang="en-US" dirty="0" err="1"/>
              <a:t>vezethet</a:t>
            </a:r>
            <a:r>
              <a:rPr lang="en-US" dirty="0"/>
              <a:t> VR </a:t>
            </a:r>
            <a:r>
              <a:rPr lang="en-US" dirty="0" err="1"/>
              <a:t>szemüveg</a:t>
            </a:r>
            <a:r>
              <a:rPr lang="en-US" dirty="0"/>
              <a:t> </a:t>
            </a:r>
            <a:r>
              <a:rPr lang="en-US" dirty="0" err="1"/>
              <a:t>használata</a:t>
            </a:r>
            <a:r>
              <a:rPr lang="en-US" dirty="0"/>
              <a:t> </a:t>
            </a:r>
            <a:r>
              <a:rPr lang="en-US" dirty="0" err="1"/>
              <a:t>közben</a:t>
            </a:r>
            <a:r>
              <a:rPr lang="en-US" dirty="0"/>
              <a:t>.</a:t>
            </a:r>
          </a:p>
          <a:p>
            <a:r>
              <a:rPr lang="en-US" dirty="0" err="1"/>
              <a:t>Midne</a:t>
            </a:r>
            <a:r>
              <a:rPr lang="en-US" dirty="0"/>
              <a:t> </a:t>
            </a:r>
            <a:r>
              <a:rPr lang="en-US" dirty="0" err="1"/>
              <a:t>objektumot</a:t>
            </a:r>
            <a:r>
              <a:rPr lang="en-US" dirty="0"/>
              <a:t> </a:t>
            </a:r>
            <a:r>
              <a:rPr lang="en-US" dirty="0" err="1"/>
              <a:t>kódbol</a:t>
            </a:r>
            <a:r>
              <a:rPr lang="en-US" dirty="0"/>
              <a:t> </a:t>
            </a:r>
            <a:r>
              <a:rPr lang="en-US" dirty="0" err="1"/>
              <a:t>hotunk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kódból</a:t>
            </a:r>
            <a:r>
              <a:rPr lang="en-US" dirty="0"/>
              <a:t> </a:t>
            </a:r>
            <a:r>
              <a:rPr lang="en-US" dirty="0" err="1"/>
              <a:t>törülnk</a:t>
            </a:r>
            <a:r>
              <a:rPr lang="en-US" dirty="0"/>
              <a:t>, cask </a:t>
            </a:r>
            <a:r>
              <a:rPr lang="en-US" dirty="0" err="1"/>
              <a:t>addig</a:t>
            </a:r>
            <a:r>
              <a:rPr lang="en-US" dirty="0"/>
              <a:t> </a:t>
            </a:r>
            <a:r>
              <a:rPr lang="en-US" dirty="0" err="1"/>
              <a:t>élnek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objektumok</a:t>
            </a:r>
            <a:r>
              <a:rPr lang="en-US" dirty="0"/>
              <a:t> </a:t>
            </a:r>
            <a:r>
              <a:rPr lang="en-US" dirty="0" err="1"/>
              <a:t>amíg</a:t>
            </a:r>
            <a:r>
              <a:rPr lang="en-US" dirty="0"/>
              <a:t> </a:t>
            </a:r>
            <a:r>
              <a:rPr lang="en-US" dirty="0" err="1"/>
              <a:t>szükség</a:t>
            </a:r>
            <a:r>
              <a:rPr lang="en-US" dirty="0"/>
              <a:t> van </a:t>
            </a:r>
            <a:r>
              <a:rPr lang="en-US" dirty="0" err="1"/>
              <a:t>rájuk</a:t>
            </a:r>
            <a:r>
              <a:rPr lang="en-US" dirty="0"/>
              <a:t>, </a:t>
            </a:r>
            <a:r>
              <a:rPr lang="en-US" dirty="0" err="1"/>
              <a:t>szintén</a:t>
            </a:r>
            <a:r>
              <a:rPr lang="en-US" dirty="0"/>
              <a:t> a </a:t>
            </a:r>
            <a:r>
              <a:rPr lang="en-US" dirty="0" err="1"/>
              <a:t>teljesítmény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CD952-E1BE-4584-8273-46BA2869E6E0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2528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 </a:t>
            </a:r>
            <a:r>
              <a:rPr lang="en-US" dirty="0" err="1"/>
              <a:t>fájlt</a:t>
            </a:r>
            <a:r>
              <a:rPr lang="en-US" dirty="0"/>
              <a:t> </a:t>
            </a:r>
            <a:r>
              <a:rPr lang="en-US" dirty="0" err="1"/>
              <a:t>könnyen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másolni</a:t>
            </a:r>
            <a:r>
              <a:rPr lang="en-US" dirty="0"/>
              <a:t> </a:t>
            </a:r>
            <a:r>
              <a:rPr lang="en-US" dirty="0" err="1"/>
              <a:t>eszközök</a:t>
            </a:r>
            <a:r>
              <a:rPr lang="en-US" dirty="0"/>
              <a:t> </a:t>
            </a:r>
            <a:r>
              <a:rPr lang="en-US" dirty="0" err="1"/>
              <a:t>között</a:t>
            </a:r>
            <a:endParaRPr lang="en-US" dirty="0"/>
          </a:p>
          <a:p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típust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támogatnia</a:t>
            </a:r>
            <a:r>
              <a:rPr lang="en-US" dirty="0"/>
              <a:t> a szerializáló </a:t>
            </a:r>
            <a:r>
              <a:rPr lang="en-US" dirty="0" err="1"/>
              <a:t>és</a:t>
            </a:r>
            <a:r>
              <a:rPr lang="en-US" dirty="0"/>
              <a:t> deszerializáló </a:t>
            </a:r>
            <a:r>
              <a:rPr lang="en-US" dirty="0" err="1"/>
              <a:t>függvénynek</a:t>
            </a:r>
            <a:r>
              <a:rPr lang="en-US" dirty="0"/>
              <a:t> (vector </a:t>
            </a:r>
            <a:r>
              <a:rPr lang="en-US" dirty="0" err="1"/>
              <a:t>lista</a:t>
            </a:r>
            <a:r>
              <a:rPr lang="en-US" dirty="0"/>
              <a:t>),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megoldást</a:t>
            </a:r>
            <a:r>
              <a:rPr lang="en-US" dirty="0"/>
              <a:t> </a:t>
            </a:r>
            <a:r>
              <a:rPr lang="en-US" dirty="0" err="1"/>
              <a:t>készítettem</a:t>
            </a:r>
            <a:r>
              <a:rPr lang="en-US" dirty="0"/>
              <a:t>, </a:t>
            </a:r>
            <a:r>
              <a:rPr lang="en-US" dirty="0" err="1"/>
              <a:t>lényegesen</a:t>
            </a:r>
            <a:r>
              <a:rPr lang="en-US" dirty="0"/>
              <a:t> </a:t>
            </a:r>
            <a:r>
              <a:rPr lang="en-US" dirty="0" err="1"/>
              <a:t>gyorsabb</a:t>
            </a:r>
            <a:r>
              <a:rPr lang="en-US" dirty="0"/>
              <a:t> mint </a:t>
            </a:r>
            <a:r>
              <a:rPr lang="en-US" dirty="0" err="1"/>
              <a:t>külső</a:t>
            </a:r>
            <a:r>
              <a:rPr lang="en-US" dirty="0"/>
              <a:t> </a:t>
            </a:r>
            <a:r>
              <a:rPr lang="en-US" dirty="0" err="1"/>
              <a:t>könyvtár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kevesebb</a:t>
            </a:r>
            <a:r>
              <a:rPr lang="en-US" dirty="0"/>
              <a:t> </a:t>
            </a:r>
            <a:r>
              <a:rPr lang="en-US" dirty="0" err="1"/>
              <a:t>helyet</a:t>
            </a:r>
            <a:r>
              <a:rPr lang="en-US" dirty="0"/>
              <a:t> </a:t>
            </a:r>
            <a:r>
              <a:rPr lang="en-US" dirty="0" err="1"/>
              <a:t>foglal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CD952-E1BE-4584-8273-46BA2869E6E0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3725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CD952-E1BE-4584-8273-46BA2869E6E0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130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ED66-368D-85D1-5E50-163590955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20177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VR </a:t>
            </a:r>
            <a:r>
              <a:rPr lang="en-US" dirty="0" err="1">
                <a:solidFill>
                  <a:schemeClr val="tx1"/>
                </a:solidFill>
              </a:rPr>
              <a:t>játékfejlesztés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Rehabilitációs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célra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B5DBE-2417-0A91-0880-5655BEE01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671264"/>
            <a:ext cx="10993546" cy="59032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Kertész Domonkos</a:t>
            </a:r>
          </a:p>
          <a:p>
            <a:r>
              <a:rPr lang="en-US" dirty="0" err="1">
                <a:solidFill>
                  <a:schemeClr val="tx1"/>
                </a:solidFill>
              </a:rPr>
              <a:t>Témavezető</a:t>
            </a:r>
            <a:r>
              <a:rPr lang="en-US" dirty="0">
                <a:solidFill>
                  <a:schemeClr val="tx1"/>
                </a:solidFill>
              </a:rPr>
              <a:t>: Dr. Guzsvinecz Tibor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02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4CD62F-8603-F691-949C-222516EB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Játéktér kiszámítása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137588-E70B-486E-AFA8-21B0111C4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BCFEB8-4F48-6726-BDDC-D1023258D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29" y="3126658"/>
            <a:ext cx="3608058" cy="207945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3CE24-3110-C0DA-EC88-A9590CB11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mozgást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kérni</a:t>
            </a:r>
            <a:r>
              <a:rPr lang="en-US" dirty="0"/>
              <a:t> a </a:t>
            </a:r>
            <a:r>
              <a:rPr lang="en-US" dirty="0" err="1"/>
              <a:t>felhasználótól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meg is </a:t>
            </a:r>
            <a:r>
              <a:rPr lang="en-US" dirty="0" err="1"/>
              <a:t>tud</a:t>
            </a:r>
            <a:r>
              <a:rPr lang="en-US" dirty="0"/>
              <a:t> </a:t>
            </a:r>
            <a:r>
              <a:rPr lang="en-US" dirty="0" err="1"/>
              <a:t>csinálni</a:t>
            </a:r>
            <a:r>
              <a:rPr lang="en-US" dirty="0"/>
              <a:t>, </a:t>
            </a:r>
            <a:r>
              <a:rPr lang="en-US" dirty="0" err="1"/>
              <a:t>sérülések</a:t>
            </a:r>
            <a:r>
              <a:rPr lang="en-US" dirty="0"/>
              <a:t> </a:t>
            </a:r>
            <a:r>
              <a:rPr lang="en-US" dirty="0" err="1"/>
              <a:t>elkerülése</a:t>
            </a:r>
            <a:r>
              <a:rPr lang="en-US" dirty="0"/>
              <a:t> </a:t>
            </a:r>
            <a:r>
              <a:rPr lang="en-US" dirty="0" err="1"/>
              <a:t>végett</a:t>
            </a:r>
            <a:endParaRPr lang="en-US" dirty="0"/>
          </a:p>
          <a:p>
            <a:r>
              <a:rPr lang="en-US" dirty="0" err="1"/>
              <a:t>Induláskor</a:t>
            </a:r>
            <a:r>
              <a:rPr lang="en-US" dirty="0"/>
              <a:t> </a:t>
            </a:r>
            <a:r>
              <a:rPr lang="en-US" dirty="0" err="1"/>
              <a:t>megkérjük</a:t>
            </a:r>
            <a:r>
              <a:rPr lang="en-US" dirty="0"/>
              <a:t> a </a:t>
            </a:r>
            <a:r>
              <a:rPr lang="en-US" dirty="0" err="1"/>
              <a:t>felhasználót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fordítsa</a:t>
            </a:r>
            <a:r>
              <a:rPr lang="en-US" dirty="0"/>
              <a:t> a </a:t>
            </a:r>
            <a:r>
              <a:rPr lang="en-US" dirty="0" err="1"/>
              <a:t>fejét</a:t>
            </a:r>
            <a:r>
              <a:rPr lang="en-US" dirty="0"/>
              <a:t> </a:t>
            </a:r>
            <a:r>
              <a:rPr lang="en-US" dirty="0" err="1"/>
              <a:t>balra</a:t>
            </a:r>
            <a:r>
              <a:rPr lang="en-US" dirty="0"/>
              <a:t>, </a:t>
            </a:r>
            <a:r>
              <a:rPr lang="en-US" dirty="0" err="1"/>
              <a:t>jobbra</a:t>
            </a:r>
            <a:r>
              <a:rPr lang="en-US" dirty="0"/>
              <a:t>, </a:t>
            </a:r>
            <a:r>
              <a:rPr lang="en-US" dirty="0" err="1"/>
              <a:t>felfelé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lefelé</a:t>
            </a:r>
            <a:r>
              <a:rPr lang="en-US" dirty="0"/>
              <a:t> </a:t>
            </a:r>
            <a:r>
              <a:rPr lang="en-US" dirty="0" err="1"/>
              <a:t>amennyire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tudja</a:t>
            </a:r>
            <a:endParaRPr lang="en-US" dirty="0"/>
          </a:p>
          <a:p>
            <a:r>
              <a:rPr lang="en-US" dirty="0" err="1"/>
              <a:t>Ezekből</a:t>
            </a:r>
            <a:r>
              <a:rPr lang="en-US" dirty="0"/>
              <a:t> a </a:t>
            </a:r>
            <a:r>
              <a:rPr lang="en-US" dirty="0" err="1"/>
              <a:t>forgásszögekből</a:t>
            </a:r>
            <a:r>
              <a:rPr lang="en-US" dirty="0"/>
              <a:t> </a:t>
            </a:r>
            <a:r>
              <a:rPr lang="en-US" dirty="0" err="1"/>
              <a:t>kiszámoljuk</a:t>
            </a:r>
            <a:r>
              <a:rPr lang="en-US" dirty="0"/>
              <a:t> a </a:t>
            </a:r>
            <a:r>
              <a:rPr lang="en-US" dirty="0" err="1"/>
              <a:t>játékteret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megnyitott</a:t>
            </a:r>
            <a:r>
              <a:rPr lang="en-US" dirty="0"/>
              <a:t> </a:t>
            </a:r>
            <a:r>
              <a:rPr lang="en-US" dirty="0" err="1"/>
              <a:t>gyakorlat</a:t>
            </a:r>
            <a:r>
              <a:rPr lang="en-US" dirty="0"/>
              <a:t> </a:t>
            </a:r>
            <a:r>
              <a:rPr lang="en-US" dirty="0" err="1"/>
              <a:t>objektumait</a:t>
            </a:r>
            <a:r>
              <a:rPr lang="en-US" dirty="0"/>
              <a:t> </a:t>
            </a:r>
            <a:r>
              <a:rPr lang="en-US" dirty="0" err="1"/>
              <a:t>dinamikusan</a:t>
            </a:r>
            <a:r>
              <a:rPr lang="en-US" dirty="0"/>
              <a:t> </a:t>
            </a:r>
            <a:r>
              <a:rPr lang="en-US" dirty="0" err="1"/>
              <a:t>átmozgatjuk</a:t>
            </a:r>
            <a:r>
              <a:rPr lang="en-US" dirty="0"/>
              <a:t>, </a:t>
            </a:r>
            <a:r>
              <a:rPr lang="en-US" dirty="0" err="1"/>
              <a:t>hoyg</a:t>
            </a:r>
            <a:r>
              <a:rPr lang="en-US" dirty="0"/>
              <a:t> a </a:t>
            </a:r>
            <a:r>
              <a:rPr lang="en-US" dirty="0" err="1"/>
              <a:t>térben</a:t>
            </a:r>
            <a:r>
              <a:rPr lang="en-US" dirty="0"/>
              <a:t> </a:t>
            </a:r>
            <a:r>
              <a:rPr lang="en-US" dirty="0" err="1"/>
              <a:t>legyenek</a:t>
            </a:r>
            <a:endParaRPr lang="en-US" dirty="0"/>
          </a:p>
          <a:p>
            <a:r>
              <a:rPr lang="en-US" dirty="0" err="1"/>
              <a:t>Számolással</a:t>
            </a:r>
            <a:r>
              <a:rPr lang="en-US" dirty="0"/>
              <a:t> </a:t>
            </a:r>
            <a:r>
              <a:rPr lang="en-US" dirty="0" err="1"/>
              <a:t>horizontálisan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vertikálisan</a:t>
            </a:r>
            <a:r>
              <a:rPr lang="en-US" dirty="0"/>
              <a:t> </a:t>
            </a:r>
            <a:r>
              <a:rPr lang="en-US" dirty="0" err="1"/>
              <a:t>átszámolunk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pozíciót</a:t>
            </a:r>
            <a:r>
              <a:rPr lang="en-US" dirty="0"/>
              <a:t>,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egymástól</a:t>
            </a:r>
            <a:r>
              <a:rPr lang="en-US" dirty="0"/>
              <a:t> </a:t>
            </a:r>
            <a:r>
              <a:rPr lang="en-US" dirty="0" err="1"/>
              <a:t>való</a:t>
            </a:r>
            <a:r>
              <a:rPr lang="en-US" dirty="0"/>
              <a:t> </a:t>
            </a:r>
            <a:r>
              <a:rPr lang="en-US" dirty="0" err="1"/>
              <a:t>távolságuk</a:t>
            </a:r>
            <a:r>
              <a:rPr lang="en-US" dirty="0"/>
              <a:t> </a:t>
            </a:r>
            <a:r>
              <a:rPr lang="en-US" dirty="0" err="1"/>
              <a:t>arányát</a:t>
            </a:r>
            <a:r>
              <a:rPr lang="en-US" dirty="0"/>
              <a:t> </a:t>
            </a:r>
            <a:r>
              <a:rPr lang="en-US" dirty="0" err="1"/>
              <a:t>megtartsák</a:t>
            </a:r>
            <a:endParaRPr lang="en-US" dirty="0"/>
          </a:p>
          <a:p>
            <a:r>
              <a:rPr lang="en-US" dirty="0"/>
              <a:t>Polárkoordináta </a:t>
            </a:r>
            <a:r>
              <a:rPr lang="en-US" dirty="0" err="1"/>
              <a:t>számolással</a:t>
            </a:r>
            <a:r>
              <a:rPr lang="en-US" dirty="0"/>
              <a:t>,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dimenziós</a:t>
            </a:r>
            <a:r>
              <a:rPr lang="en-US" dirty="0"/>
              <a:t> </a:t>
            </a:r>
            <a:r>
              <a:rPr lang="en-US" dirty="0" err="1"/>
              <a:t>koordinátaként</a:t>
            </a:r>
            <a:r>
              <a:rPr lang="en-US" dirty="0"/>
              <a:t> </a:t>
            </a:r>
            <a:r>
              <a:rPr lang="en-US" dirty="0" err="1"/>
              <a:t>számoljuk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koordinátát</a:t>
            </a:r>
            <a:r>
              <a:rPr lang="en-US" dirty="0"/>
              <a:t> (</a:t>
            </a:r>
            <a:r>
              <a:rPr lang="en-US" dirty="0" err="1"/>
              <a:t>mivel</a:t>
            </a:r>
            <a:r>
              <a:rPr lang="en-US" dirty="0"/>
              <a:t> a </a:t>
            </a:r>
            <a:r>
              <a:rPr lang="en-US" dirty="0" err="1"/>
              <a:t>harmadik</a:t>
            </a:r>
            <a:r>
              <a:rPr lang="en-US" dirty="0"/>
              <a:t> </a:t>
            </a:r>
            <a:r>
              <a:rPr lang="en-US" dirty="0" err="1"/>
              <a:t>koordináta</a:t>
            </a:r>
            <a:r>
              <a:rPr lang="en-US" dirty="0"/>
              <a:t> </a:t>
            </a:r>
            <a:r>
              <a:rPr lang="en-US" dirty="0" err="1"/>
              <a:t>változatlan</a:t>
            </a:r>
            <a:r>
              <a:rPr lang="en-US" dirty="0"/>
              <a:t> </a:t>
            </a:r>
            <a:r>
              <a:rPr lang="en-US" dirty="0" err="1"/>
              <a:t>marad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80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9ADDB9E1-AB12-462E-8E0D-83CA31C6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4040EB-4842-44D5-9380-BDF41FB7B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4CD62F-8603-F691-949C-222516EB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Játéktér kiszámítása II.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076E08-C160-41E7-8D09-E2436B591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A65B62-07C4-4876-A101-9C85F48A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2BCE7C-4E97-4627-9FD1-DD7B633E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3CE24-3110-C0DA-EC88-A9590CB11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252678"/>
          </a:xfrm>
        </p:spPr>
        <p:txBody>
          <a:bodyPr>
            <a:normAutofit/>
          </a:bodyPr>
          <a:lstStyle/>
          <a:p>
            <a:r>
              <a:rPr lang="en-US" dirty="0" err="1"/>
              <a:t>Mivel</a:t>
            </a:r>
            <a:r>
              <a:rPr lang="en-US" dirty="0"/>
              <a:t> a </a:t>
            </a:r>
            <a:r>
              <a:rPr lang="en-US" dirty="0" err="1"/>
              <a:t>számolás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pontos</a:t>
            </a:r>
            <a:r>
              <a:rPr lang="en-US" dirty="0"/>
              <a:t> </a:t>
            </a:r>
            <a:r>
              <a:rPr lang="en-US" dirty="0" err="1"/>
              <a:t>ezért</a:t>
            </a:r>
            <a:r>
              <a:rPr lang="en-US" dirty="0"/>
              <a:t> “</a:t>
            </a:r>
            <a:r>
              <a:rPr lang="en-US" dirty="0" err="1"/>
              <a:t>szépítés</a:t>
            </a:r>
            <a:r>
              <a:rPr lang="en-US" dirty="0"/>
              <a:t>” </a:t>
            </a:r>
            <a:r>
              <a:rPr lang="en-US" dirty="0" err="1"/>
              <a:t>céljából</a:t>
            </a:r>
            <a:r>
              <a:rPr lang="en-US" dirty="0"/>
              <a:t> a </a:t>
            </a:r>
            <a:r>
              <a:rPr lang="en-US" dirty="0" err="1"/>
              <a:t>újraszámoljuk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távolságuk</a:t>
            </a:r>
            <a:r>
              <a:rPr lang="en-US" dirty="0"/>
              <a:t> a </a:t>
            </a:r>
            <a:r>
              <a:rPr lang="en-US" dirty="0" err="1"/>
              <a:t>felhasználótól</a:t>
            </a:r>
            <a:r>
              <a:rPr lang="en-US" dirty="0"/>
              <a:t> </a:t>
            </a:r>
            <a:r>
              <a:rPr lang="en-US" dirty="0" err="1"/>
              <a:t>megegyezzen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8139D5-2D20-D2F3-5DA2-DD1F69FA0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70" y="4253024"/>
            <a:ext cx="7183597" cy="127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72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F4D9-A5FB-0AFD-0127-17B29214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Eredmény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34C4-70EB-A29F-BD71-63F902DFF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GearVR </a:t>
            </a:r>
            <a:r>
              <a:rPr lang="en-US" dirty="0" err="1"/>
              <a:t>eszközön</a:t>
            </a:r>
            <a:r>
              <a:rPr lang="en-US" dirty="0"/>
              <a:t> </a:t>
            </a:r>
            <a:r>
              <a:rPr lang="en-US" dirty="0" err="1"/>
              <a:t>használható</a:t>
            </a:r>
            <a:r>
              <a:rPr lang="en-US" dirty="0"/>
              <a:t> </a:t>
            </a:r>
            <a:r>
              <a:rPr lang="en-US" dirty="0" err="1"/>
              <a:t>szoftver</a:t>
            </a:r>
            <a:endParaRPr lang="en-US" dirty="0"/>
          </a:p>
          <a:p>
            <a:r>
              <a:rPr lang="en-US" dirty="0"/>
              <a:t>PC-n </a:t>
            </a:r>
            <a:r>
              <a:rPr lang="en-US" dirty="0" err="1"/>
              <a:t>használható</a:t>
            </a:r>
            <a:r>
              <a:rPr lang="en-US" dirty="0"/>
              <a:t> </a:t>
            </a:r>
            <a:r>
              <a:rPr lang="en-US" dirty="0" err="1"/>
              <a:t>gyakorlatok</a:t>
            </a:r>
            <a:r>
              <a:rPr lang="en-US" dirty="0"/>
              <a:t> </a:t>
            </a:r>
            <a:r>
              <a:rPr lang="en-US" dirty="0" err="1"/>
              <a:t>készítésére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7339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A4814E-A2CD-E755-5513-CEA200912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latin typeface="Monotype Corsiva" panose="03010101010201010101" pitchFamily="66" charset="0"/>
              </a:rPr>
              <a:t>fin</a:t>
            </a:r>
            <a:endParaRPr lang="hu-HU" sz="8800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8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A5CC-7950-639A-11BE-892C1279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cél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DE9B-CF22-0EB5-7CC3-8C480D3A6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029617" cy="3633047"/>
          </a:xfrm>
        </p:spPr>
        <p:txBody>
          <a:bodyPr/>
          <a:lstStyle/>
          <a:p>
            <a:r>
              <a:rPr lang="en-US" dirty="0" err="1"/>
              <a:t>Nyak</a:t>
            </a:r>
            <a:r>
              <a:rPr lang="en-US" dirty="0"/>
              <a:t> </a:t>
            </a:r>
            <a:r>
              <a:rPr lang="en-US" dirty="0" err="1"/>
              <a:t>tornáztató</a:t>
            </a:r>
            <a:r>
              <a:rPr lang="en-US" dirty="0"/>
              <a:t> VR </a:t>
            </a:r>
            <a:r>
              <a:rPr lang="en-US" dirty="0" err="1"/>
              <a:t>applikáció</a:t>
            </a:r>
            <a:r>
              <a:rPr lang="en-US" dirty="0"/>
              <a:t> </a:t>
            </a:r>
            <a:r>
              <a:rPr lang="en-US" dirty="0" err="1"/>
              <a:t>elkészítése</a:t>
            </a:r>
            <a:endParaRPr lang="en-US" dirty="0"/>
          </a:p>
          <a:p>
            <a:r>
              <a:rPr lang="en-US" dirty="0" err="1"/>
              <a:t>Hordozható</a:t>
            </a:r>
            <a:r>
              <a:rPr lang="en-US" dirty="0"/>
              <a:t> </a:t>
            </a:r>
            <a:r>
              <a:rPr lang="en-US" dirty="0" err="1"/>
              <a:t>eszközre</a:t>
            </a:r>
            <a:r>
              <a:rPr lang="en-US" dirty="0"/>
              <a:t> </a:t>
            </a:r>
            <a:r>
              <a:rPr lang="en-US" dirty="0" err="1"/>
              <a:t>optimalizálva</a:t>
            </a:r>
            <a:endParaRPr lang="en-US" dirty="0"/>
          </a:p>
          <a:p>
            <a:r>
              <a:rPr lang="en-US" dirty="0" err="1"/>
              <a:t>Gyakorlat</a:t>
            </a:r>
            <a:r>
              <a:rPr lang="en-US" dirty="0"/>
              <a:t> </a:t>
            </a:r>
            <a:r>
              <a:rPr lang="en-US" dirty="0" err="1"/>
              <a:t>készítő</a:t>
            </a:r>
            <a:r>
              <a:rPr lang="en-US" dirty="0"/>
              <a:t> </a:t>
            </a:r>
            <a:r>
              <a:rPr lang="en-US" dirty="0" err="1"/>
              <a:t>mód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gyakorlatok</a:t>
            </a:r>
            <a:r>
              <a:rPr lang="en-US" dirty="0"/>
              <a:t> </a:t>
            </a:r>
            <a:r>
              <a:rPr lang="en-US" dirty="0" err="1"/>
              <a:t>megosztása</a:t>
            </a:r>
            <a:r>
              <a:rPr lang="en-US" dirty="0"/>
              <a:t> </a:t>
            </a:r>
            <a:r>
              <a:rPr lang="en-US" dirty="0" err="1"/>
              <a:t>eszközök</a:t>
            </a:r>
            <a:r>
              <a:rPr lang="en-US" dirty="0"/>
              <a:t> </a:t>
            </a:r>
            <a:r>
              <a:rPr lang="en-US" dirty="0" err="1"/>
              <a:t>között</a:t>
            </a:r>
            <a:endParaRPr lang="en-US" dirty="0"/>
          </a:p>
          <a:p>
            <a:r>
              <a:rPr lang="en-US" dirty="0"/>
              <a:t>Multiplatform (PC/VR)</a:t>
            </a:r>
          </a:p>
          <a:p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901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2899-725C-6C11-B1C4-DC8D4692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Technológiák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81B43-388B-370C-71BF-751C36C2A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Samsung </a:t>
            </a:r>
            <a:r>
              <a:rPr lang="en-US" dirty="0" err="1"/>
              <a:t>GearVR</a:t>
            </a:r>
            <a:r>
              <a:rPr lang="en-US" dirty="0"/>
              <a:t> – </a:t>
            </a:r>
            <a:r>
              <a:rPr lang="en-US" dirty="0" err="1"/>
              <a:t>Könnyű</a:t>
            </a:r>
            <a:r>
              <a:rPr lang="en-US" dirty="0"/>
              <a:t>, Android </a:t>
            </a:r>
            <a:r>
              <a:rPr lang="en-US" dirty="0" err="1"/>
              <a:t>alapú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igényel</a:t>
            </a:r>
            <a:r>
              <a:rPr lang="en-US" dirty="0"/>
              <a:t> PC-t</a:t>
            </a:r>
          </a:p>
          <a:p>
            <a:r>
              <a:rPr lang="en-US" dirty="0"/>
              <a:t>Unity Engine – Multiplatform build </a:t>
            </a:r>
            <a:r>
              <a:rPr lang="en-US" dirty="0" err="1"/>
              <a:t>opció</a:t>
            </a:r>
            <a:endParaRPr lang="en-US" dirty="0"/>
          </a:p>
          <a:p>
            <a:r>
              <a:rPr lang="en-US" dirty="0"/>
              <a:t>Jet Brains Rider – IntelliSense, Unity </a:t>
            </a:r>
            <a:r>
              <a:rPr lang="en-US" dirty="0" err="1"/>
              <a:t>integráció</a:t>
            </a:r>
            <a:endParaRPr lang="en-US" dirty="0"/>
          </a:p>
          <a:p>
            <a:r>
              <a:rPr lang="en-US" dirty="0" err="1"/>
              <a:t>GithHub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5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2899-725C-6C11-B1C4-DC8D4692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Kihívások</a:t>
            </a:r>
            <a:endParaRPr lang="hu-H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3B48E9-3C8E-2691-28FC-D661538EB1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 </a:t>
            </a:r>
            <a:r>
              <a:rPr lang="en-US" dirty="0" err="1"/>
              <a:t>platformból</a:t>
            </a:r>
            <a:r>
              <a:rPr lang="en-US" dirty="0"/>
              <a:t> </a:t>
            </a:r>
            <a:r>
              <a:rPr lang="en-US" dirty="0" err="1"/>
              <a:t>adódó</a:t>
            </a:r>
            <a:r>
              <a:rPr lang="en-US" dirty="0"/>
              <a:t> </a:t>
            </a:r>
            <a:r>
              <a:rPr lang="en-US" dirty="0" err="1"/>
              <a:t>kihívások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81B43-388B-370C-71BF-751C36C2A3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kurzor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a UI </a:t>
            </a:r>
            <a:r>
              <a:rPr lang="en-US" dirty="0" err="1"/>
              <a:t>elemeire</a:t>
            </a:r>
            <a:r>
              <a:rPr lang="en-US" dirty="0"/>
              <a:t> </a:t>
            </a:r>
            <a:r>
              <a:rPr lang="en-US" dirty="0" err="1"/>
              <a:t>kattintani</a:t>
            </a:r>
            <a:endParaRPr lang="en-US" dirty="0"/>
          </a:p>
          <a:p>
            <a:r>
              <a:rPr lang="en-US" dirty="0" err="1"/>
              <a:t>Figyelembe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vennünk</a:t>
            </a:r>
            <a:r>
              <a:rPr lang="en-US" dirty="0"/>
              <a:t> a </a:t>
            </a:r>
            <a:r>
              <a:rPr lang="en-US" dirty="0" err="1"/>
              <a:t>felhasználó</a:t>
            </a:r>
            <a:r>
              <a:rPr lang="en-US" dirty="0"/>
              <a:t> </a:t>
            </a:r>
            <a:r>
              <a:rPr lang="en-US" dirty="0" err="1"/>
              <a:t>fizikai</a:t>
            </a:r>
            <a:r>
              <a:rPr lang="en-US" dirty="0"/>
              <a:t> </a:t>
            </a:r>
            <a:r>
              <a:rPr lang="en-US" dirty="0" err="1"/>
              <a:t>képességeit</a:t>
            </a:r>
            <a:endParaRPr lang="en-US" dirty="0"/>
          </a:p>
          <a:p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optimális</a:t>
            </a:r>
            <a:r>
              <a:rPr lang="en-US" dirty="0"/>
              <a:t> </a:t>
            </a:r>
            <a:r>
              <a:rPr lang="en-US" dirty="0" err="1"/>
              <a:t>futás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akadozások</a:t>
            </a:r>
            <a:r>
              <a:rPr lang="en-US" dirty="0"/>
              <a:t> </a:t>
            </a:r>
            <a:r>
              <a:rPr lang="en-US" dirty="0" err="1"/>
              <a:t>rosszulléthez</a:t>
            </a:r>
            <a:r>
              <a:rPr lang="en-US" dirty="0"/>
              <a:t> </a:t>
            </a:r>
            <a:r>
              <a:rPr lang="en-US" dirty="0" err="1"/>
              <a:t>vezethetnek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D1F5C4-B4D3-284E-A0DD-13563DB0A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Választott</a:t>
            </a:r>
            <a:r>
              <a:rPr lang="en-US" dirty="0"/>
              <a:t> </a:t>
            </a:r>
            <a:r>
              <a:rPr lang="en-US" dirty="0" err="1"/>
              <a:t>technológiákból</a:t>
            </a:r>
            <a:r>
              <a:rPr lang="en-US" dirty="0"/>
              <a:t> </a:t>
            </a:r>
            <a:r>
              <a:rPr lang="en-US" dirty="0" err="1"/>
              <a:t>adódó</a:t>
            </a:r>
            <a:r>
              <a:rPr lang="en-US" dirty="0"/>
              <a:t> </a:t>
            </a:r>
            <a:r>
              <a:rPr lang="en-US" dirty="0" err="1"/>
              <a:t>kihívások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F49A9F-6DC9-A51C-197C-1FFD1327DF9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Unity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igényes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választott</a:t>
            </a:r>
            <a:r>
              <a:rPr lang="en-US" dirty="0"/>
              <a:t> </a:t>
            </a:r>
            <a:r>
              <a:rPr lang="en-US" dirty="0" err="1"/>
              <a:t>hardver</a:t>
            </a:r>
            <a:r>
              <a:rPr lang="en-US" dirty="0"/>
              <a:t> </a:t>
            </a:r>
            <a:r>
              <a:rPr lang="en-US" dirty="0" err="1"/>
              <a:t>limitált</a:t>
            </a:r>
            <a:r>
              <a:rPr lang="en-US" dirty="0"/>
              <a:t> </a:t>
            </a:r>
            <a:r>
              <a:rPr lang="en-US" dirty="0" err="1"/>
              <a:t>erőforrásokkal</a:t>
            </a:r>
            <a:r>
              <a:rPr lang="en-US" dirty="0"/>
              <a:t> </a:t>
            </a:r>
            <a:r>
              <a:rPr lang="en-US" dirty="0" err="1"/>
              <a:t>rendelkezik</a:t>
            </a:r>
            <a:endParaRPr lang="en-US" dirty="0"/>
          </a:p>
          <a:p>
            <a:r>
              <a:rPr lang="en-US" dirty="0" err="1"/>
              <a:t>Limitált</a:t>
            </a:r>
            <a:r>
              <a:rPr lang="en-US" dirty="0"/>
              <a:t> input, </a:t>
            </a:r>
            <a:r>
              <a:rPr lang="en-US" dirty="0" err="1"/>
              <a:t>nincsenek</a:t>
            </a:r>
            <a:r>
              <a:rPr lang="en-US" dirty="0"/>
              <a:t> VR </a:t>
            </a:r>
            <a:r>
              <a:rPr lang="en-US" dirty="0" err="1"/>
              <a:t>kontrollerek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a </a:t>
            </a:r>
            <a:r>
              <a:rPr lang="en-US" dirty="0" err="1"/>
              <a:t>szemüveg</a:t>
            </a:r>
            <a:r>
              <a:rPr lang="en-US" dirty="0"/>
              <a:t> </a:t>
            </a:r>
            <a:r>
              <a:rPr lang="en-US" dirty="0" err="1"/>
              <a:t>forgásszöge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érintőpanel</a:t>
            </a:r>
            <a:r>
              <a:rPr lang="en-US" dirty="0"/>
              <a:t> a </a:t>
            </a:r>
            <a:r>
              <a:rPr lang="en-US" dirty="0" err="1"/>
              <a:t>bemenet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FC21-692C-F303-3A37-C82517BB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Játék</a:t>
            </a:r>
            <a:r>
              <a:rPr lang="en-US" dirty="0"/>
              <a:t> </a:t>
            </a:r>
            <a:r>
              <a:rPr lang="en-US" dirty="0" err="1"/>
              <a:t>menete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CAC2F-B992-57E9-EE16-948B9BB2D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1815935"/>
            <a:ext cx="5393102" cy="434958"/>
          </a:xfrm>
        </p:spPr>
        <p:txBody>
          <a:bodyPr/>
          <a:lstStyle/>
          <a:p>
            <a:pPr algn="ctr"/>
            <a:r>
              <a:rPr lang="en-US" dirty="0" err="1"/>
              <a:t>Játék</a:t>
            </a:r>
            <a:r>
              <a:rPr lang="en-US" dirty="0"/>
              <a:t> </a:t>
            </a:r>
            <a:r>
              <a:rPr lang="en-US" dirty="0" err="1"/>
              <a:t>mód</a:t>
            </a:r>
            <a:endParaRPr lang="hu-HU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ADFDF8C-7C6F-67EA-7E4E-7191017E21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76193" y="2250892"/>
            <a:ext cx="3582158" cy="203573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14778-06D6-CE8F-6DE5-D06A1DEEA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6" y="1815934"/>
            <a:ext cx="5087072" cy="434958"/>
          </a:xfrm>
        </p:spPr>
        <p:txBody>
          <a:bodyPr/>
          <a:lstStyle/>
          <a:p>
            <a:pPr algn="ctr"/>
            <a:r>
              <a:rPr lang="en-US" dirty="0" err="1"/>
              <a:t>Gyakorlat</a:t>
            </a:r>
            <a:r>
              <a:rPr lang="en-US" dirty="0"/>
              <a:t> </a:t>
            </a:r>
            <a:r>
              <a:rPr lang="en-US" dirty="0" err="1"/>
              <a:t>készítő</a:t>
            </a:r>
            <a:r>
              <a:rPr lang="en-US" dirty="0"/>
              <a:t> </a:t>
            </a:r>
            <a:r>
              <a:rPr lang="en-US" dirty="0" err="1"/>
              <a:t>mód</a:t>
            </a:r>
            <a:endParaRPr lang="hu-HU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63C7ADD-BD02-83C2-9B75-45B2F6C0B8D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1557838" y="2250892"/>
            <a:ext cx="3554535" cy="2035737"/>
          </a:xfrm>
        </p:spPr>
      </p:pic>
      <p:pic>
        <p:nvPicPr>
          <p:cNvPr id="6" name="Picture 5" descr="A picture containing screenshot, text, font, diagram&#10;&#10;Description automatically generated">
            <a:extLst>
              <a:ext uri="{FF2B5EF4-FFF2-40B4-BE49-F238E27FC236}">
                <a16:creationId xmlns:a16="http://schemas.microsoft.com/office/drawing/2014/main" id="{90E2A698-D909-D7BD-D431-655AE0D1C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3" y="4385051"/>
            <a:ext cx="5585504" cy="1743291"/>
          </a:xfrm>
          <a:prstGeom prst="rect">
            <a:avLst/>
          </a:prstGeom>
        </p:spPr>
      </p:pic>
      <p:pic>
        <p:nvPicPr>
          <p:cNvPr id="8" name="Picture 7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0D3AC8DB-40E2-6C0F-5A92-75518E2EFF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3736" y="4607109"/>
            <a:ext cx="4515939" cy="192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3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5CC1-C841-E6B0-A299-23BE9DA3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Játékobjektumok kezelése</a:t>
            </a:r>
            <a:endParaRPr lang="hu-HU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4E8F58-8259-44E1-A519-27329D199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7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CF6D758-56FC-0376-5967-814A1634C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29" t="25199" r="18732" b="17592"/>
          <a:stretch/>
        </p:blipFill>
        <p:spPr>
          <a:xfrm>
            <a:off x="630849" y="2338828"/>
            <a:ext cx="3331551" cy="1752408"/>
          </a:xfrm>
          <a:prstGeom prst="rect">
            <a:avLst/>
          </a:prstGeom>
        </p:spPr>
      </p:pic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FD513F3E-950A-FBDD-D6B8-39C10CBBBA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19" t="3616" r="23928" b="34522"/>
          <a:stretch/>
        </p:blipFill>
        <p:spPr>
          <a:xfrm>
            <a:off x="630848" y="4249568"/>
            <a:ext cx="3331552" cy="17061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48C56-CE00-C5B3-E610-9B4599F47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en-US" dirty="0" err="1"/>
              <a:t>Dinamikusan</a:t>
            </a:r>
            <a:r>
              <a:rPr lang="en-US" dirty="0"/>
              <a:t> </a:t>
            </a:r>
            <a:r>
              <a:rPr lang="en-US" dirty="0" err="1"/>
              <a:t>hozzuk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töröljük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, </a:t>
            </a:r>
            <a:r>
              <a:rPr lang="en-US" dirty="0" err="1"/>
              <a:t>létrehozáshoz</a:t>
            </a:r>
            <a:r>
              <a:rPr lang="en-US" dirty="0"/>
              <a:t> </a:t>
            </a:r>
            <a:r>
              <a:rPr lang="en-US" dirty="0" err="1"/>
              <a:t>tudnunk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a </a:t>
            </a:r>
            <a:r>
              <a:rPr lang="en-US" dirty="0" err="1"/>
              <a:t>pozíciót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akarunk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. </a:t>
            </a:r>
            <a:r>
              <a:rPr lang="en-US" dirty="0" err="1"/>
              <a:t>Törléshez</a:t>
            </a:r>
            <a:r>
              <a:rPr lang="en-US" dirty="0"/>
              <a:t> </a:t>
            </a:r>
            <a:r>
              <a:rPr lang="en-US" dirty="0" err="1"/>
              <a:t>tudnunk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akarunk</a:t>
            </a:r>
            <a:r>
              <a:rPr lang="en-US" dirty="0"/>
              <a:t> </a:t>
            </a:r>
            <a:r>
              <a:rPr lang="en-US" dirty="0" err="1"/>
              <a:t>törölni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legkevesebb</a:t>
            </a:r>
            <a:r>
              <a:rPr lang="en-US" dirty="0"/>
              <a:t>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létezik</a:t>
            </a:r>
            <a:r>
              <a:rPr lang="en-US" dirty="0"/>
              <a:t> </a:t>
            </a:r>
            <a:r>
              <a:rPr lang="en-US" dirty="0" err="1"/>
              <a:t>egyszerre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menü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a UI </a:t>
            </a:r>
            <a:r>
              <a:rPr lang="en-US" dirty="0" err="1"/>
              <a:t>része</a:t>
            </a:r>
            <a:r>
              <a:rPr lang="en-US" dirty="0"/>
              <a:t>, </a:t>
            </a:r>
            <a:r>
              <a:rPr lang="en-US" dirty="0" err="1"/>
              <a:t>térbeli</a:t>
            </a:r>
            <a:r>
              <a:rPr lang="en-US" dirty="0"/>
              <a:t> </a:t>
            </a:r>
            <a:r>
              <a:rPr lang="en-US" dirty="0" err="1"/>
              <a:t>objektumokból</a:t>
            </a:r>
            <a:r>
              <a:rPr lang="en-US" dirty="0"/>
              <a:t> </a:t>
            </a:r>
            <a:r>
              <a:rPr lang="en-US" dirty="0" err="1"/>
              <a:t>épül</a:t>
            </a:r>
            <a:r>
              <a:rPr lang="en-US" dirty="0"/>
              <a:t> </a:t>
            </a:r>
            <a:r>
              <a:rPr lang="en-US" dirty="0" err="1"/>
              <a:t>fel</a:t>
            </a:r>
            <a:endParaRPr lang="en-US" dirty="0"/>
          </a:p>
          <a:p>
            <a:r>
              <a:rPr lang="en-US" dirty="0" err="1"/>
              <a:t>Térben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objektumok</a:t>
            </a:r>
            <a:r>
              <a:rPr lang="en-US" dirty="0"/>
              <a:t>, </a:t>
            </a:r>
            <a:r>
              <a:rPr lang="en-US" dirty="0" err="1"/>
              <a:t>raycasting</a:t>
            </a:r>
            <a:r>
              <a:rPr lang="en-US" dirty="0"/>
              <a:t> </a:t>
            </a:r>
            <a:r>
              <a:rPr lang="en-US" dirty="0" err="1"/>
              <a:t>segítségével</a:t>
            </a:r>
            <a:r>
              <a:rPr lang="en-US" dirty="0"/>
              <a:t> </a:t>
            </a:r>
            <a:r>
              <a:rPr lang="en-US" dirty="0" err="1"/>
              <a:t>kattintunk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8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5F5FAE-D153-1314-7B12-489FA94F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Raycasting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-up of a cube&#10;&#10;Description automatically generated with low confidence">
            <a:extLst>
              <a:ext uri="{FF2B5EF4-FFF2-40B4-BE49-F238E27FC236}">
                <a16:creationId xmlns:a16="http://schemas.microsoft.com/office/drawing/2014/main" id="{8393FEAE-C096-DF38-F647-E3C5729BB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3519948"/>
            <a:ext cx="5198473" cy="127362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CAC2F-B992-57E9-EE16-948B9BB2D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látótér</a:t>
            </a:r>
            <a:r>
              <a:rPr lang="en-US" dirty="0"/>
              <a:t> </a:t>
            </a:r>
            <a:r>
              <a:rPr lang="en-US" dirty="0" err="1"/>
              <a:t>középpontját</a:t>
            </a:r>
            <a:r>
              <a:rPr lang="en-US" dirty="0"/>
              <a:t> </a:t>
            </a:r>
            <a:r>
              <a:rPr lang="en-US" dirty="0" err="1"/>
              <a:t>kiszámoljunk</a:t>
            </a:r>
            <a:r>
              <a:rPr lang="en-US" dirty="0"/>
              <a:t> mint </a:t>
            </a:r>
            <a:r>
              <a:rPr lang="en-US" dirty="0" err="1"/>
              <a:t>térbeli</a:t>
            </a:r>
            <a:r>
              <a:rPr lang="en-US" dirty="0"/>
              <a:t> </a:t>
            </a:r>
            <a:r>
              <a:rPr lang="en-US" dirty="0" err="1"/>
              <a:t>koordináta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innen</a:t>
            </a:r>
            <a:r>
              <a:rPr lang="en-US" dirty="0"/>
              <a:t> </a:t>
            </a:r>
            <a:r>
              <a:rPr lang="en-US" dirty="0" err="1"/>
              <a:t>lövünk</a:t>
            </a:r>
            <a:r>
              <a:rPr lang="en-US" dirty="0"/>
              <a:t> a </a:t>
            </a:r>
            <a:r>
              <a:rPr lang="en-US" dirty="0" err="1"/>
              <a:t>látótér</a:t>
            </a:r>
            <a:r>
              <a:rPr lang="en-US" dirty="0"/>
              <a:t> irányvektorának </a:t>
            </a:r>
            <a:r>
              <a:rPr lang="en-US" dirty="0" err="1"/>
              <a:t>segítségével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sugarat</a:t>
            </a:r>
            <a:r>
              <a:rPr lang="en-US" dirty="0"/>
              <a:t>. Meg </a:t>
            </a:r>
            <a:r>
              <a:rPr lang="en-US" dirty="0" err="1"/>
              <a:t>tuzdjuk</a:t>
            </a:r>
            <a:r>
              <a:rPr lang="en-US" dirty="0"/>
              <a:t> </a:t>
            </a:r>
            <a:r>
              <a:rPr lang="en-US" dirty="0" err="1"/>
              <a:t>vizsgálni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objektumokkal</a:t>
            </a:r>
            <a:r>
              <a:rPr lang="en-US" dirty="0"/>
              <a:t> </a:t>
            </a:r>
            <a:r>
              <a:rPr lang="en-US" dirty="0" err="1"/>
              <a:t>ütközik</a:t>
            </a:r>
            <a:r>
              <a:rPr lang="en-US" dirty="0"/>
              <a:t> a sugar</a:t>
            </a:r>
          </a:p>
          <a:p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kezeli</a:t>
            </a:r>
            <a:r>
              <a:rPr lang="en-US" dirty="0"/>
              <a:t> le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</a:t>
            </a:r>
            <a:r>
              <a:rPr lang="en-US" dirty="0"/>
              <a:t> a </a:t>
            </a:r>
            <a:r>
              <a:rPr lang="en-US" dirty="0" err="1"/>
              <a:t>menü</a:t>
            </a:r>
            <a:r>
              <a:rPr lang="en-US" dirty="0"/>
              <a:t> </a:t>
            </a:r>
            <a:r>
              <a:rPr lang="en-US" dirty="0" err="1"/>
              <a:t>elemekre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térbeli</a:t>
            </a:r>
            <a:r>
              <a:rPr lang="en-US" dirty="0"/>
              <a:t> </a:t>
            </a:r>
            <a:r>
              <a:rPr lang="en-US" dirty="0" err="1"/>
              <a:t>objektumokra</a:t>
            </a:r>
            <a:r>
              <a:rPr lang="en-US" dirty="0"/>
              <a:t> </a:t>
            </a:r>
            <a:r>
              <a:rPr lang="en-US" dirty="0" err="1"/>
              <a:t>való</a:t>
            </a:r>
            <a:r>
              <a:rPr lang="en-US" dirty="0"/>
              <a:t> </a:t>
            </a:r>
            <a:r>
              <a:rPr lang="en-US" dirty="0" err="1"/>
              <a:t>kattintást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407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7E878-9BA1-8FD9-FCE3-4C7996DE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Szerializálás</a:t>
            </a:r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47" name="Rectangle 37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9E5B60-E9C9-9D28-39BA-3E91E268E8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3928"/>
          <a:stretch/>
        </p:blipFill>
        <p:spPr>
          <a:xfrm>
            <a:off x="1654083" y="2251587"/>
            <a:ext cx="3124394" cy="39109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9F554-3F38-828C-B895-F1FF78043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5805" y="2180496"/>
            <a:ext cx="5275001" cy="40456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Futás</a:t>
            </a:r>
            <a:r>
              <a:rPr lang="en-US" dirty="0"/>
              <a:t> </a:t>
            </a:r>
            <a:r>
              <a:rPr lang="en-US" dirty="0" err="1"/>
              <a:t>közben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List&lt;List&lt;Vector3&gt;&gt; </a:t>
            </a:r>
            <a:r>
              <a:rPr lang="en-US" dirty="0" err="1"/>
              <a:t>tárolja</a:t>
            </a:r>
            <a:r>
              <a:rPr lang="en-US" dirty="0"/>
              <a:t> a </a:t>
            </a:r>
            <a:r>
              <a:rPr lang="en-US" dirty="0" err="1"/>
              <a:t>tornákat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Singleton </a:t>
            </a:r>
            <a:r>
              <a:rPr lang="en-US" dirty="0" err="1"/>
              <a:t>osztály</a:t>
            </a:r>
            <a:r>
              <a:rPr lang="en-US" dirty="0"/>
              <a:t> </a:t>
            </a:r>
            <a:r>
              <a:rPr lang="en-US" dirty="0" err="1"/>
              <a:t>tárolja</a:t>
            </a:r>
            <a:r>
              <a:rPr lang="en-US" dirty="0"/>
              <a:t> a </a:t>
            </a:r>
            <a:r>
              <a:rPr lang="en-US" dirty="0" err="1"/>
              <a:t>listát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segéd</a:t>
            </a:r>
            <a:r>
              <a:rPr lang="en-US" dirty="0"/>
              <a:t> </a:t>
            </a:r>
            <a:r>
              <a:rPr lang="en-US" dirty="0" err="1"/>
              <a:t>függvényeket</a:t>
            </a:r>
            <a:endParaRPr lang="en-US" dirty="0"/>
          </a:p>
          <a:p>
            <a:r>
              <a:rPr lang="en-US" dirty="0" err="1"/>
              <a:t>Tornák</a:t>
            </a:r>
            <a:r>
              <a:rPr lang="en-US" dirty="0"/>
              <a:t> </a:t>
            </a:r>
            <a:r>
              <a:rPr lang="en-US" dirty="0" err="1"/>
              <a:t>tárolása</a:t>
            </a:r>
            <a:r>
              <a:rPr lang="en-US" dirty="0"/>
              <a:t> JSON </a:t>
            </a:r>
            <a:r>
              <a:rPr lang="en-US" dirty="0" err="1"/>
              <a:t>formátumban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futás</a:t>
            </a:r>
            <a:r>
              <a:rPr lang="en-US" dirty="0"/>
              <a:t> </a:t>
            </a:r>
            <a:r>
              <a:rPr lang="en-US" dirty="0" err="1"/>
              <a:t>között</a:t>
            </a:r>
            <a:endParaRPr lang="en-US" dirty="0"/>
          </a:p>
          <a:p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megoldás</a:t>
            </a:r>
            <a:r>
              <a:rPr lang="en-US" dirty="0"/>
              <a:t> </a:t>
            </a:r>
            <a:r>
              <a:rPr lang="en-US" dirty="0" err="1"/>
              <a:t>szerializálásra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deszerializálásra</a:t>
            </a:r>
            <a:r>
              <a:rPr lang="en-US" dirty="0"/>
              <a:t> a job </a:t>
            </a:r>
            <a:r>
              <a:rPr lang="en-US" dirty="0" err="1"/>
              <a:t>teljesítmény</a:t>
            </a:r>
            <a:r>
              <a:rPr lang="en-US" dirty="0"/>
              <a:t> </a:t>
            </a:r>
            <a:r>
              <a:rPr lang="en-US" dirty="0" err="1"/>
              <a:t>eléréséhez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6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1A96F-1D56-B845-BCB2-694E9AEA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Deszerializálás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1858CA-5488-5FD2-4012-0327CD799A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0219" y="2497394"/>
            <a:ext cx="5291150" cy="337310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7DA1CF-14E9-44A9-68A2-5BDDAD00FA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JSON-</a:t>
            </a:r>
            <a:r>
              <a:rPr lang="en-US" dirty="0" err="1"/>
              <a:t>ból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Listává</a:t>
            </a:r>
            <a:r>
              <a:rPr lang="en-US" dirty="0"/>
              <a:t> </a:t>
            </a:r>
            <a:r>
              <a:rPr lang="en-US" dirty="0" err="1"/>
              <a:t>alakítás</a:t>
            </a:r>
            <a:r>
              <a:rPr lang="en-US" dirty="0"/>
              <a:t> LINQ </a:t>
            </a:r>
            <a:r>
              <a:rPr lang="en-US" dirty="0" err="1"/>
              <a:t>segítségével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3155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1264</TotalTime>
  <Words>670</Words>
  <Application>Microsoft Office PowerPoint</Application>
  <PresentationFormat>Widescreen</PresentationFormat>
  <Paragraphs>80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Gill Sans MT</vt:lpstr>
      <vt:lpstr>Monotype Corsiva</vt:lpstr>
      <vt:lpstr>Wingdings 2</vt:lpstr>
      <vt:lpstr>Dividend</vt:lpstr>
      <vt:lpstr>VR játékfejlesztés Rehabilitációs célra</vt:lpstr>
      <vt:lpstr>cél</vt:lpstr>
      <vt:lpstr>Technológiák</vt:lpstr>
      <vt:lpstr>Kihívások</vt:lpstr>
      <vt:lpstr>Játék menete</vt:lpstr>
      <vt:lpstr>Játékobjektumok kezelése</vt:lpstr>
      <vt:lpstr>Raycasting</vt:lpstr>
      <vt:lpstr>Szerializálás</vt:lpstr>
      <vt:lpstr>Deszerializálás</vt:lpstr>
      <vt:lpstr>Játéktér kiszámítása</vt:lpstr>
      <vt:lpstr>Játéktér kiszámítása II.</vt:lpstr>
      <vt:lpstr>Eredmény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játék fejlesztés Rehabilitációs célra</dc:title>
  <dc:creator>EDU_KNSQ_4576@sulid.hu</dc:creator>
  <cp:lastModifiedBy>EDU_KNSQ_4576@sulid.hu</cp:lastModifiedBy>
  <cp:revision>14</cp:revision>
  <dcterms:created xsi:type="dcterms:W3CDTF">2023-04-15T17:16:40Z</dcterms:created>
  <dcterms:modified xsi:type="dcterms:W3CDTF">2023-06-14T20:05:13Z</dcterms:modified>
</cp:coreProperties>
</file>