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aFMNmYD+k6WYUlVj4ODCNkVQ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35" autoAdjust="0"/>
    <p:restoredTop sz="93957" autoAdjust="0"/>
  </p:normalViewPr>
  <p:slideViewPr>
    <p:cSldViewPr snapToGrid="0">
      <p:cViewPr varScale="1">
        <p:scale>
          <a:sx n="68" d="100"/>
          <a:sy n="68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838200" y="1465950"/>
            <a:ext cx="10515600" cy="1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848B"/>
              </a:buClr>
              <a:buSzPct val="100000"/>
              <a:buNone/>
            </a:pPr>
            <a:r>
              <a:rPr lang="en-US" b="1" dirty="0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5848B"/>
              </a:buClr>
              <a:buSzPct val="100000"/>
              <a:buNone/>
            </a:pPr>
            <a:r>
              <a:rPr lang="en-US" b="1" dirty="0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CÔNG NGHỆ THÔNG TIN</a:t>
            </a:r>
            <a:endParaRPr b="1" dirty="0">
              <a:solidFill>
                <a:srgbClr val="1584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5848B"/>
              </a:buClr>
              <a:buSzPct val="100000"/>
              <a:buNone/>
            </a:pPr>
            <a:r>
              <a:rPr lang="en-US" b="1" dirty="0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MÔN KĨ THUẬT LẬP TRÌNH</a:t>
            </a:r>
            <a:endParaRPr b="1" dirty="0">
              <a:solidFill>
                <a:srgbClr val="1584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4528457" y="365126"/>
            <a:ext cx="6825343" cy="9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>
                <a:solidFill>
                  <a:srgbClr val="0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PHỐ HỒ CHÍ MINH</a:t>
            </a:r>
            <a:endParaRPr sz="2400" b="1"/>
          </a:p>
        </p:txBody>
      </p:sp>
      <p:sp>
        <p:nvSpPr>
          <p:cNvPr id="91" name="Google Shape;91;p1"/>
          <p:cNvSpPr txBox="1"/>
          <p:nvPr/>
        </p:nvSpPr>
        <p:spPr>
          <a:xfrm>
            <a:off x="656156" y="2786743"/>
            <a:ext cx="10922877" cy="79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TÀI: GAME NÉ QUÁI VẬT</a:t>
            </a:r>
            <a:endParaRPr sz="36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56156" y="3686629"/>
            <a:ext cx="1092287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5848B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</a:t>
            </a:r>
            <a:r>
              <a:rPr lang="en-US" sz="3000" b="1" i="0" u="none" strike="noStrike" cap="none" dirty="0" err="1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000" b="1" i="0" u="none" strike="noStrike" cap="none" dirty="0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3000" b="1" i="0" u="none" strike="noStrike" cap="none" dirty="0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</a:t>
            </a:r>
            <a:r>
              <a:rPr lang="en-US" sz="3000" b="1" i="0" u="none" strike="noStrike" cap="none" dirty="0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000" b="1" i="0" u="none" strike="noStrike" cap="none" dirty="0" err="1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3000" b="1" i="0" u="none" strike="noStrike" cap="none" dirty="0">
                <a:solidFill>
                  <a:srgbClr val="1584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Hoàng Khiêm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1584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1584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phố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Hồ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Chí Minh,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27 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tháng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2024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1F22EB-22D4-6468-F57F-EF6EBD93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31" y="442912"/>
            <a:ext cx="6096000" cy="6096000"/>
          </a:xfrm>
          <a:prstGeom prst="rect">
            <a:avLst/>
          </a:prstGeom>
        </p:spPr>
      </p:pic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88331" y="1342813"/>
            <a:ext cx="10515600" cy="64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3975295" y="1988472"/>
            <a:ext cx="4085493" cy="380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1.Ý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tưởng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endParaRPr lang="en-US"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2.Kiến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3.Chạy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endParaRPr lang="en-US"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4.Đánh </a:t>
            </a:r>
            <a:r>
              <a:rPr lang="en-US" sz="3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214823-496D-CDF3-4319-2DD87ACC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40" y="1880287"/>
            <a:ext cx="3048000" cy="3695701"/>
          </a:xfrm>
          <a:prstGeom prst="rect">
            <a:avLst/>
          </a:prstGeom>
        </p:spPr>
      </p:pic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55319" y="903412"/>
            <a:ext cx="10515600" cy="117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1.Ý TƯỞNG THỰC HIỆN</a:t>
            </a:r>
            <a:endParaRPr b="1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6A2EA-8E38-BB3E-08E1-5CF8201AEEB3}"/>
              </a:ext>
            </a:extLst>
          </p:cNvPr>
          <p:cNvSpPr txBox="1"/>
          <p:nvPr/>
        </p:nvSpPr>
        <p:spPr>
          <a:xfrm>
            <a:off x="1320899" y="2340373"/>
            <a:ext cx="54119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né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2. KIẾN THỨC SỬ DỤNG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267286" y="1825625"/>
            <a:ext cx="11086514" cy="32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&lt;iostream&gt;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conio.h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6"/>
                </a:solidFill>
              </a:rPr>
              <a:t> &lt;</a:t>
            </a:r>
            <a:r>
              <a:rPr lang="en-US" dirty="0" err="1">
                <a:solidFill>
                  <a:schemeClr val="accent6"/>
                </a:solidFill>
              </a:rPr>
              <a:t>windows.h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6"/>
                </a:solidFill>
              </a:rPr>
              <a:t>  &lt;thread&gt;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winmm</a:t>
            </a:r>
            <a:r>
              <a:rPr lang="en-US" dirty="0">
                <a:solidFill>
                  <a:schemeClr val="accent6"/>
                </a:solidFill>
              </a:rPr>
              <a:t> 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while…do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game </a:t>
            </a:r>
            <a:r>
              <a:rPr lang="en-US" dirty="0" err="1">
                <a:solidFill>
                  <a:schemeClr val="tx1"/>
                </a:solidFill>
              </a:rPr>
              <a:t>muốn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màn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load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liên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ta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mảng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chiều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chơi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Còn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kiện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chạm</a:t>
            </a:r>
            <a:r>
              <a:rPr lang="en-US" dirty="0">
                <a:solidFill>
                  <a:schemeClr val="tx1"/>
                </a:solidFill>
              </a:rPr>
              <a:t>,…</a:t>
            </a:r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0827B-D79B-C25E-3028-8043E66AEF56}"/>
              </a:ext>
            </a:extLst>
          </p:cNvPr>
          <p:cNvSpPr txBox="1"/>
          <p:nvPr/>
        </p:nvSpPr>
        <p:spPr>
          <a:xfrm>
            <a:off x="838200" y="5540867"/>
            <a:ext cx="107628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*Chi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5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game*  </a:t>
            </a:r>
          </a:p>
          <a:p>
            <a:endParaRPr lang="en-US" sz="250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838200" y="662025"/>
            <a:ext cx="10515600" cy="97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3.CHẠY CHƯƠNG TRÌNH</a:t>
            </a:r>
            <a:endParaRPr b="1" dirty="0"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584982" y="147327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C++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code.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-Link </a:t>
            </a:r>
            <a:r>
              <a:rPr lang="en-US" dirty="0" err="1"/>
              <a:t>tải</a:t>
            </a:r>
            <a:r>
              <a:rPr lang="en-US" dirty="0"/>
              <a:t> file game: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ở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W </a:t>
            </a:r>
            <a:r>
              <a:rPr lang="en-US" dirty="0" err="1"/>
              <a:t>và</a:t>
            </a:r>
            <a:r>
              <a:rPr lang="en-US" dirty="0"/>
              <a:t> S </a:t>
            </a:r>
            <a:r>
              <a:rPr lang="en-US" dirty="0" err="1"/>
              <a:t>để</a:t>
            </a:r>
            <a:r>
              <a:rPr lang="en-US" dirty="0"/>
              <a:t> né </a:t>
            </a:r>
            <a:r>
              <a:rPr lang="en-US" dirty="0" err="1"/>
              <a:t>quái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-Game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mãi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9011-357B-B2F6-FFBE-732B5D00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32" y="3233737"/>
            <a:ext cx="5829300" cy="33051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444304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4.ĐÁNH GIÁ</a:t>
            </a:r>
            <a:endParaRPr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41252" y="20058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game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: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+Giao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sài</a:t>
            </a:r>
            <a:r>
              <a:rPr lang="en-US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+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+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6" name="Google Shape;1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356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TRƯỜNG ĐẠI HỌC GIAO THÔNG VẬN TẢI  THÀNH PHỐ HỒ CHÍ MINH</vt:lpstr>
      <vt:lpstr>Nội dung các phần</vt:lpstr>
      <vt:lpstr>1.Ý TƯỞNG THỰC HIỆN</vt:lpstr>
      <vt:lpstr>2. KIẾN THỨC SỬ DỤNG</vt:lpstr>
      <vt:lpstr>3.CHẠY CHƯƠNG TRÌNH</vt:lpstr>
      <vt:lpstr>4.ĐÁNH GIÁ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 THÀNH PHỐ HỒ CHÍ MINH</dc:title>
  <dc:creator>Khoan Nguyen</dc:creator>
  <cp:lastModifiedBy>Kanjo Hitsumi</cp:lastModifiedBy>
  <cp:revision>4</cp:revision>
  <dcterms:created xsi:type="dcterms:W3CDTF">2021-11-26T15:20:10Z</dcterms:created>
  <dcterms:modified xsi:type="dcterms:W3CDTF">2024-01-27T18:09:46Z</dcterms:modified>
</cp:coreProperties>
</file>