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705"/>
    <p:restoredTop sz="9470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95" y="0"/>
            <a:ext cx="12164479" cy="6858000"/>
          </a:xfrm>
          <a:prstGeom prst="rect">
            <a:avLst/>
          </a:prstGeom>
        </p:spPr>
      </p:pic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 rot="1117646">
            <a:off x="2865437" y="3971925"/>
            <a:ext cx="8676222" cy="19050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kumimoji="1" lang="ko-KR" altLang="en-US" sz="4800">
                <a:latin typeface="Matura MT Script Capitals"/>
                <a:ea typeface="Matura MT Script Capitals"/>
                <a:cs typeface="Matura MT Script Capitals"/>
              </a:rPr>
              <a:t>악몽의 </a:t>
            </a:r>
            <a:r>
              <a:rPr kumimoji="1" lang="en-US" altLang="ko-KR" sz="4800">
                <a:latin typeface="Matura MT Script Capitals"/>
                <a:ea typeface="Matura MT Script Capitals"/>
                <a:cs typeface="Matura MT Script Capitals"/>
              </a:rPr>
              <a:t>7</a:t>
            </a:r>
            <a:r>
              <a:rPr kumimoji="1" lang="ko-KR" altLang="en-US" sz="4800">
                <a:latin typeface="Matura MT Script Capitals"/>
                <a:ea typeface="Matura MT Script Capitals"/>
                <a:cs typeface="Matura MT Script Capitals"/>
              </a:rPr>
              <a:t>호관을 벗어나라</a:t>
            </a:r>
            <a:endParaRPr kumimoji="1" lang="ko-KR" altLang="en-US" sz="4800">
              <a:latin typeface="Matura MT Script Capitals"/>
              <a:ea typeface="Matura MT Script Capitals"/>
              <a:cs typeface="Matura MT Script Capital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 rot="20610730">
            <a:off x="-22455" y="1126878"/>
            <a:ext cx="8676222" cy="904874"/>
          </a:xfrm>
        </p:spPr>
        <p:txBody>
          <a:bodyPr/>
          <a:lstStyle/>
          <a:p>
            <a:pPr lvl="0">
              <a:defRPr lang="ko-KR" altLang="en-US"/>
            </a:pPr>
            <a:r>
              <a:rPr kumimoji="1" lang="ko-KR" altLang="en-US">
                <a:latin typeface="Chalkduster"/>
                <a:ea typeface="Chalkduster"/>
                <a:cs typeface="Chalkduster"/>
              </a:rPr>
              <a:t>유니티를 활용한 </a:t>
            </a:r>
            <a:r>
              <a:rPr kumimoji="1" lang="en-US" altLang="ko-KR">
                <a:latin typeface="Chalkduster"/>
                <a:ea typeface="Chalkduster"/>
                <a:cs typeface="Chalkduster"/>
              </a:rPr>
              <a:t>VR </a:t>
            </a:r>
            <a:r>
              <a:rPr kumimoji="1" lang="ko-KR" altLang="en-US">
                <a:latin typeface="Chalkduster"/>
                <a:ea typeface="Chalkduster"/>
                <a:cs typeface="Chalkduster"/>
              </a:rPr>
              <a:t>방탈출</a:t>
            </a:r>
            <a:endParaRPr kumimoji="1" lang="ko-KR" altLang="en-US">
              <a:latin typeface="Chalkduster"/>
              <a:ea typeface="Chalkduster"/>
              <a:cs typeface="Chalkdus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ddd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ko-KR" altLang="en-US"/>
              <a:t/>
            </a: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2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2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와이드스크린</ep:PresentationFormat>
  <ep:Paragraphs>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그물</vt:lpstr>
      <vt:lpstr>유니티를 활용한 VR 방탈출</vt:lpstr>
      <vt:lpstr>ddd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2017-09-04T01:02:45.000</dcterms:created>
  <dc:creator>(소프트웨어학부)장덕인</dc:creator>
  <cp:lastModifiedBy>arlec</cp:lastModifiedBy>
  <dcterms:modified xsi:type="dcterms:W3CDTF">2017-09-18T01:37:56.243</dcterms:modified>
  <cp:revision>3</cp:revision>
  <dc:title>유니티를 활용한 VR 방탈출</dc:title>
  <cp:version>0906.0100.01</cp:version>
</cp:coreProperties>
</file>