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ette Njoki" userId="86ea84a802b6d9fb" providerId="LiveId" clId="{8699A8EF-072E-42E2-90FA-693316BCFB61}"/>
    <pc:docChg chg="undo custSel addSld delSld modSld sldOrd">
      <pc:chgData name="Paulette Njoki" userId="86ea84a802b6d9fb" providerId="LiveId" clId="{8699A8EF-072E-42E2-90FA-693316BCFB61}" dt="2025-08-24T17:29:15.053" v="609" actId="931"/>
      <pc:docMkLst>
        <pc:docMk/>
      </pc:docMkLst>
      <pc:sldChg chg="modSp mod">
        <pc:chgData name="Paulette Njoki" userId="86ea84a802b6d9fb" providerId="LiveId" clId="{8699A8EF-072E-42E2-90FA-693316BCFB61}" dt="2025-08-24T17:13:56.337" v="607" actId="20577"/>
        <pc:sldMkLst>
          <pc:docMk/>
          <pc:sldMk cId="2348426663" sldId="257"/>
        </pc:sldMkLst>
        <pc:spChg chg="mod">
          <ac:chgData name="Paulette Njoki" userId="86ea84a802b6d9fb" providerId="LiveId" clId="{8699A8EF-072E-42E2-90FA-693316BCFB61}" dt="2025-08-24T17:13:56.337" v="607" actId="20577"/>
          <ac:spMkLst>
            <pc:docMk/>
            <pc:sldMk cId="2348426663" sldId="257"/>
            <ac:spMk id="3" creationId="{B5FC6231-C69B-975F-1433-A573A7BFF5DF}"/>
          </ac:spMkLst>
        </pc:spChg>
      </pc:sldChg>
      <pc:sldChg chg="addSp delSp modSp mod">
        <pc:chgData name="Paulette Njoki" userId="86ea84a802b6d9fb" providerId="LiveId" clId="{8699A8EF-072E-42E2-90FA-693316BCFB61}" dt="2025-08-17T17:15:24.213" v="275" actId="20577"/>
        <pc:sldMkLst>
          <pc:docMk/>
          <pc:sldMk cId="3251827299" sldId="259"/>
        </pc:sldMkLst>
        <pc:spChg chg="mod">
          <ac:chgData name="Paulette Njoki" userId="86ea84a802b6d9fb" providerId="LiveId" clId="{8699A8EF-072E-42E2-90FA-693316BCFB61}" dt="2025-08-17T15:38:11.551" v="146" actId="20577"/>
          <ac:spMkLst>
            <pc:docMk/>
            <pc:sldMk cId="3251827299" sldId="259"/>
            <ac:spMk id="2" creationId="{3D7B5C73-8E1A-1F9D-2454-789C5A89E06E}"/>
          </ac:spMkLst>
        </pc:spChg>
        <pc:spChg chg="mod">
          <ac:chgData name="Paulette Njoki" userId="86ea84a802b6d9fb" providerId="LiveId" clId="{8699A8EF-072E-42E2-90FA-693316BCFB61}" dt="2025-08-17T17:15:24.213" v="275" actId="20577"/>
          <ac:spMkLst>
            <pc:docMk/>
            <pc:sldMk cId="3251827299" sldId="259"/>
            <ac:spMk id="3" creationId="{81F44D4D-9BE2-68D1-333E-392798788248}"/>
          </ac:spMkLst>
        </pc:spChg>
        <pc:picChg chg="add mod">
          <ac:chgData name="Paulette Njoki" userId="86ea84a802b6d9fb" providerId="LiveId" clId="{8699A8EF-072E-42E2-90FA-693316BCFB61}" dt="2025-08-17T14:38:56.791" v="1" actId="931"/>
          <ac:picMkLst>
            <pc:docMk/>
            <pc:sldMk cId="3251827299" sldId="259"/>
            <ac:picMk id="12" creationId="{E2C25DD0-6792-CB4F-CDEB-50A670C7416A}"/>
          </ac:picMkLst>
        </pc:picChg>
      </pc:sldChg>
      <pc:sldChg chg="del">
        <pc:chgData name="Paulette Njoki" userId="86ea84a802b6d9fb" providerId="LiveId" clId="{8699A8EF-072E-42E2-90FA-693316BCFB61}" dt="2025-08-17T14:58:03.434" v="10" actId="47"/>
        <pc:sldMkLst>
          <pc:docMk/>
          <pc:sldMk cId="1549814657" sldId="260"/>
        </pc:sldMkLst>
      </pc:sldChg>
      <pc:sldChg chg="addSp delSp modSp new del mod">
        <pc:chgData name="Paulette Njoki" userId="86ea84a802b6d9fb" providerId="LiveId" clId="{8699A8EF-072E-42E2-90FA-693316BCFB61}" dt="2025-08-17T15:10:30.393" v="48" actId="47"/>
        <pc:sldMkLst>
          <pc:docMk/>
          <pc:sldMk cId="3106357576" sldId="260"/>
        </pc:sldMkLst>
      </pc:sldChg>
      <pc:sldChg chg="addSp delSp modSp new add del mod ord">
        <pc:chgData name="Paulette Njoki" userId="86ea84a802b6d9fb" providerId="LiveId" clId="{8699A8EF-072E-42E2-90FA-693316BCFB61}" dt="2025-08-17T17:55:50.908" v="565" actId="255"/>
        <pc:sldMkLst>
          <pc:docMk/>
          <pc:sldMk cId="2732283782" sldId="261"/>
        </pc:sldMkLst>
        <pc:spChg chg="mod">
          <ac:chgData name="Paulette Njoki" userId="86ea84a802b6d9fb" providerId="LiveId" clId="{8699A8EF-072E-42E2-90FA-693316BCFB61}" dt="2025-08-17T15:38:46.004" v="147" actId="20577"/>
          <ac:spMkLst>
            <pc:docMk/>
            <pc:sldMk cId="2732283782" sldId="261"/>
            <ac:spMk id="2" creationId="{A70C452D-3E84-6427-5662-EBDD4FBD7E23}"/>
          </ac:spMkLst>
        </pc:spChg>
        <pc:spChg chg="mod">
          <ac:chgData name="Paulette Njoki" userId="86ea84a802b6d9fb" providerId="LiveId" clId="{8699A8EF-072E-42E2-90FA-693316BCFB61}" dt="2025-08-17T17:55:50.908" v="565" actId="255"/>
          <ac:spMkLst>
            <pc:docMk/>
            <pc:sldMk cId="2732283782" sldId="261"/>
            <ac:spMk id="3" creationId="{36E2C80B-398D-1EA1-2A86-857F7BC7F929}"/>
          </ac:spMkLst>
        </pc:spChg>
        <pc:spChg chg="mod">
          <ac:chgData name="Paulette Njoki" userId="86ea84a802b6d9fb" providerId="LiveId" clId="{8699A8EF-072E-42E2-90FA-693316BCFB61}" dt="2025-08-17T17:55:35.896" v="564" actId="255"/>
          <ac:spMkLst>
            <pc:docMk/>
            <pc:sldMk cId="2732283782" sldId="261"/>
            <ac:spMk id="5" creationId="{E8FA4AA2-940E-96F2-CD8A-0A9C41134623}"/>
          </ac:spMkLst>
        </pc:spChg>
        <pc:picChg chg="add mod">
          <ac:chgData name="Paulette Njoki" userId="86ea84a802b6d9fb" providerId="LiveId" clId="{8699A8EF-072E-42E2-90FA-693316BCFB61}" dt="2025-08-17T15:35:12.845" v="114" actId="931"/>
          <ac:picMkLst>
            <pc:docMk/>
            <pc:sldMk cId="2732283782" sldId="261"/>
            <ac:picMk id="10" creationId="{B8EADB1B-263F-3716-00D3-6D287C67327D}"/>
          </ac:picMkLst>
        </pc:picChg>
        <pc:picChg chg="add mod">
          <ac:chgData name="Paulette Njoki" userId="86ea84a802b6d9fb" providerId="LiveId" clId="{8699A8EF-072E-42E2-90FA-693316BCFB61}" dt="2025-08-17T15:50:11.904" v="151" actId="931"/>
          <ac:picMkLst>
            <pc:docMk/>
            <pc:sldMk cId="2732283782" sldId="261"/>
            <ac:picMk id="18" creationId="{F289253A-585B-380D-0E56-55418AF52EC2}"/>
          </ac:picMkLst>
        </pc:picChg>
      </pc:sldChg>
      <pc:sldChg chg="addSp delSp modSp new mod">
        <pc:chgData name="Paulette Njoki" userId="86ea84a802b6d9fb" providerId="LiveId" clId="{8699A8EF-072E-42E2-90FA-693316BCFB61}" dt="2025-08-24T17:29:15.053" v="609" actId="931"/>
        <pc:sldMkLst>
          <pc:docMk/>
          <pc:sldMk cId="1972544694" sldId="262"/>
        </pc:sldMkLst>
        <pc:spChg chg="mod">
          <ac:chgData name="Paulette Njoki" userId="86ea84a802b6d9fb" providerId="LiveId" clId="{8699A8EF-072E-42E2-90FA-693316BCFB61}" dt="2025-08-17T16:29:58.552" v="201" actId="20577"/>
          <ac:spMkLst>
            <pc:docMk/>
            <pc:sldMk cId="1972544694" sldId="262"/>
            <ac:spMk id="2" creationId="{6394F0E0-48F1-42DC-7F80-B163153D3A36}"/>
          </ac:spMkLst>
        </pc:spChg>
        <pc:spChg chg="mod">
          <ac:chgData name="Paulette Njoki" userId="86ea84a802b6d9fb" providerId="LiveId" clId="{8699A8EF-072E-42E2-90FA-693316BCFB61}" dt="2025-08-17T17:57:37.997" v="567" actId="255"/>
          <ac:spMkLst>
            <pc:docMk/>
            <pc:sldMk cId="1972544694" sldId="262"/>
            <ac:spMk id="3" creationId="{A103FC88-7304-26A2-ACA9-40E3ABAFA5A9}"/>
          </ac:spMkLst>
        </pc:spChg>
        <pc:spChg chg="mod">
          <ac:chgData name="Paulette Njoki" userId="86ea84a802b6d9fb" providerId="LiveId" clId="{8699A8EF-072E-42E2-90FA-693316BCFB61}" dt="2025-08-17T17:59:44.576" v="571" actId="242"/>
          <ac:spMkLst>
            <pc:docMk/>
            <pc:sldMk cId="1972544694" sldId="262"/>
            <ac:spMk id="5" creationId="{F04F78A5-7408-ABB8-D920-F86500D4D85F}"/>
          </ac:spMkLst>
        </pc:spChg>
        <pc:picChg chg="add mod">
          <ac:chgData name="Paulette Njoki" userId="86ea84a802b6d9fb" providerId="LiveId" clId="{8699A8EF-072E-42E2-90FA-693316BCFB61}" dt="2025-08-17T17:08:00.937" v="203" actId="931"/>
          <ac:picMkLst>
            <pc:docMk/>
            <pc:sldMk cId="1972544694" sldId="262"/>
            <ac:picMk id="8" creationId="{E5089287-F249-8000-124F-AA9EF6D59270}"/>
          </ac:picMkLst>
        </pc:picChg>
        <pc:picChg chg="add mod">
          <ac:chgData name="Paulette Njoki" userId="86ea84a802b6d9fb" providerId="LiveId" clId="{8699A8EF-072E-42E2-90FA-693316BCFB61}" dt="2025-08-24T17:29:15.053" v="609" actId="931"/>
          <ac:picMkLst>
            <pc:docMk/>
            <pc:sldMk cId="1972544694" sldId="262"/>
            <ac:picMk id="12" creationId="{46833D6C-8112-C14C-7C20-C6C67695C9BD}"/>
          </ac:picMkLst>
        </pc:picChg>
      </pc:sldChg>
      <pc:sldChg chg="modSp add mod">
        <pc:chgData name="Paulette Njoki" userId="86ea84a802b6d9fb" providerId="LiveId" clId="{8699A8EF-072E-42E2-90FA-693316BCFB61}" dt="2025-08-17T18:02:22.001" v="575" actId="242"/>
        <pc:sldMkLst>
          <pc:docMk/>
          <pc:sldMk cId="1278444265" sldId="263"/>
        </pc:sldMkLst>
        <pc:spChg chg="mod">
          <ac:chgData name="Paulette Njoki" userId="86ea84a802b6d9fb" providerId="LiveId" clId="{8699A8EF-072E-42E2-90FA-693316BCFB61}" dt="2025-08-17T17:53:53.494" v="561" actId="255"/>
          <ac:spMkLst>
            <pc:docMk/>
            <pc:sldMk cId="1278444265" sldId="263"/>
            <ac:spMk id="3" creationId="{3AD1203B-D4EA-E5F9-C56D-19621432CFE8}"/>
          </ac:spMkLst>
        </pc:spChg>
        <pc:spChg chg="mod">
          <ac:chgData name="Paulette Njoki" userId="86ea84a802b6d9fb" providerId="LiveId" clId="{8699A8EF-072E-42E2-90FA-693316BCFB61}" dt="2025-08-17T18:02:22.001" v="575" actId="242"/>
          <ac:spMkLst>
            <pc:docMk/>
            <pc:sldMk cId="1278444265" sldId="263"/>
            <ac:spMk id="5" creationId="{C93C8B19-740F-79F2-4213-B5845CD6CC22}"/>
          </ac:spMkLst>
        </pc:spChg>
      </pc:sldChg>
      <pc:sldChg chg="modSp new mod">
        <pc:chgData name="Paulette Njoki" userId="86ea84a802b6d9fb" providerId="LiveId" clId="{8699A8EF-072E-42E2-90FA-693316BCFB61}" dt="2025-08-17T18:03:54.979" v="578" actId="242"/>
        <pc:sldMkLst>
          <pc:docMk/>
          <pc:sldMk cId="4123028804" sldId="264"/>
        </pc:sldMkLst>
        <pc:spChg chg="mod">
          <ac:chgData name="Paulette Njoki" userId="86ea84a802b6d9fb" providerId="LiveId" clId="{8699A8EF-072E-42E2-90FA-693316BCFB61}" dt="2025-08-17T17:40:30.002" v="459" actId="20577"/>
          <ac:spMkLst>
            <pc:docMk/>
            <pc:sldMk cId="4123028804" sldId="264"/>
            <ac:spMk id="2" creationId="{57727178-74C4-1438-7129-1DF2341EF523}"/>
          </ac:spMkLst>
        </pc:spChg>
        <pc:spChg chg="mod">
          <ac:chgData name="Paulette Njoki" userId="86ea84a802b6d9fb" providerId="LiveId" clId="{8699A8EF-072E-42E2-90FA-693316BCFB61}" dt="2025-08-17T18:03:54.979" v="578" actId="242"/>
          <ac:spMkLst>
            <pc:docMk/>
            <pc:sldMk cId="4123028804" sldId="264"/>
            <ac:spMk id="3" creationId="{083F43B9-0AF5-8EDD-FDE6-2143E334D50D}"/>
          </ac:spMkLst>
        </pc:spChg>
      </pc:sldChg>
    </pc:docChg>
  </pc:docChgLst>
  <pc:docChgLst>
    <pc:chgData name="Paulette Njoki" userId="86ea84a802b6d9fb" providerId="LiveId" clId="{900DF9AD-267A-4208-A9EE-01E15B53F503}"/>
    <pc:docChg chg="modSld">
      <pc:chgData name="Paulette Njoki" userId="86ea84a802b6d9fb" providerId="LiveId" clId="{900DF9AD-267A-4208-A9EE-01E15B53F503}" dt="2025-09-13T17:19:43.612" v="7"/>
      <pc:docMkLst>
        <pc:docMk/>
      </pc:docMkLst>
      <pc:sldChg chg="addSp delSp modSp">
        <pc:chgData name="Paulette Njoki" userId="86ea84a802b6d9fb" providerId="LiveId" clId="{900DF9AD-267A-4208-A9EE-01E15B53F503}" dt="2025-09-13T14:45:19.284" v="0" actId="931"/>
        <pc:sldMkLst>
          <pc:docMk/>
          <pc:sldMk cId="4123028804" sldId="264"/>
        </pc:sldMkLst>
        <pc:spChg chg="del">
          <ac:chgData name="Paulette Njoki" userId="86ea84a802b6d9fb" providerId="LiveId" clId="{900DF9AD-267A-4208-A9EE-01E15B53F503}" dt="2025-09-13T14:45:19.284" v="0" actId="931"/>
          <ac:spMkLst>
            <pc:docMk/>
            <pc:sldMk cId="4123028804" sldId="264"/>
            <ac:spMk id="6" creationId="{33321D18-12A8-740D-09C6-B1221D5DA54E}"/>
          </ac:spMkLst>
        </pc:spChg>
        <pc:picChg chg="add mod">
          <ac:chgData name="Paulette Njoki" userId="86ea84a802b6d9fb" providerId="LiveId" clId="{900DF9AD-267A-4208-A9EE-01E15B53F503}" dt="2025-09-13T14:45:19.284" v="0" actId="931"/>
          <ac:picMkLst>
            <pc:docMk/>
            <pc:sldMk cId="4123028804" sldId="264"/>
            <ac:picMk id="10" creationId="{59C9221E-C811-03B5-C39D-D889C44BDB0F}"/>
          </ac:picMkLst>
        </pc:picChg>
      </pc:sldChg>
      <pc:sldChg chg="modSp">
        <pc:chgData name="Paulette Njoki" userId="86ea84a802b6d9fb" providerId="LiveId" clId="{900DF9AD-267A-4208-A9EE-01E15B53F503}" dt="2025-09-13T15:29:21.243" v="1"/>
        <pc:sldMkLst>
          <pc:docMk/>
          <pc:sldMk cId="1007024604" sldId="265"/>
        </pc:sldMkLst>
        <pc:spChg chg="mod">
          <ac:chgData name="Paulette Njoki" userId="86ea84a802b6d9fb" providerId="LiveId" clId="{900DF9AD-267A-4208-A9EE-01E15B53F503}" dt="2025-09-13T15:29:21.243" v="1"/>
          <ac:spMkLst>
            <pc:docMk/>
            <pc:sldMk cId="1007024604" sldId="265"/>
            <ac:spMk id="2" creationId="{7A511083-C553-002B-7D45-2F98676C995E}"/>
          </ac:spMkLst>
        </pc:spChg>
      </pc:sldChg>
      <pc:sldChg chg="addSp delSp modSp">
        <pc:chgData name="Paulette Njoki" userId="86ea84a802b6d9fb" providerId="LiveId" clId="{900DF9AD-267A-4208-A9EE-01E15B53F503}" dt="2025-09-13T16:09:18.655" v="6" actId="931"/>
        <pc:sldMkLst>
          <pc:docMk/>
          <pc:sldMk cId="1982772724" sldId="265"/>
        </pc:sldMkLst>
        <pc:spChg chg="mod">
          <ac:chgData name="Paulette Njoki" userId="86ea84a802b6d9fb" providerId="LiveId" clId="{900DF9AD-267A-4208-A9EE-01E15B53F503}" dt="2025-09-13T15:30:22.272" v="2"/>
          <ac:spMkLst>
            <pc:docMk/>
            <pc:sldMk cId="1982772724" sldId="265"/>
            <ac:spMk id="2" creationId="{FC2A3582-22D8-3F2B-9887-E4A95038D648}"/>
          </ac:spMkLst>
        </pc:spChg>
        <pc:spChg chg="mod">
          <ac:chgData name="Paulette Njoki" userId="86ea84a802b6d9fb" providerId="LiveId" clId="{900DF9AD-267A-4208-A9EE-01E15B53F503}" dt="2025-09-13T15:30:35.964" v="3"/>
          <ac:spMkLst>
            <pc:docMk/>
            <pc:sldMk cId="1982772724" sldId="265"/>
            <ac:spMk id="3" creationId="{C32A260A-EE2F-A5F0-66E5-8FC9ACAF4C77}"/>
          </ac:spMkLst>
        </pc:spChg>
        <pc:spChg chg="del">
          <ac:chgData name="Paulette Njoki" userId="86ea84a802b6d9fb" providerId="LiveId" clId="{900DF9AD-267A-4208-A9EE-01E15B53F503}" dt="2025-09-13T16:07:49.691" v="5" actId="931"/>
          <ac:spMkLst>
            <pc:docMk/>
            <pc:sldMk cId="1982772724" sldId="265"/>
            <ac:spMk id="4" creationId="{AE37AA5F-947D-66E4-CAE1-C9402839437A}"/>
          </ac:spMkLst>
        </pc:spChg>
        <pc:spChg chg="mod">
          <ac:chgData name="Paulette Njoki" userId="86ea84a802b6d9fb" providerId="LiveId" clId="{900DF9AD-267A-4208-A9EE-01E15B53F503}" dt="2025-09-13T15:31:47.249" v="4"/>
          <ac:spMkLst>
            <pc:docMk/>
            <pc:sldMk cId="1982772724" sldId="265"/>
            <ac:spMk id="5" creationId="{664BC58E-1B9B-2FDE-5331-3DC50D8168EE}"/>
          </ac:spMkLst>
        </pc:spChg>
        <pc:spChg chg="del">
          <ac:chgData name="Paulette Njoki" userId="86ea84a802b6d9fb" providerId="LiveId" clId="{900DF9AD-267A-4208-A9EE-01E15B53F503}" dt="2025-09-13T16:09:18.655" v="6" actId="931"/>
          <ac:spMkLst>
            <pc:docMk/>
            <pc:sldMk cId="1982772724" sldId="265"/>
            <ac:spMk id="6" creationId="{F33F7E8F-A322-EDA9-1FA3-4923C9A00C88}"/>
          </ac:spMkLst>
        </pc:spChg>
        <pc:picChg chg="add mod">
          <ac:chgData name="Paulette Njoki" userId="86ea84a802b6d9fb" providerId="LiveId" clId="{900DF9AD-267A-4208-A9EE-01E15B53F503}" dt="2025-09-13T16:07:49.691" v="5" actId="931"/>
          <ac:picMkLst>
            <pc:docMk/>
            <pc:sldMk cId="1982772724" sldId="265"/>
            <ac:picMk id="8" creationId="{11014178-ED1A-D501-9C0C-6ADCA53C00F1}"/>
          </ac:picMkLst>
        </pc:picChg>
        <pc:picChg chg="add mod">
          <ac:chgData name="Paulette Njoki" userId="86ea84a802b6d9fb" providerId="LiveId" clId="{900DF9AD-267A-4208-A9EE-01E15B53F503}" dt="2025-09-13T16:09:18.655" v="6" actId="931"/>
          <ac:picMkLst>
            <pc:docMk/>
            <pc:sldMk cId="1982772724" sldId="265"/>
            <ac:picMk id="10" creationId="{A2846863-A443-124D-3447-65DF4F93B61B}"/>
          </ac:picMkLst>
        </pc:picChg>
      </pc:sldChg>
      <pc:sldChg chg="modSp">
        <pc:chgData name="Paulette Njoki" userId="86ea84a802b6d9fb" providerId="LiveId" clId="{900DF9AD-267A-4208-A9EE-01E15B53F503}" dt="2025-09-13T17:19:43.612" v="7"/>
        <pc:sldMkLst>
          <pc:docMk/>
          <pc:sldMk cId="2691668151" sldId="267"/>
        </pc:sldMkLst>
        <pc:spChg chg="mod">
          <ac:chgData name="Paulette Njoki" userId="86ea84a802b6d9fb" providerId="LiveId" clId="{900DF9AD-267A-4208-A9EE-01E15B53F503}" dt="2025-09-13T17:19:43.612" v="7"/>
          <ac:spMkLst>
            <pc:docMk/>
            <pc:sldMk cId="2691668151" sldId="267"/>
            <ac:spMk id="3" creationId="{0732041A-438E-380D-717D-9DFF80BDFF3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16FED8-BA53-C5D6-BB9B-3702612B2D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AD327-448E-A559-1EEE-C576B3AB6B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BCCAD-5151-49F3-8289-738436854776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1B90C-5389-7BEE-63E1-5F9D760931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8B5FF-CDFF-AFBA-D15C-3004314A86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0FE61-441A-475A-BF33-67BCA6FA3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D28A6-B30A-4A96-BFE2-DDFB6D37BD17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51BBF-3156-4B65-BE92-DD03DBCD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746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Note: These columns form the basis for all subsequent analysis questions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51BBF-3156-4B65-BE92-DD03DBCD8F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8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51BBF-3156-4B65-BE92-DD03DBCD8F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0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79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06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39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85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0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42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7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5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0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95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2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0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4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7606B1-CA81-4E7D-AC24-2F47614A0AAF}" type="datetimeFigureOut">
              <a:rPr lang="en-US" smtClean="0"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4AC6EB-DD82-4122-B8AD-B8CA7EBC9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1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393C-E3F4-1EC1-634E-9B11C93C1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SQL Portfolio-Part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58D3C-6436-374E-9A1F-1B9C3CEFD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Loan Portfolio Analysis by Income, DTI &amp; Credit 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2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039F-91DC-CA3E-DE66-A0F7C08B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Risk Management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041A-438E-380D-717D-9DFF80BDF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Tighten risk controls – apply stricter criteria for high DTI &amp; weak credit borrowers</a:t>
            </a:r>
          </a:p>
          <a:p>
            <a:r>
              <a:rPr lang="en-US" sz="2000" dirty="0"/>
              <a:t>Enforce policy consistently - ensure adherence to minimum loan amount thresholds</a:t>
            </a:r>
          </a:p>
          <a:p>
            <a:r>
              <a:rPr lang="en-US" sz="2000" dirty="0"/>
              <a:t>Targeted monitoring - flag and track high-risk segments (&gt;50% DTI)</a:t>
            </a:r>
          </a:p>
          <a:p>
            <a:r>
              <a:rPr lang="en-US" sz="2000" dirty="0"/>
              <a:t>Segmented lending - loan terms/products by risk profile and balance exposure across income brackets &amp; credit tiers</a:t>
            </a:r>
          </a:p>
        </p:txBody>
      </p:sp>
    </p:spTree>
    <p:extLst>
      <p:ext uri="{BB962C8B-B14F-4D97-AF65-F5344CB8AC3E}">
        <p14:creationId xmlns:p14="http://schemas.microsoft.com/office/powerpoint/2010/main" val="269166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F9AA-36E8-53B1-3B93-DB420F60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6182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DB5A-6B42-50E9-18C2-ADF87110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6231-C69B-975F-1433-A573A7BF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 of Analysis</a:t>
            </a:r>
            <a:endParaRPr lang="en-US" dirty="0"/>
          </a:p>
          <a:p>
            <a:r>
              <a:rPr lang="en-US" sz="2000" dirty="0"/>
              <a:t>Examine loan portfolio across </a:t>
            </a:r>
            <a:r>
              <a:rPr lang="en-US" sz="2000" b="1" dirty="0"/>
              <a:t>DTI Tiers × Income Brackets × Credit Tiers</a:t>
            </a:r>
            <a:endParaRPr lang="en-US" sz="2000" dirty="0"/>
          </a:p>
          <a:p>
            <a:r>
              <a:rPr lang="en-US" sz="2000" dirty="0"/>
              <a:t>Identify </a:t>
            </a:r>
            <a:r>
              <a:rPr lang="en-US" sz="2000" b="1" dirty="0"/>
              <a:t>patterns, risks, and inconsistencies</a:t>
            </a:r>
            <a:r>
              <a:rPr lang="en-US" sz="2000" dirty="0"/>
              <a:t> leading to defaults</a:t>
            </a:r>
          </a:p>
          <a:p>
            <a:r>
              <a:rPr lang="en-US" sz="2000" dirty="0"/>
              <a:t>Provide </a:t>
            </a:r>
            <a:r>
              <a:rPr lang="en-US" sz="2000" b="1" dirty="0"/>
              <a:t>data-driven insights</a:t>
            </a:r>
            <a:r>
              <a:rPr lang="en-US" sz="2000" dirty="0"/>
              <a:t> for better credit decision-making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5C73-8E1A-1F9D-2454-789C5A8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Feature Engineering: Creating derived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44D4D-9BE2-68D1-333E-392798788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Income Brackets-</a:t>
            </a:r>
            <a:r>
              <a:rPr lang="en-US" sz="1800" dirty="0"/>
              <a:t>grouped borrower income into ranges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FBF20-47F3-CC36-85E8-85957013B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671" y="2568539"/>
            <a:ext cx="4718304" cy="666256"/>
          </a:xfrm>
        </p:spPr>
        <p:txBody>
          <a:bodyPr/>
          <a:lstStyle/>
          <a:p>
            <a:r>
              <a:rPr lang="en-US" sz="1600" b="1" dirty="0"/>
              <a:t>DTI Tiers-</a:t>
            </a:r>
            <a:r>
              <a:rPr lang="en-US" sz="1600" dirty="0"/>
              <a:t>categorized debt-to-income ratios</a:t>
            </a:r>
          </a:p>
          <a:p>
            <a:r>
              <a:rPr lang="en-US" sz="1600" b="1" dirty="0"/>
              <a:t>Credit Tiers- </a:t>
            </a:r>
            <a:r>
              <a:rPr lang="en-US" sz="1600" dirty="0"/>
              <a:t>categorized credit scores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568C54-CCDA-C045-0DE0-6C4099F430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243263"/>
            <a:ext cx="4718303" cy="26320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2C25DD0-6792-CB4F-CDEB-50A670C741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00" y="3243263"/>
            <a:ext cx="4718298" cy="2632075"/>
          </a:xfrm>
        </p:spPr>
      </p:pic>
    </p:spTree>
    <p:extLst>
      <p:ext uri="{BB962C8B-B14F-4D97-AF65-F5344CB8AC3E}">
        <p14:creationId xmlns:p14="http://schemas.microsoft.com/office/powerpoint/2010/main" val="32518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452D-3E84-6427-5662-EBDD4FBD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Portfolio Distribution: Who are our clients?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2C80B-398D-1EA1-2A86-857F7BC7F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568539"/>
            <a:ext cx="4718304" cy="666256"/>
          </a:xfrm>
        </p:spPr>
        <p:txBody>
          <a:bodyPr/>
          <a:lstStyle/>
          <a:p>
            <a:r>
              <a:rPr lang="en-US" sz="1800" dirty="0"/>
              <a:t>How is our loan portfolio distributed across different income brackets?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A4AA2-940E-96F2-CD8A-0A9C41134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sz="1800" dirty="0"/>
              <a:t>What is the average loan size within each income bracket?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8EADB1B-263F-3716-00D3-6D287C6732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9" y="3231092"/>
            <a:ext cx="4718299" cy="2644246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289253A-585B-380D-0E56-55418AF52E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43263"/>
            <a:ext cx="4718303" cy="2632075"/>
          </a:xfrm>
        </p:spPr>
      </p:pic>
    </p:spTree>
    <p:extLst>
      <p:ext uri="{BB962C8B-B14F-4D97-AF65-F5344CB8AC3E}">
        <p14:creationId xmlns:p14="http://schemas.microsoft.com/office/powerpoint/2010/main" val="273228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F0E0-48F1-42DC-7F80-B163153D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Credit &amp; Risk Profile: How risky are they?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3FC88-7304-26A2-ACA9-40E3ABAFA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z="1800" dirty="0"/>
              <a:t>How does DTI vary across income brackets?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089287-F249-8000-124F-AA9EF6D592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243263"/>
            <a:ext cx="4718303" cy="26320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78A5-7408-ABB8-D920-F86500D4D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US" sz="1800" dirty="0"/>
              <a:t>What is the average loan term across income brackets and credit tiers?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833D6C-8112-C14C-7C20-C6C67695C9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00" y="3243263"/>
            <a:ext cx="4718297" cy="2632075"/>
          </a:xfrm>
        </p:spPr>
      </p:pic>
    </p:spTree>
    <p:extLst>
      <p:ext uri="{BB962C8B-B14F-4D97-AF65-F5344CB8AC3E}">
        <p14:creationId xmlns:p14="http://schemas.microsoft.com/office/powerpoint/2010/main" val="197254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CD24D-A36C-D996-F0F2-FD6392951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B834-BF6E-94DD-CECE-638BBF6D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Credit &amp; Risk Profile: How risky are they?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1203B-D4EA-E5F9-C56D-19621432C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z="1800" dirty="0"/>
              <a:t>What types of loans are being taken by each income bracket?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24FD15-CD3F-0EC1-D209-0F6B7A890B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56" y="3243263"/>
            <a:ext cx="4668938" cy="26320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C8B19-740F-79F2-4213-B5845CD6C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sz="1800" dirty="0"/>
              <a:t>What is the default rate within each credit tier?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EEB6A82-D0DD-60EA-D314-B334734229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8" y="3243263"/>
            <a:ext cx="4716460" cy="2632075"/>
          </a:xfrm>
        </p:spPr>
      </p:pic>
    </p:spTree>
    <p:extLst>
      <p:ext uri="{BB962C8B-B14F-4D97-AF65-F5344CB8AC3E}">
        <p14:creationId xmlns:p14="http://schemas.microsoft.com/office/powerpoint/2010/main" val="127844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7178-74C4-1438-7129-1DF2341E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High Risk Segments: Where are the red flags?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43B9-0AF5-8EDD-FDE6-2143E334D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sz="1800" dirty="0"/>
              <a:t>What percentage of loans in each credit tier fall into the High-Risk DTI category (&gt;50%)?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6C6359-EEE2-75A4-67E6-45CCAEF043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02720"/>
            <a:ext cx="4718050" cy="23131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E9EA8-0DA2-8EBA-9966-56B29D6FD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dirty="0"/>
              <a:t>Which loan categories contribute most to the high-risk segment?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C9221E-C811-03B5-C39D-D889C44BDB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38" y="3412129"/>
            <a:ext cx="4718050" cy="2294342"/>
          </a:xfrm>
        </p:spPr>
      </p:pic>
    </p:spTree>
    <p:extLst>
      <p:ext uri="{BB962C8B-B14F-4D97-AF65-F5344CB8AC3E}">
        <p14:creationId xmlns:p14="http://schemas.microsoft.com/office/powerpoint/2010/main" val="412302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3582-22D8-3F2B-9887-E4A95038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Policy &amp; Consistency Check: Are we applying rules fairly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A260A-EE2F-A5F0-66E5-8FC9ACAF4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Is the minimum loan amount offered consistent across income brackets and credit tiers?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014178-ED1A-D501-9C0C-6ADCA53C00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25" y="3243263"/>
            <a:ext cx="4718304" cy="26320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BC58E-1B9B-2FDE-5331-3DC50D816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dirty="0"/>
              <a:t>Code Part 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846863-A443-124D-3447-65DF4F93B6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71" y="3243263"/>
            <a:ext cx="4715927" cy="2632075"/>
          </a:xfrm>
        </p:spPr>
      </p:pic>
    </p:spTree>
    <p:extLst>
      <p:ext uri="{BB962C8B-B14F-4D97-AF65-F5344CB8AC3E}">
        <p14:creationId xmlns:p14="http://schemas.microsoft.com/office/powerpoint/2010/main" val="198277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1DE6-1E34-D5F8-8D4F-7D7B743A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Risk &amp; Portfolio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CBBC-F2C9-9F12-D4E0-E07478A8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DTI &amp; Risk - l</a:t>
            </a:r>
            <a:r>
              <a:rPr lang="en-US" sz="2000" dirty="0"/>
              <a:t>ower-income brackets have higher average DTI. High-Risk DTI (&gt;50%) loans concentrated in weaker credit tiers.</a:t>
            </a:r>
          </a:p>
          <a:p>
            <a:r>
              <a:rPr lang="en-US" sz="2000" b="1" dirty="0"/>
              <a:t>Default rates - h</a:t>
            </a:r>
            <a:r>
              <a:rPr lang="en-US" sz="2000" dirty="0"/>
              <a:t>igher in low-income &amp; weak credit tiers. Stronger tiers maintain lower default rates.</a:t>
            </a:r>
          </a:p>
          <a:p>
            <a:r>
              <a:rPr lang="en-US" sz="2000" b="1" dirty="0"/>
              <a:t>Loan terms &amp; amounts - s</a:t>
            </a:r>
            <a:r>
              <a:rPr lang="en-US" sz="2000" dirty="0"/>
              <a:t>horter terms in high-risk groups, longer terms in stronger profiles.</a:t>
            </a:r>
          </a:p>
          <a:p>
            <a:r>
              <a:rPr lang="en-US" sz="2000" dirty="0"/>
              <a:t>Some loans issued below policy minimum (&lt;6000) which shows policy inconsistencies.</a:t>
            </a:r>
          </a:p>
          <a:p>
            <a:r>
              <a:rPr lang="en-US" sz="2000" dirty="0"/>
              <a:t>Loan purposes vary across income brackets, affecting repayment behavior.</a:t>
            </a:r>
          </a:p>
        </p:txBody>
      </p:sp>
    </p:spTree>
    <p:extLst>
      <p:ext uri="{BB962C8B-B14F-4D97-AF65-F5344CB8AC3E}">
        <p14:creationId xmlns:p14="http://schemas.microsoft.com/office/powerpoint/2010/main" val="2313988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1258</TotalTime>
  <Words>388</Words>
  <Application>Microsoft Office PowerPoint</Application>
  <PresentationFormat>Widescreen</PresentationFormat>
  <Paragraphs>41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SQL Portfolio-Part 1</vt:lpstr>
      <vt:lpstr>Introduction</vt:lpstr>
      <vt:lpstr>Feature Engineering: Creating derived columns</vt:lpstr>
      <vt:lpstr>Portfolio Distribution: Who are our clients?</vt:lpstr>
      <vt:lpstr>Credit &amp; Risk Profile: How risky are they?</vt:lpstr>
      <vt:lpstr>Credit &amp; Risk Profile: How risky are they?</vt:lpstr>
      <vt:lpstr>High Risk Segments: Where are the red flags?</vt:lpstr>
      <vt:lpstr>Policy &amp; Consistency Check: Are we applying rules fairly </vt:lpstr>
      <vt:lpstr>Risk &amp; Portfolio Insights</vt:lpstr>
      <vt:lpstr>Risk Management Recommendations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Paulette Njoki</dc:creator>
  <cp:lastModifiedBy>Paulette Njoki</cp:lastModifiedBy>
  <cp:revision>3</cp:revision>
  <dcterms:created xsi:type="dcterms:W3CDTF">2025-08-17T08:01:23Z</dcterms:created>
  <dcterms:modified xsi:type="dcterms:W3CDTF">2025-09-13T17:28:01Z</dcterms:modified>
</cp:coreProperties>
</file>