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0" r:id="rId3"/>
    <p:sldId id="278" r:id="rId4"/>
    <p:sldId id="264" r:id="rId5"/>
    <p:sldId id="268" r:id="rId6"/>
    <p:sldId id="266" r:id="rId7"/>
    <p:sldId id="267" r:id="rId8"/>
    <p:sldId id="279" r:id="rId9"/>
    <p:sldId id="280" r:id="rId10"/>
    <p:sldId id="281" r:id="rId11"/>
    <p:sldId id="265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82E5345-494A-4B7B-BF29-5A10524C16FB}">
          <p14:sldIdLst>
            <p14:sldId id="257"/>
            <p14:sldId id="260"/>
            <p14:sldId id="278"/>
            <p14:sldId id="264"/>
            <p14:sldId id="268"/>
            <p14:sldId id="266"/>
            <p14:sldId id="267"/>
            <p14:sldId id="279"/>
            <p14:sldId id="280"/>
            <p14:sldId id="281"/>
          </p14:sldIdLst>
        </p14:section>
        <p14:section name="안씀" id="{8F2F8FEE-C205-49FF-8FB5-73CB5A8C964A}">
          <p14:sldIdLst>
            <p14:sldId id="265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5"/>
    <a:srgbClr val="2C3B41"/>
    <a:srgbClr val="367FA9"/>
    <a:srgbClr val="222D32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EE982-6EB5-49AE-8235-722081E23E0D}" v="131" dt="2019-12-29T07:37:08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5464" autoAdjust="0"/>
  </p:normalViewPr>
  <p:slideViewPr>
    <p:cSldViewPr snapToGrid="0">
      <p:cViewPr varScale="1">
        <p:scale>
          <a:sx n="109" d="100"/>
          <a:sy n="109" d="100"/>
        </p:scale>
        <p:origin x="1002" y="-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기현" userId="cda8b958-ed2c-4a3b-be75-9093f70e5678" providerId="ADAL" clId="{208BE339-AABD-4530-B21A-446F6738E2B5}"/>
    <pc:docChg chg="undo redo custSel addSld delSld modSld">
      <pc:chgData name="임기현" userId="cda8b958-ed2c-4a3b-be75-9093f70e5678" providerId="ADAL" clId="{208BE339-AABD-4530-B21A-446F6738E2B5}" dt="2019-12-15T13:32:42.244" v="4079" actId="2711"/>
      <pc:docMkLst>
        <pc:docMk/>
      </pc:docMkLst>
      <pc:sldChg chg="addSp modSp">
        <pc:chgData name="임기현" userId="cda8b958-ed2c-4a3b-be75-9093f70e5678" providerId="ADAL" clId="{208BE339-AABD-4530-B21A-446F6738E2B5}" dt="2019-12-15T11:38:40.518" v="125" actId="20577"/>
        <pc:sldMkLst>
          <pc:docMk/>
          <pc:sldMk cId="109857222" sldId="257"/>
        </pc:sldMkLst>
        <pc:spChg chg="mod">
          <ac:chgData name="임기현" userId="cda8b958-ed2c-4a3b-be75-9093f70e5678" providerId="ADAL" clId="{208BE339-AABD-4530-B21A-446F6738E2B5}" dt="2019-12-15T11:38:40.518" v="125" actId="20577"/>
          <ac:spMkLst>
            <pc:docMk/>
            <pc:sldMk cId="109857222" sldId="257"/>
            <ac:spMk id="2" creationId="{00000000-0000-0000-0000-000000000000}"/>
          </ac:spMkLst>
        </pc:spChg>
        <pc:spChg chg="mod">
          <ac:chgData name="임기현" userId="cda8b958-ed2c-4a3b-be75-9093f70e5678" providerId="ADAL" clId="{208BE339-AABD-4530-B21A-446F6738E2B5}" dt="2019-12-15T11:29:06.201" v="26" actId="14100"/>
          <ac:spMkLst>
            <pc:docMk/>
            <pc:sldMk cId="109857222" sldId="257"/>
            <ac:spMk id="3" creationId="{00000000-0000-0000-0000-000000000000}"/>
          </ac:spMkLst>
        </pc:spChg>
        <pc:spChg chg="add mod">
          <ac:chgData name="임기현" userId="cda8b958-ed2c-4a3b-be75-9093f70e5678" providerId="ADAL" clId="{208BE339-AABD-4530-B21A-446F6738E2B5}" dt="2019-12-15T11:29:37.540" v="72" actId="1076"/>
          <ac:spMkLst>
            <pc:docMk/>
            <pc:sldMk cId="109857222" sldId="257"/>
            <ac:spMk id="4" creationId="{ED294968-12E4-4179-9188-FF150AC72188}"/>
          </ac:spMkLst>
        </pc:spChg>
      </pc:sldChg>
      <pc:sldChg chg="delSp modSp del">
        <pc:chgData name="임기현" userId="cda8b958-ed2c-4a3b-be75-9093f70e5678" providerId="ADAL" clId="{208BE339-AABD-4530-B21A-446F6738E2B5}" dt="2019-12-15T11:29:43.802" v="73" actId="47"/>
        <pc:sldMkLst>
          <pc:docMk/>
          <pc:sldMk cId="1438450297" sldId="258"/>
        </pc:sldMkLst>
        <pc:spChg chg="mod">
          <ac:chgData name="임기현" userId="cda8b958-ed2c-4a3b-be75-9093f70e5678" providerId="ADAL" clId="{208BE339-AABD-4530-B21A-446F6738E2B5}" dt="2019-12-15T11:28:26.776" v="7" actId="20577"/>
          <ac:spMkLst>
            <pc:docMk/>
            <pc:sldMk cId="1438450297" sldId="258"/>
            <ac:spMk id="4" creationId="{1EFE23F8-5E6C-412A-B400-ABA99B556DCF}"/>
          </ac:spMkLst>
        </pc:spChg>
        <pc:spChg chg="del">
          <ac:chgData name="임기현" userId="cda8b958-ed2c-4a3b-be75-9093f70e5678" providerId="ADAL" clId="{208BE339-AABD-4530-B21A-446F6738E2B5}" dt="2019-12-15T11:28:58.920" v="25"/>
          <ac:spMkLst>
            <pc:docMk/>
            <pc:sldMk cId="1438450297" sldId="258"/>
            <ac:spMk id="5" creationId="{E13D3EAB-6F3D-4CB7-8CEC-4DAB2C3D4295}"/>
          </ac:spMkLst>
        </pc:spChg>
        <pc:spChg chg="del">
          <ac:chgData name="임기현" userId="cda8b958-ed2c-4a3b-be75-9093f70e5678" providerId="ADAL" clId="{208BE339-AABD-4530-B21A-446F6738E2B5}" dt="2019-12-15T11:28:51.506" v="24" actId="478"/>
          <ac:spMkLst>
            <pc:docMk/>
            <pc:sldMk cId="1438450297" sldId="258"/>
            <ac:spMk id="6" creationId="{F9552C60-368E-4624-B1D1-B2B760A7653B}"/>
          </ac:spMkLst>
        </pc:spChg>
      </pc:sldChg>
      <pc:sldChg chg="addSp delSp modSp">
        <pc:chgData name="임기현" userId="cda8b958-ed2c-4a3b-be75-9093f70e5678" providerId="ADAL" clId="{208BE339-AABD-4530-B21A-446F6738E2B5}" dt="2019-12-15T12:11:29.273" v="1418" actId="20577"/>
        <pc:sldMkLst>
          <pc:docMk/>
          <pc:sldMk cId="1948882596" sldId="259"/>
        </pc:sldMkLst>
        <pc:spChg chg="del mod">
          <ac:chgData name="임기현" userId="cda8b958-ed2c-4a3b-be75-9093f70e5678" providerId="ADAL" clId="{208BE339-AABD-4530-B21A-446F6738E2B5}" dt="2019-12-15T11:43:55.233" v="187" actId="478"/>
          <ac:spMkLst>
            <pc:docMk/>
            <pc:sldMk cId="1948882596" sldId="259"/>
            <ac:spMk id="2" creationId="{3156FC61-B67F-4DAF-A2A2-E25F7E6C5126}"/>
          </ac:spMkLst>
        </pc:spChg>
        <pc:spChg chg="mod">
          <ac:chgData name="임기현" userId="cda8b958-ed2c-4a3b-be75-9093f70e5678" providerId="ADAL" clId="{208BE339-AABD-4530-B21A-446F6738E2B5}" dt="2019-12-15T11:40:57.346" v="150"/>
          <ac:spMkLst>
            <pc:docMk/>
            <pc:sldMk cId="1948882596" sldId="259"/>
            <ac:spMk id="5" creationId="{2F613690-27BE-4AE4-A9A7-A3E4A980FD91}"/>
          </ac:spMkLst>
        </pc:spChg>
        <pc:spChg chg="add mod">
          <ac:chgData name="임기현" userId="cda8b958-ed2c-4a3b-be75-9093f70e5678" providerId="ADAL" clId="{208BE339-AABD-4530-B21A-446F6738E2B5}" dt="2019-12-15T12:09:39.655" v="1357" actId="20577"/>
          <ac:spMkLst>
            <pc:docMk/>
            <pc:sldMk cId="1948882596" sldId="259"/>
            <ac:spMk id="6" creationId="{0546F70C-2329-4A15-9D38-B1563B6ED7F0}"/>
          </ac:spMkLst>
        </pc:spChg>
        <pc:spChg chg="add mod">
          <ac:chgData name="임기현" userId="cda8b958-ed2c-4a3b-be75-9093f70e5678" providerId="ADAL" clId="{208BE339-AABD-4530-B21A-446F6738E2B5}" dt="2019-12-15T12:11:29.273" v="1418" actId="20577"/>
          <ac:spMkLst>
            <pc:docMk/>
            <pc:sldMk cId="1948882596" sldId="259"/>
            <ac:spMk id="7" creationId="{2884A577-548E-4F4F-8664-16B21BE2E67F}"/>
          </ac:spMkLst>
        </pc:spChg>
        <pc:spChg chg="del mod">
          <ac:chgData name="임기현" userId="cda8b958-ed2c-4a3b-be75-9093f70e5678" providerId="ADAL" clId="{208BE339-AABD-4530-B21A-446F6738E2B5}" dt="2019-12-15T11:43:56.776" v="188" actId="478"/>
          <ac:spMkLst>
            <pc:docMk/>
            <pc:sldMk cId="1948882596" sldId="259"/>
            <ac:spMk id="8" creationId="{AA1BA192-0717-4CDD-99F1-45BFADA5635C}"/>
          </ac:spMkLst>
        </pc:spChg>
        <pc:spChg chg="add del">
          <ac:chgData name="임기현" userId="cda8b958-ed2c-4a3b-be75-9093f70e5678" providerId="ADAL" clId="{208BE339-AABD-4530-B21A-446F6738E2B5}" dt="2019-12-15T11:49:12.021" v="287"/>
          <ac:spMkLst>
            <pc:docMk/>
            <pc:sldMk cId="1948882596" sldId="259"/>
            <ac:spMk id="9" creationId="{FF171C58-B10A-4F0A-AA25-BE8535B9A53C}"/>
          </ac:spMkLst>
        </pc:spChg>
      </pc:sldChg>
      <pc:sldChg chg="modSp add del">
        <pc:chgData name="임기현" userId="cda8b958-ed2c-4a3b-be75-9093f70e5678" providerId="ADAL" clId="{208BE339-AABD-4530-B21A-446F6738E2B5}" dt="2019-12-15T12:10:17.626" v="1365" actId="20577"/>
        <pc:sldMkLst>
          <pc:docMk/>
          <pc:sldMk cId="2891617576" sldId="260"/>
        </pc:sldMkLst>
        <pc:spChg chg="mod">
          <ac:chgData name="임기현" userId="cda8b958-ed2c-4a3b-be75-9093f70e5678" providerId="ADAL" clId="{208BE339-AABD-4530-B21A-446F6738E2B5}" dt="2019-12-15T12:10:17.626" v="1365" actId="20577"/>
          <ac:spMkLst>
            <pc:docMk/>
            <pc:sldMk cId="2891617576" sldId="260"/>
            <ac:spMk id="7" creationId="{B682C7C9-5CA5-4386-83BB-F45DA7914FF9}"/>
          </ac:spMkLst>
        </pc:spChg>
      </pc:sldChg>
      <pc:sldChg chg="del">
        <pc:chgData name="임기현" userId="cda8b958-ed2c-4a3b-be75-9093f70e5678" providerId="ADAL" clId="{208BE339-AABD-4530-B21A-446F6738E2B5}" dt="2019-12-15T12:09:49.191" v="1358" actId="47"/>
        <pc:sldMkLst>
          <pc:docMk/>
          <pc:sldMk cId="287277318" sldId="262"/>
        </pc:sldMkLst>
      </pc:sldChg>
      <pc:sldChg chg="addSp delSp modSp">
        <pc:chgData name="임기현" userId="cda8b958-ed2c-4a3b-be75-9093f70e5678" providerId="ADAL" clId="{208BE339-AABD-4530-B21A-446F6738E2B5}" dt="2019-12-15T12:22:27.994" v="1706" actId="478"/>
        <pc:sldMkLst>
          <pc:docMk/>
          <pc:sldMk cId="699913987" sldId="264"/>
        </pc:sldMkLst>
        <pc:spChg chg="mod">
          <ac:chgData name="임기현" userId="cda8b958-ed2c-4a3b-be75-9093f70e5678" providerId="ADAL" clId="{208BE339-AABD-4530-B21A-446F6738E2B5}" dt="2019-12-15T12:17:04.824" v="1684" actId="14100"/>
          <ac:spMkLst>
            <pc:docMk/>
            <pc:sldMk cId="699913987" sldId="264"/>
            <ac:spMk id="3" creationId="{EAC0716A-C277-482D-AE55-6B213447A187}"/>
          </ac:spMkLst>
        </pc:spChg>
        <pc:spChg chg="mod">
          <ac:chgData name="임기현" userId="cda8b958-ed2c-4a3b-be75-9093f70e5678" providerId="ADAL" clId="{208BE339-AABD-4530-B21A-446F6738E2B5}" dt="2019-12-15T12:19:23.796" v="1701"/>
          <ac:spMkLst>
            <pc:docMk/>
            <pc:sldMk cId="699913987" sldId="264"/>
            <ac:spMk id="10" creationId="{8A6CE98A-5E84-4862-BC75-BC149B4A9F22}"/>
          </ac:spMkLst>
        </pc:spChg>
        <pc:spChg chg="add del mod">
          <ac:chgData name="임기현" userId="cda8b958-ed2c-4a3b-be75-9093f70e5678" providerId="ADAL" clId="{208BE339-AABD-4530-B21A-446F6738E2B5}" dt="2019-12-15T12:22:27.994" v="1706" actId="478"/>
          <ac:spMkLst>
            <pc:docMk/>
            <pc:sldMk cId="699913987" sldId="264"/>
            <ac:spMk id="11" creationId="{36687D39-2C94-4F50-AC73-34FC8E39B068}"/>
          </ac:spMkLst>
        </pc:spChg>
        <pc:spChg chg="mod">
          <ac:chgData name="임기현" userId="cda8b958-ed2c-4a3b-be75-9093f70e5678" providerId="ADAL" clId="{208BE339-AABD-4530-B21A-446F6738E2B5}" dt="2019-12-15T12:16:28.992" v="1683" actId="20577"/>
          <ac:spMkLst>
            <pc:docMk/>
            <pc:sldMk cId="699913987" sldId="264"/>
            <ac:spMk id="13" creationId="{59B7D993-E9B2-4008-917F-F170CB857C7F}"/>
          </ac:spMkLst>
        </pc:spChg>
        <pc:spChg chg="mod">
          <ac:chgData name="임기현" userId="cda8b958-ed2c-4a3b-be75-9093f70e5678" providerId="ADAL" clId="{208BE339-AABD-4530-B21A-446F6738E2B5}" dt="2019-12-15T12:17:21.791" v="1685" actId="14100"/>
          <ac:spMkLst>
            <pc:docMk/>
            <pc:sldMk cId="699913987" sldId="264"/>
            <ac:spMk id="28" creationId="{DBE211EA-3522-4060-BFA2-319F5326F89C}"/>
          </ac:spMkLst>
        </pc:spChg>
      </pc:sldChg>
      <pc:sldChg chg="modNotesTx">
        <pc:chgData name="임기현" userId="cda8b958-ed2c-4a3b-be75-9093f70e5678" providerId="ADAL" clId="{208BE339-AABD-4530-B21A-446F6738E2B5}" dt="2019-12-15T12:14:14.303" v="1635" actId="20577"/>
        <pc:sldMkLst>
          <pc:docMk/>
          <pc:sldMk cId="1507169907" sldId="278"/>
        </pc:sldMkLst>
      </pc:sldChg>
      <pc:sldChg chg="delSp modSp add modNotesTx">
        <pc:chgData name="임기현" userId="cda8b958-ed2c-4a3b-be75-9093f70e5678" providerId="ADAL" clId="{208BE339-AABD-4530-B21A-446F6738E2B5}" dt="2019-12-15T13:32:42.244" v="4079" actId="2711"/>
        <pc:sldMkLst>
          <pc:docMk/>
          <pc:sldMk cId="1666194552" sldId="279"/>
        </pc:sldMkLst>
        <pc:spChg chg="mod">
          <ac:chgData name="임기현" userId="cda8b958-ed2c-4a3b-be75-9093f70e5678" providerId="ADAL" clId="{208BE339-AABD-4530-B21A-446F6738E2B5}" dt="2019-12-15T13:32:19.918" v="4073" actId="14100"/>
          <ac:spMkLst>
            <pc:docMk/>
            <pc:sldMk cId="1666194552" sldId="279"/>
            <ac:spMk id="5" creationId="{2F613690-27BE-4AE4-A9A7-A3E4A980FD91}"/>
          </ac:spMkLst>
        </pc:spChg>
        <pc:spChg chg="mod">
          <ac:chgData name="임기현" userId="cda8b958-ed2c-4a3b-be75-9093f70e5678" providerId="ADAL" clId="{208BE339-AABD-4530-B21A-446F6738E2B5}" dt="2019-12-15T13:32:42.244" v="4079" actId="2711"/>
          <ac:spMkLst>
            <pc:docMk/>
            <pc:sldMk cId="1666194552" sldId="279"/>
            <ac:spMk id="6" creationId="{0546F70C-2329-4A15-9D38-B1563B6ED7F0}"/>
          </ac:spMkLst>
        </pc:spChg>
        <pc:spChg chg="del">
          <ac:chgData name="임기현" userId="cda8b958-ed2c-4a3b-be75-9093f70e5678" providerId="ADAL" clId="{208BE339-AABD-4530-B21A-446F6738E2B5}" dt="2019-12-15T13:32:22.431" v="4074" actId="478"/>
          <ac:spMkLst>
            <pc:docMk/>
            <pc:sldMk cId="1666194552" sldId="279"/>
            <ac:spMk id="7" creationId="{2884A577-548E-4F4F-8664-16B21BE2E67F}"/>
          </ac:spMkLst>
        </pc:spChg>
      </pc:sldChg>
    </pc:docChg>
  </pc:docChgLst>
  <pc:docChgLst>
    <pc:chgData name="임기현" userId="cda8b958-ed2c-4a3b-be75-9093f70e5678" providerId="ADAL" clId="{014EE982-6EB5-49AE-8235-722081E23E0D}"/>
    <pc:docChg chg="undo redo custSel addSld delSld modSld sldOrd addSection delSection modSection">
      <pc:chgData name="임기현" userId="cda8b958-ed2c-4a3b-be75-9093f70e5678" providerId="ADAL" clId="{014EE982-6EB5-49AE-8235-722081E23E0D}" dt="2019-12-29T07:38:09.129" v="1467" actId="14100"/>
      <pc:docMkLst>
        <pc:docMk/>
      </pc:docMkLst>
      <pc:sldChg chg="del">
        <pc:chgData name="임기현" userId="cda8b958-ed2c-4a3b-be75-9093f70e5678" providerId="ADAL" clId="{014EE982-6EB5-49AE-8235-722081E23E0D}" dt="2019-12-25T07:38:26.874" v="850" actId="47"/>
        <pc:sldMkLst>
          <pc:docMk/>
          <pc:sldMk cId="1933837579" sldId="261"/>
        </pc:sldMkLst>
      </pc:sldChg>
      <pc:sldChg chg="del">
        <pc:chgData name="임기현" userId="cda8b958-ed2c-4a3b-be75-9093f70e5678" providerId="ADAL" clId="{014EE982-6EB5-49AE-8235-722081E23E0D}" dt="2019-12-25T07:38:26.874" v="850" actId="47"/>
        <pc:sldMkLst>
          <pc:docMk/>
          <pc:sldMk cId="4185616215" sldId="263"/>
        </pc:sldMkLst>
      </pc:sldChg>
      <pc:sldChg chg="addSp modSp ord">
        <pc:chgData name="임기현" userId="cda8b958-ed2c-4a3b-be75-9093f70e5678" providerId="ADAL" clId="{014EE982-6EB5-49AE-8235-722081E23E0D}" dt="2019-12-25T07:41:46.251" v="879" actId="571"/>
        <pc:sldMkLst>
          <pc:docMk/>
          <pc:sldMk cId="2294344029" sldId="266"/>
        </pc:sldMkLst>
        <pc:spChg chg="add mod">
          <ac:chgData name="임기현" userId="cda8b958-ed2c-4a3b-be75-9093f70e5678" providerId="ADAL" clId="{014EE982-6EB5-49AE-8235-722081E23E0D}" dt="2019-12-25T07:41:46.251" v="879" actId="571"/>
          <ac:spMkLst>
            <pc:docMk/>
            <pc:sldMk cId="2294344029" sldId="266"/>
            <ac:spMk id="34" creationId="{3CB74006-42CE-485F-9AED-955B79C4431B}"/>
          </ac:spMkLst>
        </pc:spChg>
        <pc:spChg chg="add mod">
          <ac:chgData name="임기현" userId="cda8b958-ed2c-4a3b-be75-9093f70e5678" providerId="ADAL" clId="{014EE982-6EB5-49AE-8235-722081E23E0D}" dt="2019-12-25T07:41:46.251" v="879" actId="571"/>
          <ac:spMkLst>
            <pc:docMk/>
            <pc:sldMk cId="2294344029" sldId="266"/>
            <ac:spMk id="35" creationId="{BA786450-30CD-4BC1-A616-45AE84C30CE9}"/>
          </ac:spMkLst>
        </pc:spChg>
        <pc:spChg chg="mod">
          <ac:chgData name="임기현" userId="cda8b958-ed2c-4a3b-be75-9093f70e5678" providerId="ADAL" clId="{014EE982-6EB5-49AE-8235-722081E23E0D}" dt="2019-12-25T07:41:43.955" v="878" actId="1076"/>
          <ac:spMkLst>
            <pc:docMk/>
            <pc:sldMk cId="2294344029" sldId="266"/>
            <ac:spMk id="54" creationId="{353D939E-7FA1-4387-B245-7ABEC8EDBCB1}"/>
          </ac:spMkLst>
        </pc:spChg>
        <pc:spChg chg="mod">
          <ac:chgData name="임기현" userId="cda8b958-ed2c-4a3b-be75-9093f70e5678" providerId="ADAL" clId="{014EE982-6EB5-49AE-8235-722081E23E0D}" dt="2019-12-25T07:41:43.955" v="878" actId="1076"/>
          <ac:spMkLst>
            <pc:docMk/>
            <pc:sldMk cId="2294344029" sldId="266"/>
            <ac:spMk id="55" creationId="{C27E4E30-CCB9-4221-86C8-4D3DC26C0A40}"/>
          </ac:spMkLst>
        </pc:spChg>
        <pc:graphicFrameChg chg="mod modGraphic">
          <ac:chgData name="임기현" userId="cda8b958-ed2c-4a3b-be75-9093f70e5678" providerId="ADAL" clId="{014EE982-6EB5-49AE-8235-722081E23E0D}" dt="2019-12-25T07:41:40.852" v="877"/>
          <ac:graphicFrameMkLst>
            <pc:docMk/>
            <pc:sldMk cId="2294344029" sldId="266"/>
            <ac:graphicFrameMk id="45" creationId="{DDF88F1D-084F-4533-A21B-F3437EBD8989}"/>
          </ac:graphicFrameMkLst>
        </pc:graphicFrameChg>
      </pc:sldChg>
      <pc:sldChg chg="addSp delSp modSp ord">
        <pc:chgData name="임기현" userId="cda8b958-ed2c-4a3b-be75-9093f70e5678" providerId="ADAL" clId="{014EE982-6EB5-49AE-8235-722081E23E0D}" dt="2019-12-29T07:38:09.129" v="1467" actId="14100"/>
        <pc:sldMkLst>
          <pc:docMk/>
          <pc:sldMk cId="2967026433" sldId="267"/>
        </pc:sldMkLst>
        <pc:spChg chg="add del mod">
          <ac:chgData name="임기현" userId="cda8b958-ed2c-4a3b-be75-9093f70e5678" providerId="ADAL" clId="{014EE982-6EB5-49AE-8235-722081E23E0D}" dt="2019-12-23T14:54:14.210" v="41"/>
          <ac:spMkLst>
            <pc:docMk/>
            <pc:sldMk cId="2967026433" sldId="267"/>
            <ac:spMk id="6" creationId="{806142CF-53A3-44B3-9DBE-7642E0CFB24F}"/>
          </ac:spMkLst>
        </pc:spChg>
        <pc:spChg chg="add del mod">
          <ac:chgData name="임기현" userId="cda8b958-ed2c-4a3b-be75-9093f70e5678" providerId="ADAL" clId="{014EE982-6EB5-49AE-8235-722081E23E0D}" dt="2019-12-23T14:54:14.210" v="41"/>
          <ac:spMkLst>
            <pc:docMk/>
            <pc:sldMk cId="2967026433" sldId="267"/>
            <ac:spMk id="8" creationId="{64114FCF-3C44-4E9E-8625-70032EE04677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2" creationId="{3B5466CF-399F-4A5E-BADB-4FFDE6050BDB}"/>
          </ac:spMkLst>
        </pc:spChg>
        <pc:spChg chg="del">
          <ac:chgData name="임기현" userId="cda8b958-ed2c-4a3b-be75-9093f70e5678" providerId="ADAL" clId="{014EE982-6EB5-49AE-8235-722081E23E0D}" dt="2019-12-25T07:20:04.700" v="655" actId="478"/>
          <ac:spMkLst>
            <pc:docMk/>
            <pc:sldMk cId="2967026433" sldId="267"/>
            <ac:spMk id="46" creationId="{CF34E58A-3D9F-42A4-A127-0E02F58D812B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47" creationId="{0D83B171-E66B-47A3-9D8C-2103063E2D88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48" creationId="{A2A29661-F18D-430E-91F7-A024BF2EE008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49" creationId="{31E65A5D-CE82-4D7C-B289-766D0B29FB12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50" creationId="{F67B8EFB-EC27-45B8-8347-EDF70B36A42C}"/>
          </ac:spMkLst>
        </pc:spChg>
        <pc:spChg chg="mod">
          <ac:chgData name="임기현" userId="cda8b958-ed2c-4a3b-be75-9093f70e5678" providerId="ADAL" clId="{014EE982-6EB5-49AE-8235-722081E23E0D}" dt="2019-12-29T07:38:09.129" v="1467" actId="14100"/>
          <ac:spMkLst>
            <pc:docMk/>
            <pc:sldMk cId="2967026433" sldId="267"/>
            <ac:spMk id="51" creationId="{58EF6223-6C60-4D9C-9F5A-54BDE2954483}"/>
          </ac:spMkLst>
        </pc:spChg>
        <pc:spChg chg="mod">
          <ac:chgData name="임기현" userId="cda8b958-ed2c-4a3b-be75-9093f70e5678" providerId="ADAL" clId="{014EE982-6EB5-49AE-8235-722081E23E0D}" dt="2019-12-25T07:21:57.621" v="708" actId="6549"/>
          <ac:spMkLst>
            <pc:docMk/>
            <pc:sldMk cId="2967026433" sldId="267"/>
            <ac:spMk id="53" creationId="{F235627E-FE7E-473B-A50E-6DF3FDFED162}"/>
          </ac:spMkLst>
        </pc:spChg>
        <pc:spChg chg="mod">
          <ac:chgData name="임기현" userId="cda8b958-ed2c-4a3b-be75-9093f70e5678" providerId="ADAL" clId="{014EE982-6EB5-49AE-8235-722081E23E0D}" dt="2019-12-25T07:21:05.710" v="658" actId="207"/>
          <ac:spMkLst>
            <pc:docMk/>
            <pc:sldMk cId="2967026433" sldId="267"/>
            <ac:spMk id="54" creationId="{B1C98E6E-5A76-4FDF-A1C2-696BB2F41451}"/>
          </ac:spMkLst>
        </pc:spChg>
        <pc:spChg chg="mod">
          <ac:chgData name="임기현" userId="cda8b958-ed2c-4a3b-be75-9093f70e5678" providerId="ADAL" clId="{014EE982-6EB5-49AE-8235-722081E23E0D}" dt="2019-12-25T07:21:18.496" v="660" actId="207"/>
          <ac:spMkLst>
            <pc:docMk/>
            <pc:sldMk cId="2967026433" sldId="267"/>
            <ac:spMk id="55" creationId="{D7B2BB82-61B1-4733-8F6A-1C628E54A7C8}"/>
          </ac:spMkLst>
        </pc:spChg>
        <pc:spChg chg="mod">
          <ac:chgData name="임기현" userId="cda8b958-ed2c-4a3b-be75-9093f70e5678" providerId="ADAL" clId="{014EE982-6EB5-49AE-8235-722081E23E0D}" dt="2019-12-25T07:21:13.985" v="659" actId="207"/>
          <ac:spMkLst>
            <pc:docMk/>
            <pc:sldMk cId="2967026433" sldId="267"/>
            <ac:spMk id="56" creationId="{7219D83C-1065-4142-9462-0281F3439B99}"/>
          </ac:spMkLst>
        </pc:spChg>
        <pc:spChg chg="mod">
          <ac:chgData name="임기현" userId="cda8b958-ed2c-4a3b-be75-9093f70e5678" providerId="ADAL" clId="{014EE982-6EB5-49AE-8235-722081E23E0D}" dt="2019-12-29T07:36:56.757" v="1463" actId="20577"/>
          <ac:spMkLst>
            <pc:docMk/>
            <pc:sldMk cId="2967026433" sldId="267"/>
            <ac:spMk id="60" creationId="{3BF581CD-4D4E-4981-B2D4-2D69DCF0FD19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68" creationId="{CD1D8729-719C-4335-A8B0-5785EC35F557}"/>
          </ac:spMkLst>
        </pc:spChg>
        <pc:spChg chg="mod">
          <ac:chgData name="임기현" userId="cda8b958-ed2c-4a3b-be75-9093f70e5678" providerId="ADAL" clId="{014EE982-6EB5-49AE-8235-722081E23E0D}" dt="2019-12-29T07:37:04.303" v="1464" actId="1076"/>
          <ac:spMkLst>
            <pc:docMk/>
            <pc:sldMk cId="2967026433" sldId="267"/>
            <ac:spMk id="69" creationId="{AFFF5A09-FD0E-4C0D-A883-82E10D29A6FF}"/>
          </ac:spMkLst>
        </pc:spChg>
        <pc:spChg chg="mod">
          <ac:chgData name="임기현" userId="cda8b958-ed2c-4a3b-be75-9093f70e5678" providerId="ADAL" clId="{014EE982-6EB5-49AE-8235-722081E23E0D}" dt="2019-12-29T07:37:04.303" v="1464" actId="1076"/>
          <ac:spMkLst>
            <pc:docMk/>
            <pc:sldMk cId="2967026433" sldId="267"/>
            <ac:spMk id="70" creationId="{6653CD03-F533-4354-AA4C-D0D3E9B027AF}"/>
          </ac:spMkLst>
        </pc:spChg>
        <pc:spChg chg="mod">
          <ac:chgData name="임기현" userId="cda8b958-ed2c-4a3b-be75-9093f70e5678" providerId="ADAL" clId="{014EE982-6EB5-49AE-8235-722081E23E0D}" dt="2019-12-29T07:37:04.303" v="1464" actId="1076"/>
          <ac:spMkLst>
            <pc:docMk/>
            <pc:sldMk cId="2967026433" sldId="267"/>
            <ac:spMk id="72" creationId="{895151FB-3E02-40C4-8F65-2542FA2B4E6B}"/>
          </ac:spMkLst>
        </pc:spChg>
        <pc:spChg chg="mod">
          <ac:chgData name="임기현" userId="cda8b958-ed2c-4a3b-be75-9093f70e5678" providerId="ADAL" clId="{014EE982-6EB5-49AE-8235-722081E23E0D}" dt="2019-12-29T07:37:04.303" v="1464" actId="1076"/>
          <ac:spMkLst>
            <pc:docMk/>
            <pc:sldMk cId="2967026433" sldId="267"/>
            <ac:spMk id="73" creationId="{23EA493D-B3CC-4C38-9A1D-F07AEB746941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74" creationId="{DD5278F0-B96D-4DEB-A307-20B1E724C414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76" creationId="{B5B7B668-EDF9-45C9-B1FC-F557DC3EC5A9}"/>
          </ac:spMkLst>
        </pc:spChg>
        <pc:spChg chg="add del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77" creationId="{A291CB8F-2C6E-441E-BE11-E7ABFDE13189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79" creationId="{A66B615C-DAF0-48A2-9132-24DCBA8B80F1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0" creationId="{7294A32A-C0DB-4EAD-991A-3CE99091510B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1" creationId="{C4ABB924-E548-4492-B60B-38486F77CF0C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2" creationId="{1BBB6225-4799-46F0-AE92-4BBA2E357CBB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4" creationId="{B572C67A-AFA1-4626-9381-23FA5077C10C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5" creationId="{444642DB-A445-4884-94BE-FBB61DD96BF3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6" creationId="{86D8AE3E-A992-4CDB-B022-2FE77EDC2807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7" creationId="{D934F3A8-C07A-4EAB-BC1B-58C9D1534A9B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8" creationId="{FB981340-A94A-42EC-8DC5-F9F0EB67AB44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9" creationId="{9E5EC1B1-0B3D-404B-88F0-D330EE5E807C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0" creationId="{DEF010D1-D936-4A9D-86E3-85271517AA90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1" creationId="{1E942B19-CB8E-42FB-A3B7-4FBD2953640C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4" creationId="{DBEF8B17-34A8-496C-B18A-4E9F084800A9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5" creationId="{EF507B59-DE95-45B0-8D19-467225E3BCE9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6" creationId="{556DAB1E-504F-46AD-9CD2-2A56BCF73C09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7" creationId="{B886B2F3-1087-4271-916B-6DE78D37DD33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8" creationId="{1D345C68-E6F8-459F-861C-018DA397398F}"/>
          </ac:spMkLst>
        </pc:spChg>
        <pc:spChg chg="add del">
          <ac:chgData name="임기현" userId="cda8b958-ed2c-4a3b-be75-9093f70e5678" providerId="ADAL" clId="{014EE982-6EB5-49AE-8235-722081E23E0D}" dt="2019-12-23T14:55:43.705" v="72"/>
          <ac:spMkLst>
            <pc:docMk/>
            <pc:sldMk cId="2967026433" sldId="267"/>
            <ac:spMk id="98" creationId="{F47C2CE5-9C69-4D42-9822-5284CEB222E0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0" creationId="{94FCE41F-6FB8-48AE-995C-53ED03C62539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1" creationId="{5FFB5F1D-5CD8-4B3C-9C84-2A4AC7985147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3" creationId="{41585180-0DFE-464F-93DF-A0FA94290A68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4" creationId="{4B04A20B-1594-49E6-85CF-63CCC298CE87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6" creationId="{517CCCCB-8BA4-4C39-8428-3B82101E3F2F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7" creationId="{CAEDA6B0-752E-43CB-99EA-85CF635B7297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8" creationId="{094822C6-C8AD-4C47-A1DE-12D146D1374A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9" creationId="{BA4D5038-C7EA-4A8E-BBD5-4BF9C0F05F6D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0" creationId="{C71AF0A2-D3BA-4C29-8AAC-C0C4502B6701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1" creationId="{2663E85C-FD22-4682-BA5D-5CC59828C64C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2" creationId="{D22E641D-8DFD-452E-A9E5-11B90650240C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3" creationId="{B042E21C-7DFC-448D-8462-E678240A5807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4" creationId="{2B05A3D7-BE3D-40E9-BDAF-BAD0AD08BDEA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6" creationId="{9ACAA581-DBF3-44EF-8124-97BF04C3BC77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8" creationId="{FEB4C677-ADE5-4AA9-B623-C953D7146C94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9" creationId="{37930225-8560-4848-BD3B-A27494BB7FF4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20" creationId="{23AAB354-9160-4EFC-B609-356BAE340121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21" creationId="{0E664231-AF82-4FCD-B7E8-606B577FA3A6}"/>
          </ac:spMkLst>
        </pc:spChg>
        <pc:spChg chg="add mod">
          <ac:chgData name="임기현" userId="cda8b958-ed2c-4a3b-be75-9093f70e5678" providerId="ADAL" clId="{014EE982-6EB5-49AE-8235-722081E23E0D}" dt="2019-12-25T07:19:59.873" v="654" actId="571"/>
          <ac:spMkLst>
            <pc:docMk/>
            <pc:sldMk cId="2967026433" sldId="267"/>
            <ac:spMk id="122" creationId="{100DFE5E-88A3-433A-B2D1-9B419A8F715F}"/>
          </ac:spMkLst>
        </pc:spChg>
        <pc:spChg chg="add mod">
          <ac:chgData name="임기현" userId="cda8b958-ed2c-4a3b-be75-9093f70e5678" providerId="ADAL" clId="{014EE982-6EB5-49AE-8235-722081E23E0D}" dt="2019-12-25T07:20:09.847" v="656" actId="571"/>
          <ac:spMkLst>
            <pc:docMk/>
            <pc:sldMk cId="2967026433" sldId="267"/>
            <ac:spMk id="123" creationId="{D2C2ABEC-6829-47B7-B938-0C29F023F80A}"/>
          </ac:spMkLst>
        </pc:spChg>
        <pc:spChg chg="add mod">
          <ac:chgData name="임기현" userId="cda8b958-ed2c-4a3b-be75-9093f70e5678" providerId="ADAL" clId="{014EE982-6EB5-49AE-8235-722081E23E0D}" dt="2019-12-25T07:21:28.387" v="662" actId="571"/>
          <ac:spMkLst>
            <pc:docMk/>
            <pc:sldMk cId="2967026433" sldId="267"/>
            <ac:spMk id="124" creationId="{51E29649-8DA4-44AA-8BC7-23D0104CD915}"/>
          </ac:spMkLst>
        </pc:spChg>
        <pc:spChg chg="add">
          <ac:chgData name="임기현" userId="cda8b958-ed2c-4a3b-be75-9093f70e5678" providerId="ADAL" clId="{014EE982-6EB5-49AE-8235-722081E23E0D}" dt="2019-12-25T07:39:37.953" v="853"/>
          <ac:spMkLst>
            <pc:docMk/>
            <pc:sldMk cId="2967026433" sldId="267"/>
            <ac:spMk id="126" creationId="{A7E6F633-10F5-4B9C-84F2-E0AD28F72743}"/>
          </ac:spMkLst>
        </pc:spChg>
        <pc:graphicFrameChg chg="mod">
          <ac:chgData name="임기현" userId="cda8b958-ed2c-4a3b-be75-9093f70e5678" providerId="ADAL" clId="{014EE982-6EB5-49AE-8235-722081E23E0D}" dt="2019-12-29T07:38:02.885" v="1466" actId="1076"/>
          <ac:graphicFrameMkLst>
            <pc:docMk/>
            <pc:sldMk cId="2967026433" sldId="267"/>
            <ac:graphicFrameMk id="78" creationId="{31905148-CA07-44E2-9AA0-29BB7EC075F1}"/>
          </ac:graphicFrameMkLst>
        </pc:graphicFrameChg>
        <pc:graphicFrameChg chg="mod">
          <ac:chgData name="임기현" userId="cda8b958-ed2c-4a3b-be75-9093f70e5678" providerId="ADAL" clId="{014EE982-6EB5-49AE-8235-722081E23E0D}" dt="2019-12-29T07:38:02.885" v="1466" actId="1076"/>
          <ac:graphicFrameMkLst>
            <pc:docMk/>
            <pc:sldMk cId="2967026433" sldId="267"/>
            <ac:graphicFrameMk id="83" creationId="{93A7C2A6-E4D9-4791-A040-760B5E0D9EE6}"/>
          </ac:graphicFrameMkLst>
        </pc:graphicFrameChg>
        <pc:graphicFrameChg chg="mod modGraphic">
          <ac:chgData name="임기현" userId="cda8b958-ed2c-4a3b-be75-9093f70e5678" providerId="ADAL" clId="{014EE982-6EB5-49AE-8235-722081E23E0D}" dt="2019-12-29T07:38:02.885" v="1466" actId="1076"/>
          <ac:graphicFrameMkLst>
            <pc:docMk/>
            <pc:sldMk cId="2967026433" sldId="267"/>
            <ac:graphicFrameMk id="92" creationId="{6885E562-E49E-4F35-A651-5A439B86B4E2}"/>
          </ac:graphicFrameMkLst>
        </pc:graphicFrameChg>
        <pc:graphicFrameChg chg="mod modGraphic">
          <ac:chgData name="임기현" userId="cda8b958-ed2c-4a3b-be75-9093f70e5678" providerId="ADAL" clId="{014EE982-6EB5-49AE-8235-722081E23E0D}" dt="2019-12-29T07:38:02.885" v="1466" actId="1076"/>
          <ac:graphicFrameMkLst>
            <pc:docMk/>
            <pc:sldMk cId="2967026433" sldId="267"/>
            <ac:graphicFrameMk id="99" creationId="{CB6B6F5E-40D7-46A8-ACF7-1891CED24ED7}"/>
          </ac:graphicFrameMkLst>
        </pc:graphicFrameChg>
        <pc:graphicFrameChg chg="add mod modGraphic">
          <ac:chgData name="임기현" userId="cda8b958-ed2c-4a3b-be75-9093f70e5678" providerId="ADAL" clId="{014EE982-6EB5-49AE-8235-722081E23E0D}" dt="2019-12-29T07:38:02.885" v="1466" actId="1076"/>
          <ac:graphicFrameMkLst>
            <pc:docMk/>
            <pc:sldMk cId="2967026433" sldId="267"/>
            <ac:graphicFrameMk id="117" creationId="{986CA113-B9AD-4D7B-B05C-2D9C5343E131}"/>
          </ac:graphicFrameMkLst>
        </pc:graphicFrameChg>
        <pc:picChg chg="add del mod">
          <ac:chgData name="임기현" userId="cda8b958-ed2c-4a3b-be75-9093f70e5678" providerId="ADAL" clId="{014EE982-6EB5-49AE-8235-722081E23E0D}" dt="2019-12-29T07:38:02.885" v="1466" actId="1076"/>
          <ac:picMkLst>
            <pc:docMk/>
            <pc:sldMk cId="2967026433" sldId="267"/>
            <ac:picMk id="75" creationId="{827A5FF7-F16F-4796-B0D6-B5634003B6D9}"/>
          </ac:picMkLst>
        </pc:picChg>
        <pc:picChg chg="mod">
          <ac:chgData name="임기현" userId="cda8b958-ed2c-4a3b-be75-9093f70e5678" providerId="ADAL" clId="{014EE982-6EB5-49AE-8235-722081E23E0D}" dt="2019-12-29T07:38:02.885" v="1466" actId="1076"/>
          <ac:picMkLst>
            <pc:docMk/>
            <pc:sldMk cId="2967026433" sldId="267"/>
            <ac:picMk id="93" creationId="{79600011-B886-4AAD-AD1B-0D2CDC1C4C8C}"/>
          </ac:picMkLst>
        </pc:picChg>
        <pc:picChg chg="add del">
          <ac:chgData name="임기현" userId="cda8b958-ed2c-4a3b-be75-9093f70e5678" providerId="ADAL" clId="{014EE982-6EB5-49AE-8235-722081E23E0D}" dt="2019-12-23T14:55:43.705" v="72"/>
          <ac:picMkLst>
            <pc:docMk/>
            <pc:sldMk cId="2967026433" sldId="267"/>
            <ac:picMk id="100" creationId="{E4B39594-BE86-43AE-A84E-ACF5D6921E8B}"/>
          </ac:picMkLst>
        </pc:picChg>
        <pc:picChg chg="add mod">
          <ac:chgData name="임기현" userId="cda8b958-ed2c-4a3b-be75-9093f70e5678" providerId="ADAL" clId="{014EE982-6EB5-49AE-8235-722081E23E0D}" dt="2019-12-29T07:38:02.885" v="1466" actId="1076"/>
          <ac:picMkLst>
            <pc:docMk/>
            <pc:sldMk cId="2967026433" sldId="267"/>
            <ac:picMk id="102" creationId="{703E4757-6185-437A-AD99-E8873610CEFB}"/>
          </ac:picMkLst>
        </pc:picChg>
        <pc:picChg chg="mod">
          <ac:chgData name="임기현" userId="cda8b958-ed2c-4a3b-be75-9093f70e5678" providerId="ADAL" clId="{014EE982-6EB5-49AE-8235-722081E23E0D}" dt="2019-12-29T07:38:02.885" v="1466" actId="1076"/>
          <ac:picMkLst>
            <pc:docMk/>
            <pc:sldMk cId="2967026433" sldId="267"/>
            <ac:picMk id="105" creationId="{9229C00A-D95E-4F0E-9802-6332B0C5C364}"/>
          </ac:picMkLst>
        </pc:picChg>
        <pc:picChg chg="add mod">
          <ac:chgData name="임기현" userId="cda8b958-ed2c-4a3b-be75-9093f70e5678" providerId="ADAL" clId="{014EE982-6EB5-49AE-8235-722081E23E0D}" dt="2019-12-29T07:38:02.885" v="1466" actId="1076"/>
          <ac:picMkLst>
            <pc:docMk/>
            <pc:sldMk cId="2967026433" sldId="267"/>
            <ac:picMk id="115" creationId="{FFA1DDE1-8A31-4A20-8C08-63BDEEA73502}"/>
          </ac:picMkLst>
        </pc:picChg>
        <pc:picChg chg="add mod">
          <ac:chgData name="임기현" userId="cda8b958-ed2c-4a3b-be75-9093f70e5678" providerId="ADAL" clId="{014EE982-6EB5-49AE-8235-722081E23E0D}" dt="2019-12-29T07:37:08.913" v="1465" actId="571"/>
          <ac:picMkLst>
            <pc:docMk/>
            <pc:sldMk cId="2967026433" sldId="267"/>
            <ac:picMk id="124" creationId="{00870FDF-8E90-434D-B0F4-E015CF9AF7A8}"/>
          </ac:picMkLst>
        </pc:picChg>
        <pc:picChg chg="add mod">
          <ac:chgData name="임기현" userId="cda8b958-ed2c-4a3b-be75-9093f70e5678" providerId="ADAL" clId="{014EE982-6EB5-49AE-8235-722081E23E0D}" dt="2019-12-25T07:21:34.870" v="663" actId="571"/>
          <ac:picMkLst>
            <pc:docMk/>
            <pc:sldMk cId="2967026433" sldId="267"/>
            <ac:picMk id="125" creationId="{2AE1B4FF-FF57-47EB-9E3F-7073D31AD2CB}"/>
          </ac:picMkLst>
        </pc:picChg>
      </pc:sldChg>
      <pc:sldChg chg="ord">
        <pc:chgData name="임기현" userId="cda8b958-ed2c-4a3b-be75-9093f70e5678" providerId="ADAL" clId="{014EE982-6EB5-49AE-8235-722081E23E0D}" dt="2019-12-25T07:40:22.468" v="854"/>
        <pc:sldMkLst>
          <pc:docMk/>
          <pc:sldMk cId="3523216708" sldId="268"/>
        </pc:sldMkLst>
      </pc:sldChg>
      <pc:sldChg chg="del">
        <pc:chgData name="임기현" userId="cda8b958-ed2c-4a3b-be75-9093f70e5678" providerId="ADAL" clId="{014EE982-6EB5-49AE-8235-722081E23E0D}" dt="2019-12-25T07:38:26.874" v="850" actId="47"/>
        <pc:sldMkLst>
          <pc:docMk/>
          <pc:sldMk cId="2136449385" sldId="275"/>
        </pc:sldMkLst>
      </pc:sldChg>
      <pc:sldChg chg="del">
        <pc:chgData name="임기현" userId="cda8b958-ed2c-4a3b-be75-9093f70e5678" providerId="ADAL" clId="{014EE982-6EB5-49AE-8235-722081E23E0D}" dt="2019-12-25T07:38:26.874" v="850" actId="47"/>
        <pc:sldMkLst>
          <pc:docMk/>
          <pc:sldMk cId="16084486" sldId="276"/>
        </pc:sldMkLst>
      </pc:sldChg>
      <pc:sldChg chg="del">
        <pc:chgData name="임기현" userId="cda8b958-ed2c-4a3b-be75-9093f70e5678" providerId="ADAL" clId="{014EE982-6EB5-49AE-8235-722081E23E0D}" dt="2019-12-25T07:38:26.874" v="850" actId="47"/>
        <pc:sldMkLst>
          <pc:docMk/>
          <pc:sldMk cId="1312165233" sldId="277"/>
        </pc:sldMkLst>
      </pc:sldChg>
      <pc:sldChg chg="addSp delSp modSp add ord">
        <pc:chgData name="임기현" userId="cda8b958-ed2c-4a3b-be75-9093f70e5678" providerId="ADAL" clId="{014EE982-6EB5-49AE-8235-722081E23E0D}" dt="2019-12-29T07:36:15.853" v="1400" actId="14100"/>
        <pc:sldMkLst>
          <pc:docMk/>
          <pc:sldMk cId="242409625" sldId="279"/>
        </pc:sldMkLst>
        <pc:spChg chg="mod">
          <ac:chgData name="임기현" userId="cda8b958-ed2c-4a3b-be75-9093f70e5678" providerId="ADAL" clId="{014EE982-6EB5-49AE-8235-722081E23E0D}" dt="2019-12-25T07:26:39.710" v="736"/>
          <ac:spMkLst>
            <pc:docMk/>
            <pc:sldMk cId="242409625" sldId="279"/>
            <ac:spMk id="3" creationId="{EAC0716A-C277-482D-AE55-6B213447A18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2" creationId="{3B5466CF-399F-4A5E-BADB-4FFDE6050BDB}"/>
          </ac:spMkLst>
        </pc:spChg>
        <pc:spChg chg="mod">
          <ac:chgData name="임기현" userId="cda8b958-ed2c-4a3b-be75-9093f70e5678" providerId="ADAL" clId="{014EE982-6EB5-49AE-8235-722081E23E0D}" dt="2019-12-25T07:26:25.815" v="728"/>
          <ac:spMkLst>
            <pc:docMk/>
            <pc:sldMk cId="242409625" sldId="279"/>
            <ac:spMk id="42" creationId="{2F52FCF7-3614-4AD3-A4DD-E05EED1B10E7}"/>
          </ac:spMkLst>
        </pc:spChg>
        <pc:spChg chg="mod">
          <ac:chgData name="임기현" userId="cda8b958-ed2c-4a3b-be75-9093f70e5678" providerId="ADAL" clId="{014EE982-6EB5-49AE-8235-722081E23E0D}" dt="2019-12-25T07:26:22.438" v="720"/>
          <ac:spMkLst>
            <pc:docMk/>
            <pc:sldMk cId="242409625" sldId="279"/>
            <ac:spMk id="44" creationId="{05E9F8A8-0BFE-41F8-8692-13945606F90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47" creationId="{0D83B171-E66B-47A3-9D8C-2103063E2D88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48" creationId="{A2A29661-F18D-430E-91F7-A024BF2EE008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49" creationId="{31E65A5D-CE82-4D7C-B289-766D0B29FB12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50" creationId="{F67B8EFB-EC27-45B8-8347-EDF70B36A42C}"/>
          </ac:spMkLst>
        </pc:spChg>
        <pc:spChg chg="mod">
          <ac:chgData name="임기현" userId="cda8b958-ed2c-4a3b-be75-9093f70e5678" providerId="ADAL" clId="{014EE982-6EB5-49AE-8235-722081E23E0D}" dt="2019-12-29T07:36:15.853" v="1400" actId="14100"/>
          <ac:spMkLst>
            <pc:docMk/>
            <pc:sldMk cId="242409625" sldId="279"/>
            <ac:spMk id="51" creationId="{58EF6223-6C60-4D9C-9F5A-54BDE2954483}"/>
          </ac:spMkLst>
        </pc:spChg>
        <pc:spChg chg="mod">
          <ac:chgData name="임기현" userId="cda8b958-ed2c-4a3b-be75-9093f70e5678" providerId="ADAL" clId="{014EE982-6EB5-49AE-8235-722081E23E0D}" dt="2019-12-29T07:35:18.679" v="1397" actId="20577"/>
          <ac:spMkLst>
            <pc:docMk/>
            <pc:sldMk cId="242409625" sldId="279"/>
            <ac:spMk id="60" creationId="{3BF581CD-4D4E-4981-B2D4-2D69DCF0FD1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68" creationId="{CD1D8729-719C-4335-A8B0-5785EC35F557}"/>
          </ac:spMkLst>
        </pc:spChg>
        <pc:spChg chg="mod">
          <ac:chgData name="임기현" userId="cda8b958-ed2c-4a3b-be75-9093f70e5678" providerId="ADAL" clId="{014EE982-6EB5-49AE-8235-722081E23E0D}" dt="2019-12-29T07:34:56.050" v="1349" actId="1035"/>
          <ac:spMkLst>
            <pc:docMk/>
            <pc:sldMk cId="242409625" sldId="279"/>
            <ac:spMk id="69" creationId="{AFFF5A09-FD0E-4C0D-A883-82E10D29A6FF}"/>
          </ac:spMkLst>
        </pc:spChg>
        <pc:spChg chg="mod">
          <ac:chgData name="임기현" userId="cda8b958-ed2c-4a3b-be75-9093f70e5678" providerId="ADAL" clId="{014EE982-6EB5-49AE-8235-722081E23E0D}" dt="2019-12-29T07:34:56.050" v="1349" actId="1035"/>
          <ac:spMkLst>
            <pc:docMk/>
            <pc:sldMk cId="242409625" sldId="279"/>
            <ac:spMk id="70" creationId="{6653CD03-F533-4354-AA4C-D0D3E9B027AF}"/>
          </ac:spMkLst>
        </pc:spChg>
        <pc:spChg chg="mod">
          <ac:chgData name="임기현" userId="cda8b958-ed2c-4a3b-be75-9093f70e5678" providerId="ADAL" clId="{014EE982-6EB5-49AE-8235-722081E23E0D}" dt="2019-12-29T07:34:56.050" v="1349" actId="1035"/>
          <ac:spMkLst>
            <pc:docMk/>
            <pc:sldMk cId="242409625" sldId="279"/>
            <ac:spMk id="72" creationId="{895151FB-3E02-40C4-8F65-2542FA2B4E6B}"/>
          </ac:spMkLst>
        </pc:spChg>
        <pc:spChg chg="mod">
          <ac:chgData name="임기현" userId="cda8b958-ed2c-4a3b-be75-9093f70e5678" providerId="ADAL" clId="{014EE982-6EB5-49AE-8235-722081E23E0D}" dt="2019-12-29T07:34:56.050" v="1349" actId="1035"/>
          <ac:spMkLst>
            <pc:docMk/>
            <pc:sldMk cId="242409625" sldId="279"/>
            <ac:spMk id="73" creationId="{23EA493D-B3CC-4C38-9A1D-F07AEB746941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74" creationId="{DD5278F0-B96D-4DEB-A307-20B1E724C414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76" creationId="{B5B7B668-EDF9-45C9-B1FC-F557DC3EC5A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77" creationId="{A291CB8F-2C6E-441E-BE11-E7ABFDE1318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79" creationId="{A66B615C-DAF0-48A2-9132-24DCBA8B80F1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0" creationId="{7294A32A-C0DB-4EAD-991A-3CE99091510B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1" creationId="{C4ABB924-E548-4492-B60B-38486F77CF0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2" creationId="{1BBB6225-4799-46F0-AE92-4BBA2E357CBB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4" creationId="{B572C67A-AFA1-4626-9381-23FA5077C10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5" creationId="{444642DB-A445-4884-94BE-FBB61DD96BF3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6" creationId="{86D8AE3E-A992-4CDB-B022-2FE77EDC280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7" creationId="{D934F3A8-C07A-4EAB-BC1B-58C9D1534A9B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8" creationId="{FB981340-A94A-42EC-8DC5-F9F0EB67AB44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9" creationId="{9E5EC1B1-0B3D-404B-88F0-D330EE5E807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0" creationId="{DEF010D1-D936-4A9D-86E3-85271517AA90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1" creationId="{1E942B19-CB8E-42FB-A3B7-4FBD2953640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4" creationId="{DBEF8B17-34A8-496C-B18A-4E9F084800A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5" creationId="{EF507B59-DE95-45B0-8D19-467225E3BCE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6" creationId="{556DAB1E-504F-46AD-9CD2-2A56BCF73C0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7" creationId="{B886B2F3-1087-4271-916B-6DE78D37DD33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8" creationId="{1D345C68-E6F8-459F-861C-018DA397398F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0" creationId="{94FCE41F-6FB8-48AE-995C-53ED03C6253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1" creationId="{5FFB5F1D-5CD8-4B3C-9C84-2A4AC798514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3" creationId="{41585180-0DFE-464F-93DF-A0FA94290A68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4" creationId="{4B04A20B-1594-49E6-85CF-63CCC298CE8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6" creationId="{517CCCCB-8BA4-4C39-8428-3B82101E3F2F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7" creationId="{CAEDA6B0-752E-43CB-99EA-85CF635B729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8" creationId="{094822C6-C8AD-4C47-A1DE-12D146D1374A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9" creationId="{BA4D5038-C7EA-4A8E-BBD5-4BF9C0F05F6D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10" creationId="{C71AF0A2-D3BA-4C29-8AAC-C0C4502B6701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11" creationId="{2663E85C-FD22-4682-BA5D-5CC59828C64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12" creationId="{D22E641D-8DFD-452E-A9E5-11B90650240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13" creationId="{B042E21C-7DFC-448D-8462-E678240A580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14" creationId="{2B05A3D7-BE3D-40E9-BDAF-BAD0AD08BDEA}"/>
          </ac:spMkLst>
        </pc:spChg>
        <pc:spChg chg="del">
          <ac:chgData name="임기현" userId="cda8b958-ed2c-4a3b-be75-9093f70e5678" providerId="ADAL" clId="{014EE982-6EB5-49AE-8235-722081E23E0D}" dt="2019-12-25T07:36:08.551" v="835" actId="478"/>
          <ac:spMkLst>
            <pc:docMk/>
            <pc:sldMk cId="242409625" sldId="279"/>
            <ac:spMk id="116" creationId="{9ACAA581-DBF3-44EF-8124-97BF04C3BC77}"/>
          </ac:spMkLst>
        </pc:spChg>
        <pc:spChg chg="del">
          <ac:chgData name="임기현" userId="cda8b958-ed2c-4a3b-be75-9093f70e5678" providerId="ADAL" clId="{014EE982-6EB5-49AE-8235-722081E23E0D}" dt="2019-12-25T07:36:13.916" v="837" actId="478"/>
          <ac:spMkLst>
            <pc:docMk/>
            <pc:sldMk cId="242409625" sldId="279"/>
            <ac:spMk id="118" creationId="{FEB4C677-ADE5-4AA9-B623-C953D7146C94}"/>
          </ac:spMkLst>
        </pc:spChg>
        <pc:spChg chg="del">
          <ac:chgData name="임기현" userId="cda8b958-ed2c-4a3b-be75-9093f70e5678" providerId="ADAL" clId="{014EE982-6EB5-49AE-8235-722081E23E0D}" dt="2019-12-25T07:35:14.288" v="834" actId="478"/>
          <ac:spMkLst>
            <pc:docMk/>
            <pc:sldMk cId="242409625" sldId="279"/>
            <ac:spMk id="119" creationId="{37930225-8560-4848-BD3B-A27494BB7FF4}"/>
          </ac:spMkLst>
        </pc:spChg>
        <pc:spChg chg="del">
          <ac:chgData name="임기현" userId="cda8b958-ed2c-4a3b-be75-9093f70e5678" providerId="ADAL" clId="{014EE982-6EB5-49AE-8235-722081E23E0D}" dt="2019-12-25T07:35:06.692" v="833" actId="478"/>
          <ac:spMkLst>
            <pc:docMk/>
            <pc:sldMk cId="242409625" sldId="279"/>
            <ac:spMk id="120" creationId="{23AAB354-9160-4EFC-B609-356BAE340121}"/>
          </ac:spMkLst>
        </pc:spChg>
        <pc:spChg chg="del">
          <ac:chgData name="임기현" userId="cda8b958-ed2c-4a3b-be75-9093f70e5678" providerId="ADAL" clId="{014EE982-6EB5-49AE-8235-722081E23E0D}" dt="2019-12-25T07:35:02.365" v="832" actId="478"/>
          <ac:spMkLst>
            <pc:docMk/>
            <pc:sldMk cId="242409625" sldId="279"/>
            <ac:spMk id="121" creationId="{0E664231-AF82-4FCD-B7E8-606B577FA3A6}"/>
          </ac:spMkLst>
        </pc:spChg>
        <pc:spChg chg="del">
          <ac:chgData name="임기현" userId="cda8b958-ed2c-4a3b-be75-9093f70e5678" providerId="ADAL" clId="{014EE982-6EB5-49AE-8235-722081E23E0D}" dt="2019-12-25T07:34:45.581" v="831" actId="478"/>
          <ac:spMkLst>
            <pc:docMk/>
            <pc:sldMk cId="242409625" sldId="279"/>
            <ac:spMk id="122" creationId="{100DFE5E-88A3-433A-B2D1-9B419A8F715F}"/>
          </ac:spMkLst>
        </pc:spChg>
        <pc:spChg chg="add mod">
          <ac:chgData name="임기현" userId="cda8b958-ed2c-4a3b-be75-9093f70e5678" providerId="ADAL" clId="{014EE982-6EB5-49AE-8235-722081E23E0D}" dt="2019-12-25T07:33:44.867" v="830"/>
          <ac:spMkLst>
            <pc:docMk/>
            <pc:sldMk cId="242409625" sldId="279"/>
            <ac:spMk id="124" creationId="{09837E1D-C2D3-4F73-9CDD-5E05CC624A00}"/>
          </ac:spMkLst>
        </pc:spChg>
        <pc:spChg chg="add 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26" creationId="{76D4A88F-0CCD-491B-B779-A1A446CE6818}"/>
          </ac:spMkLst>
        </pc:spChg>
        <pc:spChg chg="add 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27" creationId="{5B795ACC-5F6B-42D4-90A2-8D991E7B8375}"/>
          </ac:spMkLst>
        </pc:spChg>
        <pc:graphicFrameChg chg="mod">
          <ac:chgData name="임기현" userId="cda8b958-ed2c-4a3b-be75-9093f70e5678" providerId="ADAL" clId="{014EE982-6EB5-49AE-8235-722081E23E0D}" dt="2019-12-29T07:36:10.679" v="1399" actId="1076"/>
          <ac:graphicFrameMkLst>
            <pc:docMk/>
            <pc:sldMk cId="242409625" sldId="279"/>
            <ac:graphicFrameMk id="78" creationId="{31905148-CA07-44E2-9AA0-29BB7EC075F1}"/>
          </ac:graphicFrameMkLst>
        </pc:graphicFrameChg>
        <pc:graphicFrameChg chg="mod">
          <ac:chgData name="임기현" userId="cda8b958-ed2c-4a3b-be75-9093f70e5678" providerId="ADAL" clId="{014EE982-6EB5-49AE-8235-722081E23E0D}" dt="2019-12-29T07:36:10.679" v="1399" actId="1076"/>
          <ac:graphicFrameMkLst>
            <pc:docMk/>
            <pc:sldMk cId="242409625" sldId="279"/>
            <ac:graphicFrameMk id="83" creationId="{93A7C2A6-E4D9-4791-A040-760B5E0D9EE6}"/>
          </ac:graphicFrameMkLst>
        </pc:graphicFrameChg>
        <pc:graphicFrameChg chg="mod">
          <ac:chgData name="임기현" userId="cda8b958-ed2c-4a3b-be75-9093f70e5678" providerId="ADAL" clId="{014EE982-6EB5-49AE-8235-722081E23E0D}" dt="2019-12-29T07:36:10.679" v="1399" actId="1076"/>
          <ac:graphicFrameMkLst>
            <pc:docMk/>
            <pc:sldMk cId="242409625" sldId="279"/>
            <ac:graphicFrameMk id="92" creationId="{6885E562-E49E-4F35-A651-5A439B86B4E2}"/>
          </ac:graphicFrameMkLst>
        </pc:graphicFrameChg>
        <pc:graphicFrameChg chg="mod">
          <ac:chgData name="임기현" userId="cda8b958-ed2c-4a3b-be75-9093f70e5678" providerId="ADAL" clId="{014EE982-6EB5-49AE-8235-722081E23E0D}" dt="2019-12-29T07:36:10.679" v="1399" actId="1076"/>
          <ac:graphicFrameMkLst>
            <pc:docMk/>
            <pc:sldMk cId="242409625" sldId="279"/>
            <ac:graphicFrameMk id="99" creationId="{CB6B6F5E-40D7-46A8-ACF7-1891CED24ED7}"/>
          </ac:graphicFrameMkLst>
        </pc:graphicFrameChg>
        <pc:graphicFrameChg chg="del">
          <ac:chgData name="임기현" userId="cda8b958-ed2c-4a3b-be75-9093f70e5678" providerId="ADAL" clId="{014EE982-6EB5-49AE-8235-722081E23E0D}" dt="2019-12-25T07:36:11.983" v="836" actId="478"/>
          <ac:graphicFrameMkLst>
            <pc:docMk/>
            <pc:sldMk cId="242409625" sldId="279"/>
            <ac:graphicFrameMk id="117" creationId="{986CA113-B9AD-4D7B-B05C-2D9C5343E131}"/>
          </ac:graphicFrameMkLst>
        </pc:graphicFrameChg>
        <pc:picChg chg="mod">
          <ac:chgData name="임기현" userId="cda8b958-ed2c-4a3b-be75-9093f70e5678" providerId="ADAL" clId="{014EE982-6EB5-49AE-8235-722081E23E0D}" dt="2019-12-29T07:36:10.679" v="1399" actId="1076"/>
          <ac:picMkLst>
            <pc:docMk/>
            <pc:sldMk cId="242409625" sldId="279"/>
            <ac:picMk id="75" creationId="{827A5FF7-F16F-4796-B0D6-B5634003B6D9}"/>
          </ac:picMkLst>
        </pc:picChg>
        <pc:picChg chg="mod">
          <ac:chgData name="임기현" userId="cda8b958-ed2c-4a3b-be75-9093f70e5678" providerId="ADAL" clId="{014EE982-6EB5-49AE-8235-722081E23E0D}" dt="2019-12-29T07:36:10.679" v="1399" actId="1076"/>
          <ac:picMkLst>
            <pc:docMk/>
            <pc:sldMk cId="242409625" sldId="279"/>
            <ac:picMk id="93" creationId="{79600011-B886-4AAD-AD1B-0D2CDC1C4C8C}"/>
          </ac:picMkLst>
        </pc:picChg>
        <pc:picChg chg="mod">
          <ac:chgData name="임기현" userId="cda8b958-ed2c-4a3b-be75-9093f70e5678" providerId="ADAL" clId="{014EE982-6EB5-49AE-8235-722081E23E0D}" dt="2019-12-29T07:36:10.679" v="1399" actId="1076"/>
          <ac:picMkLst>
            <pc:docMk/>
            <pc:sldMk cId="242409625" sldId="279"/>
            <ac:picMk id="102" creationId="{703E4757-6185-437A-AD99-E8873610CEFB}"/>
          </ac:picMkLst>
        </pc:picChg>
        <pc:picChg chg="mod">
          <ac:chgData name="임기현" userId="cda8b958-ed2c-4a3b-be75-9093f70e5678" providerId="ADAL" clId="{014EE982-6EB5-49AE-8235-722081E23E0D}" dt="2019-12-29T07:36:10.679" v="1399" actId="1076"/>
          <ac:picMkLst>
            <pc:docMk/>
            <pc:sldMk cId="242409625" sldId="279"/>
            <ac:picMk id="105" creationId="{9229C00A-D95E-4F0E-9802-6332B0C5C364}"/>
          </ac:picMkLst>
        </pc:picChg>
        <pc:picChg chg="mod">
          <ac:chgData name="임기현" userId="cda8b958-ed2c-4a3b-be75-9093f70e5678" providerId="ADAL" clId="{014EE982-6EB5-49AE-8235-722081E23E0D}" dt="2019-12-29T07:36:10.679" v="1399" actId="1076"/>
          <ac:picMkLst>
            <pc:docMk/>
            <pc:sldMk cId="242409625" sldId="279"/>
            <ac:picMk id="115" creationId="{FFA1DDE1-8A31-4A20-8C08-63BDEEA73502}"/>
          </ac:picMkLst>
        </pc:picChg>
        <pc:picChg chg="add mod">
          <ac:chgData name="임기현" userId="cda8b958-ed2c-4a3b-be75-9093f70e5678" providerId="ADAL" clId="{014EE982-6EB5-49AE-8235-722081E23E0D}" dt="2019-12-29T07:35:25.794" v="1398" actId="571"/>
          <ac:picMkLst>
            <pc:docMk/>
            <pc:sldMk cId="242409625" sldId="279"/>
            <ac:picMk id="116" creationId="{C70E6E62-F59C-4B7C-AB23-647B8F462F93}"/>
          </ac:picMkLst>
        </pc:picChg>
      </pc:sldChg>
      <pc:sldChg chg="delSp modSp add">
        <pc:chgData name="임기현" userId="cda8b958-ed2c-4a3b-be75-9093f70e5678" providerId="ADAL" clId="{014EE982-6EB5-49AE-8235-722081E23E0D}" dt="2019-12-25T07:46:46.460" v="953" actId="478"/>
        <pc:sldMkLst>
          <pc:docMk/>
          <pc:sldMk cId="111096682" sldId="280"/>
        </pc:sldMkLst>
        <pc:spChg chg="mod">
          <ac:chgData name="임기현" userId="cda8b958-ed2c-4a3b-be75-9093f70e5678" providerId="ADAL" clId="{014EE982-6EB5-49AE-8235-722081E23E0D}" dt="2019-12-25T07:45:40.379" v="925"/>
          <ac:spMkLst>
            <pc:docMk/>
            <pc:sldMk cId="111096682" sldId="280"/>
            <ac:spMk id="5" creationId="{563721FA-1FDC-4BE2-AFFE-9E22037B1EE9}"/>
          </ac:spMkLst>
        </pc:spChg>
        <pc:spChg chg="mod">
          <ac:chgData name="임기현" userId="cda8b958-ed2c-4a3b-be75-9093f70e5678" providerId="ADAL" clId="{014EE982-6EB5-49AE-8235-722081E23E0D}" dt="2019-12-25T07:46:41.062" v="952" actId="14100"/>
          <ac:spMkLst>
            <pc:docMk/>
            <pc:sldMk cId="111096682" sldId="280"/>
            <ac:spMk id="6" creationId="{53BFE940-F4CC-41A5-B5CA-46F5F93E2A6C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7" creationId="{BEC526DE-1EF5-4F2A-9BC2-BA7D612AB088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9" creationId="{B6EB4AB9-8D63-4885-ACCD-FDAB772F9D59}"/>
          </ac:spMkLst>
        </pc:spChg>
        <pc:spChg chg="del">
          <ac:chgData name="임기현" userId="cda8b958-ed2c-4a3b-be75-9093f70e5678" providerId="ADAL" clId="{014EE982-6EB5-49AE-8235-722081E23E0D}" dt="2019-12-25T07:46:24.816" v="949" actId="478"/>
          <ac:spMkLst>
            <pc:docMk/>
            <pc:sldMk cId="111096682" sldId="280"/>
            <ac:spMk id="10" creationId="{145D9339-AE9A-4986-919F-03F92AB1C6AF}"/>
          </ac:spMkLst>
        </pc:spChg>
        <pc:spChg chg="del">
          <ac:chgData name="임기현" userId="cda8b958-ed2c-4a3b-be75-9093f70e5678" providerId="ADAL" clId="{014EE982-6EB5-49AE-8235-722081E23E0D}" dt="2019-12-25T07:46:23.150" v="948" actId="478"/>
          <ac:spMkLst>
            <pc:docMk/>
            <pc:sldMk cId="111096682" sldId="280"/>
            <ac:spMk id="11" creationId="{DADBC727-A8AB-42EB-87AF-E962D195DFD1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12" creationId="{3F941FAC-6DA5-41DE-A738-9B85477681C8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13" creationId="{C6486B2C-E0A4-4B87-B15A-CA64BCDC6BE5}"/>
          </ac:spMkLst>
        </pc:spChg>
        <pc:spChg chg="del">
          <ac:chgData name="임기현" userId="cda8b958-ed2c-4a3b-be75-9093f70e5678" providerId="ADAL" clId="{014EE982-6EB5-49AE-8235-722081E23E0D}" dt="2019-12-25T07:46:28.708" v="950" actId="478"/>
          <ac:spMkLst>
            <pc:docMk/>
            <pc:sldMk cId="111096682" sldId="280"/>
            <ac:spMk id="15" creationId="{F5127E3B-CA3C-4D82-B27F-5C3E48294C40}"/>
          </ac:spMkLst>
        </pc:spChg>
        <pc:spChg chg="del">
          <ac:chgData name="임기현" userId="cda8b958-ed2c-4a3b-be75-9093f70e5678" providerId="ADAL" clId="{014EE982-6EB5-49AE-8235-722081E23E0D}" dt="2019-12-25T07:46:28.708" v="950" actId="478"/>
          <ac:spMkLst>
            <pc:docMk/>
            <pc:sldMk cId="111096682" sldId="280"/>
            <ac:spMk id="16" creationId="{F68A8C58-E4CC-4908-936D-8938FB536A6B}"/>
          </ac:spMkLst>
        </pc:spChg>
        <pc:spChg chg="del">
          <ac:chgData name="임기현" userId="cda8b958-ed2c-4a3b-be75-9093f70e5678" providerId="ADAL" clId="{014EE982-6EB5-49AE-8235-722081E23E0D}" dt="2019-12-25T07:46:28.708" v="950" actId="478"/>
          <ac:spMkLst>
            <pc:docMk/>
            <pc:sldMk cId="111096682" sldId="280"/>
            <ac:spMk id="17" creationId="{9950D63D-84FC-47D5-B2CB-AA10B0125F61}"/>
          </ac:spMkLst>
        </pc:spChg>
        <pc:spChg chg="mod">
          <ac:chgData name="임기현" userId="cda8b958-ed2c-4a3b-be75-9093f70e5678" providerId="ADAL" clId="{014EE982-6EB5-49AE-8235-722081E23E0D}" dt="2019-12-25T07:46:21.631" v="947"/>
          <ac:spMkLst>
            <pc:docMk/>
            <pc:sldMk cId="111096682" sldId="280"/>
            <ac:spMk id="18" creationId="{36B7DA0B-A618-4292-AB84-D335EECC0863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19" creationId="{36386C3A-03CC-46C8-A41C-2375510166AD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20" creationId="{C2CA1187-69F2-4A5A-B3D4-833FEA91A2D9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21" creationId="{2F055728-F0B3-4397-8D23-AB82BE56A4B9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22" creationId="{BDED21A9-1F30-4FAC-BF9B-0E3FA40C7FBF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23" creationId="{250F6CB6-61F4-47FD-947B-FB7ED7C85749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24" creationId="{58718C9B-5E49-43B3-AE60-E3194962C563}"/>
          </ac:spMkLst>
        </pc:spChg>
      </pc:sldChg>
      <pc:sldChg chg="addSp delSp modSp add">
        <pc:chgData name="임기현" userId="cda8b958-ed2c-4a3b-be75-9093f70e5678" providerId="ADAL" clId="{014EE982-6EB5-49AE-8235-722081E23E0D}" dt="2019-12-25T08:14:06.477" v="1288" actId="1076"/>
        <pc:sldMkLst>
          <pc:docMk/>
          <pc:sldMk cId="1290529813" sldId="281"/>
        </pc:sldMkLst>
        <pc:spChg chg="add del mod">
          <ac:chgData name="임기현" userId="cda8b958-ed2c-4a3b-be75-9093f70e5678" providerId="ADAL" clId="{014EE982-6EB5-49AE-8235-722081E23E0D}" dt="2019-12-25T08:09:55.267" v="1177"/>
          <ac:spMkLst>
            <pc:docMk/>
            <pc:sldMk cId="1290529813" sldId="281"/>
            <ac:spMk id="2" creationId="{E10FAA06-9080-4D0B-9E0F-F36254B5EEDE}"/>
          </ac:spMkLst>
        </pc:spChg>
        <pc:spChg chg="mod">
          <ac:chgData name="임기현" userId="cda8b958-ed2c-4a3b-be75-9093f70e5678" providerId="ADAL" clId="{014EE982-6EB5-49AE-8235-722081E23E0D}" dt="2019-12-25T07:47:37.913" v="963" actId="14100"/>
          <ac:spMkLst>
            <pc:docMk/>
            <pc:sldMk cId="1290529813" sldId="281"/>
            <ac:spMk id="5" creationId="{563721FA-1FDC-4BE2-AFFE-9E22037B1EE9}"/>
          </ac:spMkLst>
        </pc:spChg>
        <pc:spChg chg="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6" creationId="{53BFE940-F4CC-41A5-B5CA-46F5F93E2A6C}"/>
          </ac:spMkLst>
        </pc:spChg>
        <pc:spChg chg="del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8" creationId="{417656C7-827F-44CE-BC10-860758856540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9" creationId="{65F886BF-9248-4EB6-9D2B-7BAD73A94668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0" creationId="{FDCD09E1-FEBA-4A9A-B766-04470171950E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2" creationId="{9424053E-D2F7-4FE4-9F88-6B44F01C8E57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3" creationId="{083CB146-149C-43DE-A7F1-26E2BC818A2A}"/>
          </ac:spMkLst>
        </pc:spChg>
        <pc:spChg chg="del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4" creationId="{A86CA12A-99D7-40FE-9D7A-5E6DA889F6D0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5" creationId="{96EB99AA-1F42-440B-867B-CE7C35955EBD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6" creationId="{5565BF62-51CB-4D3E-92BB-2E762BF95069}"/>
          </ac:spMkLst>
        </pc:spChg>
        <pc:spChg chg="add del mod">
          <ac:chgData name="임기현" userId="cda8b958-ed2c-4a3b-be75-9093f70e5678" providerId="ADAL" clId="{014EE982-6EB5-49AE-8235-722081E23E0D}" dt="2019-12-25T08:14:06.477" v="1288" actId="1076"/>
          <ac:spMkLst>
            <pc:docMk/>
            <pc:sldMk cId="1290529813" sldId="281"/>
            <ac:spMk id="17" creationId="{D38EBD90-512F-47BA-92C8-7218732D1CD9}"/>
          </ac:spMkLst>
        </pc:spChg>
        <pc:spChg chg="del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8" creationId="{36B7DA0B-A618-4292-AB84-D335EECC0863}"/>
          </ac:spMkLst>
        </pc:spChg>
        <pc:graphicFrameChg chg="add del mod modGraphic">
          <ac:chgData name="임기현" userId="cda8b958-ed2c-4a3b-be75-9093f70e5678" providerId="ADAL" clId="{014EE982-6EB5-49AE-8235-722081E23E0D}" dt="2019-12-25T08:14:03.211" v="1287" actId="478"/>
          <ac:graphicFrameMkLst>
            <pc:docMk/>
            <pc:sldMk cId="1290529813" sldId="281"/>
            <ac:graphicFrameMk id="11" creationId="{5FAD38C2-8066-48AA-96A7-42F197A2255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69416-00B8-4B73-A035-46331A4387E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78240-203F-4C01-80B1-B893C0042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5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관리자 로그인은 따로 회원 가입 없이 등록된 관리자 계정으로 진행 </a:t>
            </a:r>
            <a:r>
              <a:rPr lang="en-US" altLang="ko-KR" dirty="0"/>
              <a:t>(</a:t>
            </a:r>
            <a:r>
              <a:rPr lang="ko-KR" altLang="en-US" dirty="0"/>
              <a:t>어차피 당장은 나만 </a:t>
            </a:r>
            <a:r>
              <a:rPr lang="ko-KR" altLang="en-US" dirty="0" err="1"/>
              <a:t>쓸테니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78240-203F-4C01-80B1-B893C00421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5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78240-203F-4C01-80B1-B893C00421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0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78240-203F-4C01-80B1-B893C00421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78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so.go.kr/addrlink/devAddrLinkRequestUse.do?menu=coordPo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Project Invitation – admin</a:t>
            </a:r>
            <a:endParaRPr lang="ko-KR" altLang="en-US" dirty="0">
              <a:ea typeface="맑은 고딕" panose="020B0503020000020004" pitchFamily="34" charset="-127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7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2019/12/15 ~</a:t>
            </a:r>
            <a:r>
              <a:rPr lang="en-US" altLang="ko-KR" dirty="0">
                <a:ea typeface="+mn-lt"/>
                <a:cs typeface="+mn-lt"/>
              </a:rPr>
              <a:t> 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94968-12E4-4179-9188-FF150AC72188}"/>
              </a:ext>
            </a:extLst>
          </p:cNvPr>
          <p:cNvSpPr txBox="1"/>
          <p:nvPr/>
        </p:nvSpPr>
        <p:spPr>
          <a:xfrm>
            <a:off x="4528768" y="4398140"/>
            <a:ext cx="3134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solidFill>
                  <a:srgbClr val="595959"/>
                </a:solidFill>
                <a:latin typeface="Arial"/>
                <a:cs typeface="Arial"/>
              </a:rPr>
              <a:t>청첩장 관리자</a:t>
            </a:r>
            <a:r>
              <a:rPr lang="en-US" altLang="ko-KR" sz="24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ko-KR" altLang="en-US" sz="2400" dirty="0">
                <a:solidFill>
                  <a:srgbClr val="595959"/>
                </a:solidFill>
                <a:latin typeface="Arial"/>
                <a:cs typeface="Arial"/>
              </a:rPr>
              <a:t>사이트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8" y="622316"/>
            <a:ext cx="2369599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주소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검색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8EBD90-512F-47BA-92C8-7218732D1CD9}"/>
              </a:ext>
            </a:extLst>
          </p:cNvPr>
          <p:cNvSpPr/>
          <p:nvPr/>
        </p:nvSpPr>
        <p:spPr>
          <a:xfrm>
            <a:off x="1748203" y="3363406"/>
            <a:ext cx="8695593" cy="6898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주소 검색 </a:t>
            </a:r>
            <a:r>
              <a:rPr lang="en-US" altLang="ko-KR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api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(+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좌표제공 주니 지도 그릴 때 사용 가능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en-US" altLang="ko-KR" dirty="0">
                <a:hlinkClick r:id="rId2"/>
              </a:rPr>
              <a:t>http://www.juso.go.kr/addrlink/devAddrLinkRequestUse.do?menu=coordPop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52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90973" y="580012"/>
            <a:ext cx="11963236" cy="61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FDACE-FCE4-4E61-84E2-2EDAAFA9F460}"/>
              </a:ext>
            </a:extLst>
          </p:cNvPr>
          <p:cNvSpPr/>
          <p:nvPr/>
        </p:nvSpPr>
        <p:spPr>
          <a:xfrm>
            <a:off x="94247" y="575511"/>
            <a:ext cx="11961393" cy="45118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EE7E8-2AE6-4DB1-ABD8-6232A135F802}"/>
              </a:ext>
            </a:extLst>
          </p:cNvPr>
          <p:cNvSpPr/>
          <p:nvPr/>
        </p:nvSpPr>
        <p:spPr>
          <a:xfrm>
            <a:off x="88111" y="1026695"/>
            <a:ext cx="1914749" cy="5705791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latin typeface="Arial"/>
                <a:ea typeface="맑은 고딕"/>
                <a:cs typeface="Arial"/>
              </a:rPr>
              <a:t>관리자 - UI</a:t>
            </a:r>
            <a:endParaRPr lang="ko-KR" altLang="en-US" sz="2800" dirty="0">
              <a:latin typeface="Arial"/>
              <a:ea typeface="맑은 고딕"/>
              <a:cs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752BF-8BB2-4479-99AC-6EB6923B4927}"/>
              </a:ext>
            </a:extLst>
          </p:cNvPr>
          <p:cNvSpPr/>
          <p:nvPr/>
        </p:nvSpPr>
        <p:spPr>
          <a:xfrm>
            <a:off x="89542" y="124283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CE98A-5E84-4862-BC75-BC149B4A9F22}"/>
              </a:ext>
            </a:extLst>
          </p:cNvPr>
          <p:cNvSpPr/>
          <p:nvPr/>
        </p:nvSpPr>
        <p:spPr>
          <a:xfrm>
            <a:off x="89542" y="1684573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 영화관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687D39-2C94-4F50-AC73-34FC8E39B068}"/>
              </a:ext>
            </a:extLst>
          </p:cNvPr>
          <p:cNvSpPr/>
          <p:nvPr/>
        </p:nvSpPr>
        <p:spPr>
          <a:xfrm>
            <a:off x="89542" y="214169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상영영화 관리    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D993-E9B2-4008-917F-F170CB857C7F}"/>
              </a:ext>
            </a:extLst>
          </p:cNvPr>
          <p:cNvSpPr/>
          <p:nvPr/>
        </p:nvSpPr>
        <p:spPr>
          <a:xfrm>
            <a:off x="89542" y="569570"/>
            <a:ext cx="1914749" cy="451184"/>
          </a:xfrm>
          <a:prstGeom prst="rect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LKH MV Admin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53920-4F03-4184-AD29-8D5CB4829ED2}"/>
              </a:ext>
            </a:extLst>
          </p:cNvPr>
          <p:cNvSpPr/>
          <p:nvPr/>
        </p:nvSpPr>
        <p:spPr>
          <a:xfrm>
            <a:off x="2002860" y="1025254"/>
            <a:ext cx="10052780" cy="5707231"/>
          </a:xfrm>
          <a:prstGeom prst="rect">
            <a:avLst/>
          </a:prstGeom>
          <a:solidFill>
            <a:srgbClr val="ECF0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0716A-C277-482D-AE55-6B213447A187}"/>
              </a:ext>
            </a:extLst>
          </p:cNvPr>
          <p:cNvSpPr txBox="1"/>
          <p:nvPr/>
        </p:nvSpPr>
        <p:spPr>
          <a:xfrm>
            <a:off x="2002859" y="1020754"/>
            <a:ext cx="141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영화관 </a:t>
            </a:r>
            <a:r>
              <a:rPr lang="ko-KR" altLang="en-US" dirty="0"/>
              <a:t>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7230-E3B8-4579-854C-DDF41EDA9E89}"/>
              </a:ext>
            </a:extLst>
          </p:cNvPr>
          <p:cNvSpPr txBox="1"/>
          <p:nvPr/>
        </p:nvSpPr>
        <p:spPr>
          <a:xfrm>
            <a:off x="3415552" y="1077585"/>
            <a:ext cx="179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쓸 거 </a:t>
            </a:r>
            <a:r>
              <a:rPr lang="ko-KR" altLang="en-US" sz="1100" dirty="0" err="1">
                <a:solidFill>
                  <a:schemeClr val="bg2">
                    <a:lumMod val="75000"/>
                  </a:schemeClr>
                </a:solidFill>
              </a:rPr>
              <a:t>없는뎁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;;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C4642D-0151-4807-8D69-7C6DE33DC2CE}"/>
              </a:ext>
            </a:extLst>
          </p:cNvPr>
          <p:cNvSpPr/>
          <p:nvPr/>
        </p:nvSpPr>
        <p:spPr>
          <a:xfrm>
            <a:off x="2124125" y="1544644"/>
            <a:ext cx="6311663" cy="4948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E529389-2A51-43F8-9214-CA2B709C1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28046"/>
              </p:ext>
            </p:extLst>
          </p:nvPr>
        </p:nvGraphicFramePr>
        <p:xfrm>
          <a:off x="2354726" y="2118823"/>
          <a:ext cx="581337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29">
                  <a:extLst>
                    <a:ext uri="{9D8B030D-6E8A-4147-A177-3AD203B41FA5}">
                      <a16:colId xmlns:a16="http://schemas.microsoft.com/office/drawing/2014/main" val="1675137093"/>
                    </a:ext>
                  </a:extLst>
                </a:gridCol>
                <a:gridCol w="2684635">
                  <a:extLst>
                    <a:ext uri="{9D8B030D-6E8A-4147-A177-3AD203B41FA5}">
                      <a16:colId xmlns:a16="http://schemas.microsoft.com/office/drawing/2014/main" val="2733207219"/>
                    </a:ext>
                  </a:extLst>
                </a:gridCol>
                <a:gridCol w="2777213">
                  <a:extLst>
                    <a:ext uri="{9D8B030D-6E8A-4147-A177-3AD203B41FA5}">
                      <a16:colId xmlns:a16="http://schemas.microsoft.com/office/drawing/2014/main" val="3560988534"/>
                    </a:ext>
                  </a:extLst>
                </a:gridCol>
              </a:tblGrid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지점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지점명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2602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즈어기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78469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96750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98278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893344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30565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42383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9036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78815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94416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933440F7-E18A-4FF7-BDE5-34F0113C5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9" y="2232915"/>
            <a:ext cx="163117" cy="1685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BA4003B-40C6-4CD7-8973-DADC7FE9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2937873"/>
            <a:ext cx="163117" cy="1685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D456AB6-E39C-4250-A389-E17F3E9C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3357604"/>
            <a:ext cx="163117" cy="1685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F5D447-BB94-44A3-A469-1BC2AD6D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016060"/>
            <a:ext cx="163117" cy="1685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2108E7D-10D3-4A59-A4E6-FF0AAD21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001" y="2539163"/>
            <a:ext cx="249809" cy="2739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827006-5286-4206-A31F-5D7EA93AB961}"/>
              </a:ext>
            </a:extLst>
          </p:cNvPr>
          <p:cNvSpPr txBox="1"/>
          <p:nvPr/>
        </p:nvSpPr>
        <p:spPr>
          <a:xfrm>
            <a:off x="5425904" y="1686133"/>
            <a:ext cx="122860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도</a:t>
            </a:r>
            <a:r>
              <a:rPr lang="en-US" altLang="ko-KR" sz="1400" dirty="0">
                <a:ea typeface="맑은 고딕"/>
                <a:cs typeface="Calibri"/>
              </a:rPr>
              <a:t> : </a:t>
            </a:r>
            <a:r>
              <a:rPr lang="ko-KR" altLang="en-US" sz="1400" dirty="0">
                <a:ea typeface="맑은 고딕"/>
                <a:cs typeface="Calibri"/>
              </a:rPr>
              <a:t>전체  ▼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5746459-AB10-49E7-AC71-9365A094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429" y="6052205"/>
            <a:ext cx="2022737" cy="2682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35C88BB-E114-429D-B8E8-AADF1B8F8ECE}"/>
              </a:ext>
            </a:extLst>
          </p:cNvPr>
          <p:cNvSpPr txBox="1"/>
          <p:nvPr/>
        </p:nvSpPr>
        <p:spPr>
          <a:xfrm>
            <a:off x="2344677" y="1645661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49D3C49-A378-4C70-8E44-85E7B22DB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883" y="2146427"/>
            <a:ext cx="270318" cy="31802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C1493B9-923D-4263-9B69-95121F56D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619" y="2146427"/>
            <a:ext cx="270318" cy="3180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CBA0A5-E203-48F3-AC26-DB7A01F1BE57}"/>
              </a:ext>
            </a:extLst>
          </p:cNvPr>
          <p:cNvSpPr txBox="1"/>
          <p:nvPr/>
        </p:nvSpPr>
        <p:spPr>
          <a:xfrm>
            <a:off x="2957163" y="1645661"/>
            <a:ext cx="56826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70158F-F9F1-464D-B7B1-C373C70B287B}"/>
              </a:ext>
            </a:extLst>
          </p:cNvPr>
          <p:cNvSpPr txBox="1"/>
          <p:nvPr/>
        </p:nvSpPr>
        <p:spPr>
          <a:xfrm>
            <a:off x="6786419" y="1686133"/>
            <a:ext cx="138168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지점</a:t>
            </a:r>
            <a:r>
              <a:rPr lang="en-US" altLang="ko-KR" sz="1400" dirty="0">
                <a:ea typeface="맑은 고딕"/>
                <a:cs typeface="Calibri"/>
              </a:rPr>
              <a:t> : </a:t>
            </a:r>
            <a:r>
              <a:rPr lang="ko-KR" altLang="en-US" sz="1400" dirty="0">
                <a:ea typeface="맑은 고딕"/>
                <a:cs typeface="Calibri"/>
              </a:rPr>
              <a:t>전체  ▼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CF29CF1-D03A-42B0-B27B-7BE80A00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349999"/>
            <a:ext cx="163117" cy="16855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A3963F6-0CA6-4DFD-9474-22D13DBE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702563"/>
            <a:ext cx="163117" cy="16855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7BE02E7-0D24-4D77-9291-37A2A610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096998"/>
            <a:ext cx="163117" cy="16855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AAEC6A1-81AC-4532-8FCE-8254ECCF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455368"/>
            <a:ext cx="163117" cy="1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 및 상영관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8" y="622316"/>
            <a:ext cx="2603882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영화관 관리 팝업 화면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 및 상영관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지역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지점명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(1</a:t>
            </a:r>
            <a:r>
              <a:rPr lang="ko-KR" altLang="en-US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 필수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_</a:t>
            </a:r>
            <a:r>
              <a:rPr lang="ko-KR" altLang="en-US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아코디언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B6EB4AB9-8D63-4885-ACCD-FDAB772F9D59}"/>
              </a:ext>
            </a:extLst>
          </p:cNvPr>
          <p:cNvSpPr/>
          <p:nvPr/>
        </p:nvSpPr>
        <p:spPr>
          <a:xfrm>
            <a:off x="11201400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D9339-AE9A-4986-919F-03F92AB1C6AF}"/>
              </a:ext>
            </a:extLst>
          </p:cNvPr>
          <p:cNvSpPr txBox="1"/>
          <p:nvPr/>
        </p:nvSpPr>
        <p:spPr>
          <a:xfrm>
            <a:off x="669733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BC727-A8AB-42EB-87AF-E962D195DFD1}"/>
              </a:ext>
            </a:extLst>
          </p:cNvPr>
          <p:cNvSpPr txBox="1"/>
          <p:nvPr/>
        </p:nvSpPr>
        <p:spPr>
          <a:xfrm>
            <a:off x="5227417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41FAC-6DA5-41DE-A738-9B85477681C8}"/>
              </a:ext>
            </a:extLst>
          </p:cNvPr>
          <p:cNvSpPr txBox="1"/>
          <p:nvPr/>
        </p:nvSpPr>
        <p:spPr>
          <a:xfrm>
            <a:off x="6396318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6B2C-E0A4-4B87-B15A-CA64BCDC6BE5}"/>
              </a:ext>
            </a:extLst>
          </p:cNvPr>
          <p:cNvSpPr txBox="1"/>
          <p:nvPr/>
        </p:nvSpPr>
        <p:spPr>
          <a:xfrm>
            <a:off x="10954002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27E3B-CA3C-4D82-B27F-5C3E48294C40}"/>
              </a:ext>
            </a:extLst>
          </p:cNvPr>
          <p:cNvSpPr txBox="1"/>
          <p:nvPr/>
        </p:nvSpPr>
        <p:spPr>
          <a:xfrm>
            <a:off x="679380" y="3244334"/>
            <a:ext cx="27453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62A85A-35E7-41DF-BAFC-AF354FE865AC}"/>
              </a:ext>
            </a:extLst>
          </p:cNvPr>
          <p:cNvSpPr txBox="1"/>
          <p:nvPr/>
        </p:nvSpPr>
        <p:spPr>
          <a:xfrm>
            <a:off x="669733" y="417666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1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0177C-0265-4020-B65C-4C1E223FB65F}"/>
              </a:ext>
            </a:extLst>
          </p:cNvPr>
          <p:cNvSpPr txBox="1"/>
          <p:nvPr/>
        </p:nvSpPr>
        <p:spPr>
          <a:xfrm>
            <a:off x="3844398" y="3753991"/>
            <a:ext cx="56244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추가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876133-4F0D-48C1-B430-3E5F80612907}"/>
              </a:ext>
            </a:extLst>
          </p:cNvPr>
          <p:cNvSpPr txBox="1"/>
          <p:nvPr/>
        </p:nvSpPr>
        <p:spPr>
          <a:xfrm>
            <a:off x="669733" y="4545996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9B2F65-5798-411D-A9B0-9CA0DAA48429}"/>
              </a:ext>
            </a:extLst>
          </p:cNvPr>
          <p:cNvSpPr txBox="1"/>
          <p:nvPr/>
        </p:nvSpPr>
        <p:spPr>
          <a:xfrm>
            <a:off x="669733" y="4906672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3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606A7C-1786-4A0F-87B7-E912EBD55262}"/>
              </a:ext>
            </a:extLst>
          </p:cNvPr>
          <p:cNvSpPr txBox="1"/>
          <p:nvPr/>
        </p:nvSpPr>
        <p:spPr>
          <a:xfrm>
            <a:off x="7344980" y="2097003"/>
            <a:ext cx="56244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추가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515276-A972-42D5-AFFC-3BF7E09F335E}"/>
              </a:ext>
            </a:extLst>
          </p:cNvPr>
          <p:cNvSpPr txBox="1"/>
          <p:nvPr/>
        </p:nvSpPr>
        <p:spPr>
          <a:xfrm>
            <a:off x="6396318" y="2495345"/>
            <a:ext cx="48812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1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693DE6-8348-41AD-8FE1-605E07CB3053}"/>
              </a:ext>
            </a:extLst>
          </p:cNvPr>
          <p:cNvSpPr txBox="1"/>
          <p:nvPr/>
        </p:nvSpPr>
        <p:spPr>
          <a:xfrm>
            <a:off x="6396318" y="2864677"/>
            <a:ext cx="48812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8C4CB7-CF88-46E4-A2D3-213F8F8E0CC6}"/>
              </a:ext>
            </a:extLst>
          </p:cNvPr>
          <p:cNvSpPr/>
          <p:nvPr/>
        </p:nvSpPr>
        <p:spPr>
          <a:xfrm>
            <a:off x="6396318" y="3231654"/>
            <a:ext cx="4881282" cy="27910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행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                    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열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5DAC3F-41C4-4C3F-A22F-5CD7F8D0F66E}"/>
              </a:ext>
            </a:extLst>
          </p:cNvPr>
          <p:cNvSpPr txBox="1"/>
          <p:nvPr/>
        </p:nvSpPr>
        <p:spPr>
          <a:xfrm>
            <a:off x="6964583" y="3310125"/>
            <a:ext cx="11172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 ~ 5       </a:t>
            </a:r>
            <a:r>
              <a:rPr lang="ko-KR" altLang="en-US" dirty="0">
                <a:ea typeface="맑은 고딕"/>
                <a:cs typeface="Calibri"/>
              </a:rPr>
              <a:t>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D9F7-9212-46D6-975C-60EC39D7D696}"/>
              </a:ext>
            </a:extLst>
          </p:cNvPr>
          <p:cNvSpPr txBox="1"/>
          <p:nvPr/>
        </p:nvSpPr>
        <p:spPr>
          <a:xfrm>
            <a:off x="8731802" y="3292807"/>
            <a:ext cx="11172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 ~ 7</a:t>
            </a:r>
            <a:r>
              <a:rPr lang="ko-KR" altLang="en-US" dirty="0">
                <a:ea typeface="맑은 고딕"/>
                <a:cs typeface="Calibri"/>
              </a:rPr>
              <a:t>       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FDC44-74A7-44EF-AC7B-C126C3C998FB}"/>
              </a:ext>
            </a:extLst>
          </p:cNvPr>
          <p:cNvSpPr txBox="1"/>
          <p:nvPr/>
        </p:nvSpPr>
        <p:spPr>
          <a:xfrm>
            <a:off x="9920921" y="3287031"/>
            <a:ext cx="120805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/>
              </a:rPr>
              <a:t>좌석 번호생성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DFFDF1-646F-4667-A5F0-F607A4A8C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86419"/>
              </p:ext>
            </p:extLst>
          </p:nvPr>
        </p:nvGraphicFramePr>
        <p:xfrm>
          <a:off x="6503630" y="3735454"/>
          <a:ext cx="462965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07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88203138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27069060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160327770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576018098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037140635"/>
                    </a:ext>
                  </a:extLst>
                </a:gridCol>
              </a:tblGrid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초기화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10951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54240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4046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2C421A3-B3E4-4F80-A262-390DA13CF044}"/>
              </a:ext>
            </a:extLst>
          </p:cNvPr>
          <p:cNvSpPr txBox="1"/>
          <p:nvPr/>
        </p:nvSpPr>
        <p:spPr>
          <a:xfrm>
            <a:off x="3844397" y="4271706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>
                <a:ea typeface="맑은 고딕"/>
                <a:cs typeface="Calibri"/>
              </a:rPr>
              <a:t>삭제</a:t>
            </a:r>
            <a:endParaRPr lang="ko-KR" altLang="en-US" sz="900" dirty="0">
              <a:ea typeface="맑은 고딕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76EF13-CA83-481F-8DE6-F62E2A888D65}"/>
              </a:ext>
            </a:extLst>
          </p:cNvPr>
          <p:cNvSpPr txBox="1"/>
          <p:nvPr/>
        </p:nvSpPr>
        <p:spPr>
          <a:xfrm>
            <a:off x="3844397" y="4628503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>
                <a:ea typeface="맑은 고딕"/>
                <a:cs typeface="Calibri"/>
              </a:rPr>
              <a:t>삭제</a:t>
            </a:r>
            <a:endParaRPr lang="ko-KR" altLang="en-US" sz="900" dirty="0">
              <a:ea typeface="맑은 고딕"/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F334FF-F151-44C7-9AB6-76311419A0FF}"/>
              </a:ext>
            </a:extLst>
          </p:cNvPr>
          <p:cNvSpPr txBox="1"/>
          <p:nvPr/>
        </p:nvSpPr>
        <p:spPr>
          <a:xfrm>
            <a:off x="3844397" y="4989179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D37DC-7715-4EEB-B807-83EFD2A163EC}"/>
              </a:ext>
            </a:extLst>
          </p:cNvPr>
          <p:cNvSpPr txBox="1"/>
          <p:nvPr/>
        </p:nvSpPr>
        <p:spPr>
          <a:xfrm>
            <a:off x="10678409" y="2571580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6261D5-AA85-4EFA-93CA-97249D61414D}"/>
              </a:ext>
            </a:extLst>
          </p:cNvPr>
          <p:cNvSpPr txBox="1"/>
          <p:nvPr/>
        </p:nvSpPr>
        <p:spPr>
          <a:xfrm>
            <a:off x="10678409" y="2933927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2ED6A-DA41-489E-92DE-87E6B3A2081E}"/>
              </a:ext>
            </a:extLst>
          </p:cNvPr>
          <p:cNvSpPr txBox="1"/>
          <p:nvPr/>
        </p:nvSpPr>
        <p:spPr>
          <a:xfrm>
            <a:off x="679380" y="2493558"/>
            <a:ext cx="13278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경기       </a:t>
            </a:r>
            <a:r>
              <a:rPr lang="ko-KR" altLang="en-US" dirty="0">
                <a:ea typeface="맑은 고딕"/>
                <a:cs typeface="Calibri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71528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8" y="622316"/>
            <a:ext cx="2603882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영화관 관리 팝업 화면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89CF9F-1646-4085-9D7E-52CFF9B30E8A}"/>
              </a:ext>
            </a:extLst>
          </p:cNvPr>
          <p:cNvSpPr/>
          <p:nvPr/>
        </p:nvSpPr>
        <p:spPr>
          <a:xfrm>
            <a:off x="6320120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 및 상영관 상세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926DA3-76E4-4C00-A481-D54C2683CE1B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 및 상영관 상세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지역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지점명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(1</a:t>
            </a:r>
            <a:r>
              <a:rPr lang="ko-KR" altLang="en-US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 필수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_</a:t>
            </a:r>
            <a:r>
              <a:rPr lang="ko-KR" altLang="en-US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아코디언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48" name="곱하기 기호 47">
            <a:extLst>
              <a:ext uri="{FF2B5EF4-FFF2-40B4-BE49-F238E27FC236}">
                <a16:creationId xmlns:a16="http://schemas.microsoft.com/office/drawing/2014/main" id="{ED5F13D1-B7C7-4067-8D18-BFD8A571AD7E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D1BEEE3B-1BFF-456E-94A5-E0950E775AEE}"/>
              </a:ext>
            </a:extLst>
          </p:cNvPr>
          <p:cNvSpPr/>
          <p:nvPr/>
        </p:nvSpPr>
        <p:spPr>
          <a:xfrm>
            <a:off x="11201400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51F012-D333-4767-9E33-D7847D36861F}"/>
              </a:ext>
            </a:extLst>
          </p:cNvPr>
          <p:cNvSpPr txBox="1"/>
          <p:nvPr/>
        </p:nvSpPr>
        <p:spPr>
          <a:xfrm>
            <a:off x="669733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374B65-36A5-4AD5-8D92-AE7A67E4C2E9}"/>
              </a:ext>
            </a:extLst>
          </p:cNvPr>
          <p:cNvSpPr txBox="1"/>
          <p:nvPr/>
        </p:nvSpPr>
        <p:spPr>
          <a:xfrm>
            <a:off x="5227417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D0C2CC-D2BD-4CB5-8D79-C7A7F6C217A2}"/>
              </a:ext>
            </a:extLst>
          </p:cNvPr>
          <p:cNvSpPr txBox="1"/>
          <p:nvPr/>
        </p:nvSpPr>
        <p:spPr>
          <a:xfrm>
            <a:off x="6396318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01B0A-48A2-4ADB-8FEA-D196533192E7}"/>
              </a:ext>
            </a:extLst>
          </p:cNvPr>
          <p:cNvSpPr txBox="1"/>
          <p:nvPr/>
        </p:nvSpPr>
        <p:spPr>
          <a:xfrm>
            <a:off x="10954002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5E6A2F-6A37-4171-B6E7-54771E22D1DC}"/>
              </a:ext>
            </a:extLst>
          </p:cNvPr>
          <p:cNvSpPr txBox="1"/>
          <p:nvPr/>
        </p:nvSpPr>
        <p:spPr>
          <a:xfrm>
            <a:off x="679380" y="3244334"/>
            <a:ext cx="37274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즈어기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DDD327-4928-4309-8BDE-4E4A19F4AD5A}"/>
              </a:ext>
            </a:extLst>
          </p:cNvPr>
          <p:cNvSpPr txBox="1"/>
          <p:nvPr/>
        </p:nvSpPr>
        <p:spPr>
          <a:xfrm>
            <a:off x="669733" y="417666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1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8E56A-C20A-4727-B4CC-35B6B277EFFD}"/>
              </a:ext>
            </a:extLst>
          </p:cNvPr>
          <p:cNvSpPr txBox="1"/>
          <p:nvPr/>
        </p:nvSpPr>
        <p:spPr>
          <a:xfrm>
            <a:off x="3844398" y="3753991"/>
            <a:ext cx="56244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9C2F9C-736C-460C-9545-03F25B344E84}"/>
              </a:ext>
            </a:extLst>
          </p:cNvPr>
          <p:cNvSpPr txBox="1"/>
          <p:nvPr/>
        </p:nvSpPr>
        <p:spPr>
          <a:xfrm>
            <a:off x="669733" y="4545996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44AC0F-8582-4D1C-81D0-957505112409}"/>
              </a:ext>
            </a:extLst>
          </p:cNvPr>
          <p:cNvSpPr txBox="1"/>
          <p:nvPr/>
        </p:nvSpPr>
        <p:spPr>
          <a:xfrm>
            <a:off x="669733" y="4906672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3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EFB9EF-6648-4244-8DF8-E7B34B996B36}"/>
              </a:ext>
            </a:extLst>
          </p:cNvPr>
          <p:cNvSpPr txBox="1"/>
          <p:nvPr/>
        </p:nvSpPr>
        <p:spPr>
          <a:xfrm>
            <a:off x="7344980" y="2097003"/>
            <a:ext cx="56244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추가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E76BE8-C0FD-41AE-B4A0-E8997F5CE119}"/>
              </a:ext>
            </a:extLst>
          </p:cNvPr>
          <p:cNvSpPr txBox="1"/>
          <p:nvPr/>
        </p:nvSpPr>
        <p:spPr>
          <a:xfrm>
            <a:off x="6396318" y="2495345"/>
            <a:ext cx="48812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1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B613B1-9865-4741-8F3A-75DBEC8EF402}"/>
              </a:ext>
            </a:extLst>
          </p:cNvPr>
          <p:cNvSpPr txBox="1"/>
          <p:nvPr/>
        </p:nvSpPr>
        <p:spPr>
          <a:xfrm>
            <a:off x="6396318" y="2864677"/>
            <a:ext cx="48812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C690AC-E4BD-4BE4-90D5-60E2096E59DD}"/>
              </a:ext>
            </a:extLst>
          </p:cNvPr>
          <p:cNvSpPr/>
          <p:nvPr/>
        </p:nvSpPr>
        <p:spPr>
          <a:xfrm>
            <a:off x="6396318" y="3231654"/>
            <a:ext cx="4881282" cy="27910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행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                    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열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D68C96-CBF6-4F59-9DCB-4E842AEC2A18}"/>
              </a:ext>
            </a:extLst>
          </p:cNvPr>
          <p:cNvSpPr txBox="1"/>
          <p:nvPr/>
        </p:nvSpPr>
        <p:spPr>
          <a:xfrm>
            <a:off x="6964583" y="3310125"/>
            <a:ext cx="11172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 ~ 5       </a:t>
            </a:r>
            <a:r>
              <a:rPr lang="ko-KR" altLang="en-US" dirty="0">
                <a:ea typeface="맑은 고딕"/>
                <a:cs typeface="Calibri"/>
              </a:rPr>
              <a:t>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A44252-00D6-4A86-9AC5-E192C58B0621}"/>
              </a:ext>
            </a:extLst>
          </p:cNvPr>
          <p:cNvSpPr txBox="1"/>
          <p:nvPr/>
        </p:nvSpPr>
        <p:spPr>
          <a:xfrm>
            <a:off x="8731802" y="3292807"/>
            <a:ext cx="11172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 ~ 7</a:t>
            </a:r>
            <a:r>
              <a:rPr lang="ko-KR" altLang="en-US" dirty="0">
                <a:ea typeface="맑은 고딕"/>
                <a:cs typeface="Calibri"/>
              </a:rPr>
              <a:t>       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E08912-4985-4E80-BB92-F312D01692CB}"/>
              </a:ext>
            </a:extLst>
          </p:cNvPr>
          <p:cNvSpPr txBox="1"/>
          <p:nvPr/>
        </p:nvSpPr>
        <p:spPr>
          <a:xfrm>
            <a:off x="9920921" y="3287031"/>
            <a:ext cx="120805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/>
              </a:rPr>
              <a:t>좌석 번호생성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2B09D509-9597-43B8-9D81-0113463FF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09670"/>
              </p:ext>
            </p:extLst>
          </p:nvPr>
        </p:nvGraphicFramePr>
        <p:xfrm>
          <a:off x="6503630" y="3735454"/>
          <a:ext cx="462965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07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88203138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27069060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160327770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576018098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037140635"/>
                    </a:ext>
                  </a:extLst>
                </a:gridCol>
              </a:tblGrid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초기화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10951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54240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4046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DF1A4216-002F-47B3-AAE1-8848C0116B13}"/>
              </a:ext>
            </a:extLst>
          </p:cNvPr>
          <p:cNvSpPr txBox="1"/>
          <p:nvPr/>
        </p:nvSpPr>
        <p:spPr>
          <a:xfrm>
            <a:off x="3844397" y="4271706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1A0EFE-D251-4740-8FEC-D414378BA70E}"/>
              </a:ext>
            </a:extLst>
          </p:cNvPr>
          <p:cNvSpPr txBox="1"/>
          <p:nvPr/>
        </p:nvSpPr>
        <p:spPr>
          <a:xfrm>
            <a:off x="3844397" y="4628503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>
                <a:ea typeface="맑은 고딕"/>
                <a:cs typeface="Calibri"/>
              </a:rPr>
              <a:t>삭제</a:t>
            </a:r>
            <a:endParaRPr lang="ko-KR" altLang="en-US" sz="900" dirty="0">
              <a:ea typeface="맑은 고딕"/>
              <a:cs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01ED3B-FD83-425F-8A19-18E178DFD447}"/>
              </a:ext>
            </a:extLst>
          </p:cNvPr>
          <p:cNvSpPr txBox="1"/>
          <p:nvPr/>
        </p:nvSpPr>
        <p:spPr>
          <a:xfrm>
            <a:off x="3844397" y="4989179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AE8168-5C25-4E5F-86D8-CFAE970809FA}"/>
              </a:ext>
            </a:extLst>
          </p:cNvPr>
          <p:cNvSpPr txBox="1"/>
          <p:nvPr/>
        </p:nvSpPr>
        <p:spPr>
          <a:xfrm>
            <a:off x="10678409" y="2571580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AC11E5-4536-4F19-B7CF-95636855D8F9}"/>
              </a:ext>
            </a:extLst>
          </p:cNvPr>
          <p:cNvSpPr txBox="1"/>
          <p:nvPr/>
        </p:nvSpPr>
        <p:spPr>
          <a:xfrm>
            <a:off x="10678409" y="2933927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41C5F5-2B07-4DCD-9B7D-EE4700366305}"/>
              </a:ext>
            </a:extLst>
          </p:cNvPr>
          <p:cNvSpPr txBox="1"/>
          <p:nvPr/>
        </p:nvSpPr>
        <p:spPr>
          <a:xfrm>
            <a:off x="669733" y="1727416"/>
            <a:ext cx="37371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수정하기 </a:t>
            </a:r>
            <a:r>
              <a:rPr lang="en-US" altLang="ko-KR" sz="900" dirty="0">
                <a:ea typeface="맑은 고딕"/>
                <a:cs typeface="Calibri"/>
              </a:rPr>
              <a:t>(</a:t>
            </a:r>
            <a:r>
              <a:rPr lang="ko-KR" altLang="en-US" sz="900" dirty="0">
                <a:ea typeface="맑은 고딕"/>
                <a:cs typeface="Calibri"/>
              </a:rPr>
              <a:t>클릭 시 수정 가능하도록 </a:t>
            </a:r>
            <a:r>
              <a:rPr lang="en-US" altLang="ko-KR" sz="900" dirty="0">
                <a:ea typeface="맑은 고딕"/>
                <a:cs typeface="Calibri"/>
              </a:rPr>
              <a:t>disabled </a:t>
            </a:r>
            <a:r>
              <a:rPr lang="ko-KR" altLang="en-US" sz="900" dirty="0">
                <a:ea typeface="맑은 고딕"/>
                <a:cs typeface="Calibri"/>
              </a:rPr>
              <a:t>제거 및 버튼 노출</a:t>
            </a:r>
            <a:r>
              <a:rPr lang="en-US" altLang="ko-KR" sz="900" dirty="0">
                <a:ea typeface="맑은 고딕"/>
                <a:cs typeface="Calibri"/>
              </a:rPr>
              <a:t>)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5E0BBF-80BA-4796-A415-146E3B4AAAF0}"/>
              </a:ext>
            </a:extLst>
          </p:cNvPr>
          <p:cNvSpPr txBox="1"/>
          <p:nvPr/>
        </p:nvSpPr>
        <p:spPr>
          <a:xfrm>
            <a:off x="679380" y="2493558"/>
            <a:ext cx="132784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경기       </a:t>
            </a:r>
            <a:r>
              <a:rPr lang="ko-KR" altLang="en-US" dirty="0">
                <a:ea typeface="맑은 고딕"/>
                <a:cs typeface="Calibri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98810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수정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영화코드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영화명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시작일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종료일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743200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목록 관리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영화코드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영화명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시작일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종료일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B6EB4AB9-8D63-4885-ACCD-FDAB772F9D59}"/>
              </a:ext>
            </a:extLst>
          </p:cNvPr>
          <p:cNvSpPr/>
          <p:nvPr/>
        </p:nvSpPr>
        <p:spPr>
          <a:xfrm>
            <a:off x="11201400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D9339-AE9A-4986-919F-03F92AB1C6AF}"/>
              </a:ext>
            </a:extLst>
          </p:cNvPr>
          <p:cNvSpPr txBox="1"/>
          <p:nvPr/>
        </p:nvSpPr>
        <p:spPr>
          <a:xfrm>
            <a:off x="669733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BC727-A8AB-42EB-87AF-E962D195DFD1}"/>
              </a:ext>
            </a:extLst>
          </p:cNvPr>
          <p:cNvSpPr txBox="1"/>
          <p:nvPr/>
        </p:nvSpPr>
        <p:spPr>
          <a:xfrm>
            <a:off x="5227417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41FAC-6DA5-41DE-A738-9B85477681C8}"/>
              </a:ext>
            </a:extLst>
          </p:cNvPr>
          <p:cNvSpPr txBox="1"/>
          <p:nvPr/>
        </p:nvSpPr>
        <p:spPr>
          <a:xfrm>
            <a:off x="6396318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6B2C-E0A4-4B87-B15A-CA64BCDC6BE5}"/>
              </a:ext>
            </a:extLst>
          </p:cNvPr>
          <p:cNvSpPr txBox="1"/>
          <p:nvPr/>
        </p:nvSpPr>
        <p:spPr>
          <a:xfrm>
            <a:off x="10954002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CA12A-99D7-40FE-9D7A-5E6DA889F6D0}"/>
              </a:ext>
            </a:extLst>
          </p:cNvPr>
          <p:cNvSpPr txBox="1"/>
          <p:nvPr/>
        </p:nvSpPr>
        <p:spPr>
          <a:xfrm>
            <a:off x="669733" y="2480105"/>
            <a:ext cx="37371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0001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27E3B-CA3C-4D82-B27F-5C3E48294C40}"/>
              </a:ext>
            </a:extLst>
          </p:cNvPr>
          <p:cNvSpPr txBox="1"/>
          <p:nvPr/>
        </p:nvSpPr>
        <p:spPr>
          <a:xfrm>
            <a:off x="669733" y="324433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A8C58-E4CC-4908-936D-8938FB536A6B}"/>
              </a:ext>
            </a:extLst>
          </p:cNvPr>
          <p:cNvSpPr txBox="1"/>
          <p:nvPr/>
        </p:nvSpPr>
        <p:spPr>
          <a:xfrm>
            <a:off x="669733" y="413005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0D63D-84FC-47D5-B2CB-AA10B0125F61}"/>
              </a:ext>
            </a:extLst>
          </p:cNvPr>
          <p:cNvSpPr txBox="1"/>
          <p:nvPr/>
        </p:nvSpPr>
        <p:spPr>
          <a:xfrm>
            <a:off x="669733" y="502922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86C3A-03CC-46C8-A41C-2375510166AD}"/>
              </a:ext>
            </a:extLst>
          </p:cNvPr>
          <p:cNvSpPr txBox="1"/>
          <p:nvPr/>
        </p:nvSpPr>
        <p:spPr>
          <a:xfrm>
            <a:off x="6437246" y="2480105"/>
            <a:ext cx="373711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0001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A1187-69F2-4A5A-B3D4-833FEA91A2D9}"/>
              </a:ext>
            </a:extLst>
          </p:cNvPr>
          <p:cNvSpPr txBox="1"/>
          <p:nvPr/>
        </p:nvSpPr>
        <p:spPr>
          <a:xfrm>
            <a:off x="6437246" y="324433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재밋는거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55728-F0B3-4397-8D23-AB82BE56A4B9}"/>
              </a:ext>
            </a:extLst>
          </p:cNvPr>
          <p:cNvSpPr txBox="1"/>
          <p:nvPr/>
        </p:nvSpPr>
        <p:spPr>
          <a:xfrm>
            <a:off x="6437246" y="413005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2019-01-01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D21A9-1F30-4FAC-BF9B-0E3FA40C7FBF}"/>
              </a:ext>
            </a:extLst>
          </p:cNvPr>
          <p:cNvSpPr txBox="1"/>
          <p:nvPr/>
        </p:nvSpPr>
        <p:spPr>
          <a:xfrm>
            <a:off x="6437246" y="502922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2019-01-21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EB9154-4224-45D5-81F5-02FD0D382D44}"/>
              </a:ext>
            </a:extLst>
          </p:cNvPr>
          <p:cNvSpPr txBox="1"/>
          <p:nvPr/>
        </p:nvSpPr>
        <p:spPr>
          <a:xfrm>
            <a:off x="6437246" y="1727416"/>
            <a:ext cx="37371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수정하기 </a:t>
            </a:r>
            <a:r>
              <a:rPr lang="en-US" altLang="ko-KR" sz="900" dirty="0">
                <a:ea typeface="맑은 고딕"/>
                <a:cs typeface="Calibri"/>
              </a:rPr>
              <a:t>(</a:t>
            </a:r>
            <a:r>
              <a:rPr lang="ko-KR" altLang="en-US" sz="900" dirty="0">
                <a:ea typeface="맑은 고딕"/>
                <a:cs typeface="Calibri"/>
              </a:rPr>
              <a:t>클릭 시 수정 가능하도록 </a:t>
            </a:r>
            <a:r>
              <a:rPr lang="en-US" altLang="ko-KR" sz="900" dirty="0">
                <a:ea typeface="맑은 고딕"/>
                <a:cs typeface="Calibri"/>
              </a:rPr>
              <a:t>disabled </a:t>
            </a:r>
            <a:r>
              <a:rPr lang="ko-KR" altLang="en-US" sz="900" dirty="0">
                <a:ea typeface="맑은 고딕"/>
                <a:cs typeface="Calibri"/>
              </a:rPr>
              <a:t>제거 및 버튼 노출</a:t>
            </a:r>
            <a:r>
              <a:rPr lang="en-US" altLang="ko-KR" sz="900" dirty="0">
                <a:ea typeface="맑은 고딕"/>
                <a:cs typeface="Calibri"/>
              </a:rPr>
              <a:t>)</a:t>
            </a:r>
            <a:endParaRPr lang="ko-KR" altLang="en-US" dirty="0" err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43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입력 확인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743200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관리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시간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    ~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B6EB4AB9-8D63-4885-ACCD-FDAB772F9D59}"/>
              </a:ext>
            </a:extLst>
          </p:cNvPr>
          <p:cNvSpPr/>
          <p:nvPr/>
        </p:nvSpPr>
        <p:spPr>
          <a:xfrm>
            <a:off x="11201400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41FAC-6DA5-41DE-A738-9B85477681C8}"/>
              </a:ext>
            </a:extLst>
          </p:cNvPr>
          <p:cNvSpPr txBox="1"/>
          <p:nvPr/>
        </p:nvSpPr>
        <p:spPr>
          <a:xfrm>
            <a:off x="6396318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6B2C-E0A4-4B87-B15A-CA64BCDC6BE5}"/>
              </a:ext>
            </a:extLst>
          </p:cNvPr>
          <p:cNvSpPr txBox="1"/>
          <p:nvPr/>
        </p:nvSpPr>
        <p:spPr>
          <a:xfrm>
            <a:off x="10954002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CA12A-99D7-40FE-9D7A-5E6DA889F6D0}"/>
              </a:ext>
            </a:extLst>
          </p:cNvPr>
          <p:cNvSpPr txBox="1"/>
          <p:nvPr/>
        </p:nvSpPr>
        <p:spPr>
          <a:xfrm>
            <a:off x="669733" y="248010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재밋는거</a:t>
            </a:r>
            <a:r>
              <a:rPr lang="en-US" altLang="ko-KR" dirty="0">
                <a:ea typeface="맑은 고딕"/>
                <a:cs typeface="Calibri"/>
              </a:rPr>
              <a:t>(MVFR)</a:t>
            </a:r>
            <a:r>
              <a:rPr lang="ko-KR" altLang="en-US" dirty="0">
                <a:ea typeface="맑은 고딕"/>
                <a:cs typeface="Calibri"/>
              </a:rPr>
              <a:t> 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A8C58-E4CC-4908-936D-8938FB536A6B}"/>
              </a:ext>
            </a:extLst>
          </p:cNvPr>
          <p:cNvSpPr txBox="1"/>
          <p:nvPr/>
        </p:nvSpPr>
        <p:spPr>
          <a:xfrm>
            <a:off x="669733" y="4361616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0D63D-84FC-47D5-B2CB-AA10B0125F61}"/>
              </a:ext>
            </a:extLst>
          </p:cNvPr>
          <p:cNvSpPr txBox="1"/>
          <p:nvPr/>
        </p:nvSpPr>
        <p:spPr>
          <a:xfrm>
            <a:off x="669733" y="5260785"/>
            <a:ext cx="13795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7DA0B-A618-4292-AB84-D335EECC0863}"/>
              </a:ext>
            </a:extLst>
          </p:cNvPr>
          <p:cNvSpPr txBox="1"/>
          <p:nvPr/>
        </p:nvSpPr>
        <p:spPr>
          <a:xfrm>
            <a:off x="2075733" y="5821787"/>
            <a:ext cx="553167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FE9CD-B22A-4BE5-8EEA-4E23E139C738}"/>
              </a:ext>
            </a:extLst>
          </p:cNvPr>
          <p:cNvSpPr txBox="1"/>
          <p:nvPr/>
        </p:nvSpPr>
        <p:spPr>
          <a:xfrm>
            <a:off x="688783" y="3335857"/>
            <a:ext cx="122860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도  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AD5027-5BE3-4DCF-A093-5141E92E5453}"/>
              </a:ext>
            </a:extLst>
          </p:cNvPr>
          <p:cNvSpPr txBox="1"/>
          <p:nvPr/>
        </p:nvSpPr>
        <p:spPr>
          <a:xfrm>
            <a:off x="2049298" y="3335857"/>
            <a:ext cx="138168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지점  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C9A7D-630A-4BC1-A6BF-7AF1E64C09F6}"/>
              </a:ext>
            </a:extLst>
          </p:cNvPr>
          <p:cNvSpPr txBox="1"/>
          <p:nvPr/>
        </p:nvSpPr>
        <p:spPr>
          <a:xfrm>
            <a:off x="3562894" y="3335857"/>
            <a:ext cx="1028156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상영관  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F574856-7BB8-4AEE-A26D-20FB2EC4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46377"/>
              </p:ext>
            </p:extLst>
          </p:nvPr>
        </p:nvGraphicFramePr>
        <p:xfrm>
          <a:off x="6396318" y="2480104"/>
          <a:ext cx="4995584" cy="214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78922655"/>
                    </a:ext>
                  </a:extLst>
                </a:gridCol>
                <a:gridCol w="681317">
                  <a:extLst>
                    <a:ext uri="{9D8B030D-6E8A-4147-A177-3AD203B41FA5}">
                      <a16:colId xmlns:a16="http://schemas.microsoft.com/office/drawing/2014/main" val="2508361342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1178844280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3969037963"/>
                    </a:ext>
                  </a:extLst>
                </a:gridCol>
                <a:gridCol w="1258174">
                  <a:extLst>
                    <a:ext uri="{9D8B030D-6E8A-4147-A177-3AD203B41FA5}">
                      <a16:colId xmlns:a16="http://schemas.microsoft.com/office/drawing/2014/main" val="2396428270"/>
                    </a:ext>
                  </a:extLst>
                </a:gridCol>
                <a:gridCol w="631140">
                  <a:extLst>
                    <a:ext uri="{9D8B030D-6E8A-4147-A177-3AD203B41FA5}">
                      <a16:colId xmlns:a16="http://schemas.microsoft.com/office/drawing/2014/main" val="2065322224"/>
                    </a:ext>
                  </a:extLst>
                </a:gridCol>
              </a:tblGrid>
              <a:tr h="363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영화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영화관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상영관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상영일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상영시간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6450"/>
                  </a:ext>
                </a:extLst>
              </a:tr>
              <a:tr h="533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재밋는거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(MVFR)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즈어기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2019-08-12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11:20 ~ 13:10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44652"/>
                  </a:ext>
                </a:extLst>
              </a:tr>
              <a:tr h="587595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4363"/>
                  </a:ext>
                </a:extLst>
              </a:tr>
              <a:tr h="664013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62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0BDE778-BEF8-4ADF-A813-EB013B9D2D4D}"/>
              </a:ext>
            </a:extLst>
          </p:cNvPr>
          <p:cNvSpPr txBox="1"/>
          <p:nvPr/>
        </p:nvSpPr>
        <p:spPr>
          <a:xfrm>
            <a:off x="10848356" y="2902642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2BF61-99BA-4D8E-87FC-0B176559E7B9}"/>
              </a:ext>
            </a:extLst>
          </p:cNvPr>
          <p:cNvSpPr txBox="1"/>
          <p:nvPr/>
        </p:nvSpPr>
        <p:spPr>
          <a:xfrm>
            <a:off x="2628900" y="5260785"/>
            <a:ext cx="13795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098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1267775"/>
            <a:ext cx="5272619" cy="25993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대신 등록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수정할 때 상영관에 시간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안겹치는지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체크 확실하게 필요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743200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관리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상세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수정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시간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~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CA12A-99D7-40FE-9D7A-5E6DA889F6D0}"/>
              </a:ext>
            </a:extLst>
          </p:cNvPr>
          <p:cNvSpPr txBox="1"/>
          <p:nvPr/>
        </p:nvSpPr>
        <p:spPr>
          <a:xfrm>
            <a:off x="669733" y="2480105"/>
            <a:ext cx="37371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재밋는거</a:t>
            </a:r>
            <a:r>
              <a:rPr lang="en-US" altLang="ko-KR" dirty="0">
                <a:ea typeface="맑은 고딕"/>
                <a:cs typeface="Calibri"/>
              </a:rPr>
              <a:t>(MVFR)</a:t>
            </a:r>
            <a:r>
              <a:rPr lang="ko-KR" altLang="en-US" dirty="0">
                <a:ea typeface="맑은 고딕"/>
                <a:cs typeface="Calibri"/>
              </a:rPr>
              <a:t> 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A8C58-E4CC-4908-936D-8938FB536A6B}"/>
              </a:ext>
            </a:extLst>
          </p:cNvPr>
          <p:cNvSpPr txBox="1"/>
          <p:nvPr/>
        </p:nvSpPr>
        <p:spPr>
          <a:xfrm>
            <a:off x="669734" y="5029224"/>
            <a:ext cx="8632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12:00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0D63D-84FC-47D5-B2CB-AA10B0125F61}"/>
              </a:ext>
            </a:extLst>
          </p:cNvPr>
          <p:cNvSpPr txBox="1"/>
          <p:nvPr/>
        </p:nvSpPr>
        <p:spPr>
          <a:xfrm>
            <a:off x="2447793" y="5029224"/>
            <a:ext cx="8632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13:50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FE9CD-B22A-4BE5-8EEA-4E23E139C738}"/>
              </a:ext>
            </a:extLst>
          </p:cNvPr>
          <p:cNvSpPr txBox="1"/>
          <p:nvPr/>
        </p:nvSpPr>
        <p:spPr>
          <a:xfrm>
            <a:off x="688783" y="3335857"/>
            <a:ext cx="12286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도  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AD5027-5BE3-4DCF-A093-5141E92E5453}"/>
              </a:ext>
            </a:extLst>
          </p:cNvPr>
          <p:cNvSpPr txBox="1"/>
          <p:nvPr/>
        </p:nvSpPr>
        <p:spPr>
          <a:xfrm>
            <a:off x="2049298" y="3335857"/>
            <a:ext cx="138168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지점  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C9A7D-630A-4BC1-A6BF-7AF1E64C09F6}"/>
              </a:ext>
            </a:extLst>
          </p:cNvPr>
          <p:cNvSpPr txBox="1"/>
          <p:nvPr/>
        </p:nvSpPr>
        <p:spPr>
          <a:xfrm>
            <a:off x="3562894" y="3335857"/>
            <a:ext cx="10281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상영관  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4E4B6-79C9-40A7-9EDC-BE63E8987996}"/>
              </a:ext>
            </a:extLst>
          </p:cNvPr>
          <p:cNvSpPr txBox="1"/>
          <p:nvPr/>
        </p:nvSpPr>
        <p:spPr>
          <a:xfrm>
            <a:off x="669733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6CA11-1D05-4B7C-9482-F205C750CA4D}"/>
              </a:ext>
            </a:extLst>
          </p:cNvPr>
          <p:cNvSpPr txBox="1"/>
          <p:nvPr/>
        </p:nvSpPr>
        <p:spPr>
          <a:xfrm>
            <a:off x="5227417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9A4D6-FB52-47FE-862B-2076990481BB}"/>
              </a:ext>
            </a:extLst>
          </p:cNvPr>
          <p:cNvSpPr txBox="1"/>
          <p:nvPr/>
        </p:nvSpPr>
        <p:spPr>
          <a:xfrm>
            <a:off x="669732" y="4153297"/>
            <a:ext cx="37371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2019-08-12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331E4-40AD-4CFF-942F-FD0CA1EA7F27}"/>
              </a:ext>
            </a:extLst>
          </p:cNvPr>
          <p:cNvSpPr txBox="1"/>
          <p:nvPr/>
        </p:nvSpPr>
        <p:spPr>
          <a:xfrm>
            <a:off x="669733" y="1727416"/>
            <a:ext cx="37371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수정하기 </a:t>
            </a:r>
            <a:r>
              <a:rPr lang="en-US" altLang="ko-KR" sz="900" dirty="0">
                <a:ea typeface="맑은 고딕"/>
                <a:cs typeface="Calibri"/>
              </a:rPr>
              <a:t>(</a:t>
            </a:r>
            <a:r>
              <a:rPr lang="ko-KR" altLang="en-US" sz="900" dirty="0">
                <a:ea typeface="맑은 고딕"/>
                <a:cs typeface="Calibri"/>
              </a:rPr>
              <a:t>클릭 시 수정 가능하도록 </a:t>
            </a:r>
            <a:r>
              <a:rPr lang="en-US" altLang="ko-KR" sz="900" dirty="0">
                <a:ea typeface="맑은 고딕"/>
                <a:cs typeface="Calibri"/>
              </a:rPr>
              <a:t>disabled </a:t>
            </a:r>
            <a:r>
              <a:rPr lang="ko-KR" altLang="en-US" sz="900" dirty="0">
                <a:ea typeface="맑은 고딕"/>
                <a:cs typeface="Calibri"/>
              </a:rPr>
              <a:t>제거 및 버튼 노출</a:t>
            </a:r>
            <a:r>
              <a:rPr lang="en-US" altLang="ko-KR" sz="900" dirty="0">
                <a:ea typeface="맑은 고딕"/>
                <a:cs typeface="Calibri"/>
              </a:rPr>
              <a:t>)</a:t>
            </a:r>
            <a:endParaRPr lang="ko-KR" altLang="en-US" dirty="0" err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47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좌석표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예매자 추가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743200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관리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좌석표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예매자 목록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B6EB4AB9-8D63-4885-ACCD-FDAB772F9D59}"/>
              </a:ext>
            </a:extLst>
          </p:cNvPr>
          <p:cNvSpPr/>
          <p:nvPr/>
        </p:nvSpPr>
        <p:spPr>
          <a:xfrm>
            <a:off x="11201400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41FAC-6DA5-41DE-A738-9B85477681C8}"/>
              </a:ext>
            </a:extLst>
          </p:cNvPr>
          <p:cNvSpPr txBox="1"/>
          <p:nvPr/>
        </p:nvSpPr>
        <p:spPr>
          <a:xfrm>
            <a:off x="6396318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6B2C-E0A4-4B87-B15A-CA64BCDC6BE5}"/>
              </a:ext>
            </a:extLst>
          </p:cNvPr>
          <p:cNvSpPr txBox="1"/>
          <p:nvPr/>
        </p:nvSpPr>
        <p:spPr>
          <a:xfrm>
            <a:off x="10954002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7DA0B-A618-4292-AB84-D335EECC0863}"/>
              </a:ext>
            </a:extLst>
          </p:cNvPr>
          <p:cNvSpPr txBox="1"/>
          <p:nvPr/>
        </p:nvSpPr>
        <p:spPr>
          <a:xfrm>
            <a:off x="9206320" y="2263947"/>
            <a:ext cx="553167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입력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F574856-7BB8-4AEE-A26D-20FB2EC4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28479"/>
              </p:ext>
            </p:extLst>
          </p:nvPr>
        </p:nvGraphicFramePr>
        <p:xfrm>
          <a:off x="6458638" y="2809037"/>
          <a:ext cx="2528610" cy="214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17">
                  <a:extLst>
                    <a:ext uri="{9D8B030D-6E8A-4147-A177-3AD203B41FA5}">
                      <a16:colId xmlns:a16="http://schemas.microsoft.com/office/drawing/2014/main" val="378922655"/>
                    </a:ext>
                  </a:extLst>
                </a:gridCol>
                <a:gridCol w="796065">
                  <a:extLst>
                    <a:ext uri="{9D8B030D-6E8A-4147-A177-3AD203B41FA5}">
                      <a16:colId xmlns:a16="http://schemas.microsoft.com/office/drawing/2014/main" val="2508361342"/>
                    </a:ext>
                  </a:extLst>
                </a:gridCol>
                <a:gridCol w="733428">
                  <a:extLst>
                    <a:ext uri="{9D8B030D-6E8A-4147-A177-3AD203B41FA5}">
                      <a16:colId xmlns:a16="http://schemas.microsoft.com/office/drawing/2014/main" val="2065322224"/>
                    </a:ext>
                  </a:extLst>
                </a:gridCol>
              </a:tblGrid>
              <a:tr h="363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좌석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6450"/>
                  </a:ext>
                </a:extLst>
              </a:tr>
              <a:tr h="533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USER2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44652"/>
                  </a:ext>
                </a:extLst>
              </a:tr>
              <a:tr h="587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USER3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4363"/>
                  </a:ext>
                </a:extLst>
              </a:tr>
              <a:tr h="664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USER3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62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0BDE778-BEF8-4ADF-A813-EB013B9D2D4D}"/>
              </a:ext>
            </a:extLst>
          </p:cNvPr>
          <p:cNvSpPr txBox="1"/>
          <p:nvPr/>
        </p:nvSpPr>
        <p:spPr>
          <a:xfrm>
            <a:off x="8332491" y="3259134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D956CF6-5CD9-43D0-8DC2-94B20F946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03822"/>
              </p:ext>
            </p:extLst>
          </p:nvPr>
        </p:nvGraphicFramePr>
        <p:xfrm>
          <a:off x="1210097" y="1810071"/>
          <a:ext cx="4050949" cy="17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07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88203138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27069060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160327770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576018098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037140635"/>
                    </a:ext>
                  </a:extLst>
                </a:gridCol>
              </a:tblGrid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10951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54240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4046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F70DEDB-4732-485C-9050-0B126995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4838"/>
              </p:ext>
            </p:extLst>
          </p:nvPr>
        </p:nvGraphicFramePr>
        <p:xfrm>
          <a:off x="737777" y="4119368"/>
          <a:ext cx="4967696" cy="214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73">
                  <a:extLst>
                    <a:ext uri="{9D8B030D-6E8A-4147-A177-3AD203B41FA5}">
                      <a16:colId xmlns:a16="http://schemas.microsoft.com/office/drawing/2014/main" val="37892265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0836134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39642827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701141137"/>
                    </a:ext>
                  </a:extLst>
                </a:gridCol>
                <a:gridCol w="666748">
                  <a:extLst>
                    <a:ext uri="{9D8B030D-6E8A-4147-A177-3AD203B41FA5}">
                      <a16:colId xmlns:a16="http://schemas.microsoft.com/office/drawing/2014/main" val="2065322224"/>
                    </a:ext>
                  </a:extLst>
                </a:gridCol>
              </a:tblGrid>
              <a:tr h="363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좌셕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예매일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6450"/>
                  </a:ext>
                </a:extLst>
              </a:tr>
              <a:tr h="533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USER1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2019-01-02 13:30:20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44652"/>
                  </a:ext>
                </a:extLst>
              </a:tr>
              <a:tr h="587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USER1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4363"/>
                  </a:ext>
                </a:extLst>
              </a:tr>
              <a:tr h="664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USER2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627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653ED2-00DB-4CC6-89BF-08C40F7099A6}"/>
              </a:ext>
            </a:extLst>
          </p:cNvPr>
          <p:cNvSpPr txBox="1"/>
          <p:nvPr/>
        </p:nvSpPr>
        <p:spPr>
          <a:xfrm>
            <a:off x="5119058" y="4631131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4B512-20AA-47AF-97E3-7F2941AA9243}"/>
              </a:ext>
            </a:extLst>
          </p:cNvPr>
          <p:cNvSpPr txBox="1"/>
          <p:nvPr/>
        </p:nvSpPr>
        <p:spPr>
          <a:xfrm>
            <a:off x="3943350" y="313765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삭제는 아이디 기준으로 다 삭제 할지 고민 필요</a:t>
            </a:r>
            <a:endParaRPr lang="en-US" altLang="ko-KR" dirty="0"/>
          </a:p>
          <a:p>
            <a:r>
              <a:rPr lang="ko-KR" altLang="en-US" dirty="0"/>
              <a:t>관리자가 추가 했는지 확인할 플래그 필드도 있으면 좋을 듯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AEF422-2513-4C8C-85DE-DD30E13DC12A}"/>
              </a:ext>
            </a:extLst>
          </p:cNvPr>
          <p:cNvSpPr txBox="1"/>
          <p:nvPr/>
        </p:nvSpPr>
        <p:spPr>
          <a:xfrm>
            <a:off x="6458638" y="2273284"/>
            <a:ext cx="122860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USER2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28A9C-D64C-40DE-8187-9355BCF60CB9}"/>
              </a:ext>
            </a:extLst>
          </p:cNvPr>
          <p:cNvSpPr txBox="1"/>
          <p:nvPr/>
        </p:nvSpPr>
        <p:spPr>
          <a:xfrm>
            <a:off x="7832479" y="2273284"/>
            <a:ext cx="122860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C1</a:t>
            </a:r>
            <a:r>
              <a:rPr lang="ko-KR" altLang="en-US" sz="1400" dirty="0">
                <a:ea typeface="맑은 고딕"/>
                <a:cs typeface="Calibri"/>
              </a:rPr>
              <a:t>  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6E0796-6EDB-4A50-AE8C-D7806D8E6435}"/>
              </a:ext>
            </a:extLst>
          </p:cNvPr>
          <p:cNvSpPr txBox="1"/>
          <p:nvPr/>
        </p:nvSpPr>
        <p:spPr>
          <a:xfrm>
            <a:off x="8332491" y="3839263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BE2B5F-026C-4684-91F1-143EF3B1004B}"/>
              </a:ext>
            </a:extLst>
          </p:cNvPr>
          <p:cNvSpPr txBox="1"/>
          <p:nvPr/>
        </p:nvSpPr>
        <p:spPr>
          <a:xfrm>
            <a:off x="8332491" y="4517336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30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281473" y="670249"/>
            <a:ext cx="6809709" cy="4976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Tool :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Bootstrap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Framework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(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AdminLte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 - 대략 이렇게 편집 예정</a:t>
            </a:r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pic>
        <p:nvPicPr>
          <p:cNvPr id="4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0CF543B-8745-4925-9D1D-7993BE27E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" y="1268743"/>
            <a:ext cx="10142621" cy="54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1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32244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</a:t>
            </a:r>
            <a:r>
              <a:rPr lang="en-US" altLang="ko-KR" sz="2800" dirty="0">
                <a:latin typeface="Arial"/>
                <a:ea typeface="맑은 고딕"/>
                <a:cs typeface="Arial"/>
              </a:rPr>
              <a:t>–</a:t>
            </a:r>
            <a:r>
              <a:rPr lang="ko-KR" altLang="en-US" sz="2800" dirty="0">
                <a:latin typeface="Arial"/>
                <a:ea typeface="맑은 고딕"/>
                <a:cs typeface="Arial"/>
              </a:rPr>
              <a:t> UI 로그인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EDF0C06-D34E-4361-8246-6DDAF5B8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0" y="673652"/>
            <a:ext cx="11777971" cy="58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6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90973" y="580012"/>
            <a:ext cx="11963236" cy="61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FDACE-FCE4-4E61-84E2-2EDAAFA9F460}"/>
              </a:ext>
            </a:extLst>
          </p:cNvPr>
          <p:cNvSpPr/>
          <p:nvPr/>
        </p:nvSpPr>
        <p:spPr>
          <a:xfrm>
            <a:off x="94247" y="575511"/>
            <a:ext cx="11961393" cy="45118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EE7E8-2AE6-4DB1-ABD8-6232A135F802}"/>
              </a:ext>
            </a:extLst>
          </p:cNvPr>
          <p:cNvSpPr/>
          <p:nvPr/>
        </p:nvSpPr>
        <p:spPr>
          <a:xfrm>
            <a:off x="88111" y="1026695"/>
            <a:ext cx="1914749" cy="5705791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752BF-8BB2-4479-99AC-6EB6923B4927}"/>
              </a:ext>
            </a:extLst>
          </p:cNvPr>
          <p:cNvSpPr/>
          <p:nvPr/>
        </p:nvSpPr>
        <p:spPr>
          <a:xfrm>
            <a:off x="89542" y="124283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 회원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CE98A-5E84-4862-BC75-BC149B4A9F22}"/>
              </a:ext>
            </a:extLst>
          </p:cNvPr>
          <p:cNvSpPr/>
          <p:nvPr/>
        </p:nvSpPr>
        <p:spPr>
          <a:xfrm>
            <a:off x="89542" y="1684573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청첩장 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D993-E9B2-4008-917F-F170CB857C7F}"/>
              </a:ext>
            </a:extLst>
          </p:cNvPr>
          <p:cNvSpPr/>
          <p:nvPr/>
        </p:nvSpPr>
        <p:spPr>
          <a:xfrm>
            <a:off x="89542" y="569570"/>
            <a:ext cx="1914749" cy="451184"/>
          </a:xfrm>
          <a:prstGeom prst="rect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Invitation Admin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53920-4F03-4184-AD29-8D5CB4829ED2}"/>
              </a:ext>
            </a:extLst>
          </p:cNvPr>
          <p:cNvSpPr/>
          <p:nvPr/>
        </p:nvSpPr>
        <p:spPr>
          <a:xfrm>
            <a:off x="2002860" y="1025254"/>
            <a:ext cx="10052780" cy="5707231"/>
          </a:xfrm>
          <a:prstGeom prst="rect">
            <a:avLst/>
          </a:prstGeom>
          <a:solidFill>
            <a:srgbClr val="ECF0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0716A-C277-482D-AE55-6B213447A187}"/>
              </a:ext>
            </a:extLst>
          </p:cNvPr>
          <p:cNvSpPr txBox="1"/>
          <p:nvPr/>
        </p:nvSpPr>
        <p:spPr>
          <a:xfrm>
            <a:off x="2002859" y="1020754"/>
            <a:ext cx="124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 관리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7230-E3B8-4579-854C-DDF41EDA9E89}"/>
              </a:ext>
            </a:extLst>
          </p:cNvPr>
          <p:cNvSpPr txBox="1"/>
          <p:nvPr/>
        </p:nvSpPr>
        <p:spPr>
          <a:xfrm>
            <a:off x="3168074" y="1077585"/>
            <a:ext cx="179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쓸 거 </a:t>
            </a:r>
            <a:r>
              <a:rPr lang="ko-KR" altLang="en-US" sz="1100" dirty="0" err="1">
                <a:solidFill>
                  <a:schemeClr val="bg2">
                    <a:lumMod val="75000"/>
                  </a:schemeClr>
                </a:solidFill>
              </a:rPr>
              <a:t>없는뎁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;;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2062CB-1623-46A1-9FE9-8B13450BAC17}"/>
              </a:ext>
            </a:extLst>
          </p:cNvPr>
          <p:cNvSpPr/>
          <p:nvPr/>
        </p:nvSpPr>
        <p:spPr>
          <a:xfrm>
            <a:off x="2133600" y="1479176"/>
            <a:ext cx="9807388" cy="5020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98D053D-EC0F-4F5E-ADB5-ADCEAB4C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85462"/>
              </p:ext>
            </p:extLst>
          </p:nvPr>
        </p:nvGraphicFramePr>
        <p:xfrm>
          <a:off x="2354727" y="2021665"/>
          <a:ext cx="938007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33">
                  <a:extLst>
                    <a:ext uri="{9D8B030D-6E8A-4147-A177-3AD203B41FA5}">
                      <a16:colId xmlns:a16="http://schemas.microsoft.com/office/drawing/2014/main" val="1675137093"/>
                    </a:ext>
                  </a:extLst>
                </a:gridCol>
                <a:gridCol w="1746216">
                  <a:extLst>
                    <a:ext uri="{9D8B030D-6E8A-4147-A177-3AD203B41FA5}">
                      <a16:colId xmlns:a16="http://schemas.microsoft.com/office/drawing/2014/main" val="2733207219"/>
                    </a:ext>
                  </a:extLst>
                </a:gridCol>
                <a:gridCol w="1994753">
                  <a:extLst>
                    <a:ext uri="{9D8B030D-6E8A-4147-A177-3AD203B41FA5}">
                      <a16:colId xmlns:a16="http://schemas.microsoft.com/office/drawing/2014/main" val="3560988534"/>
                    </a:ext>
                  </a:extLst>
                </a:gridCol>
                <a:gridCol w="2538776">
                  <a:extLst>
                    <a:ext uri="{9D8B030D-6E8A-4147-A177-3AD203B41FA5}">
                      <a16:colId xmlns:a16="http://schemas.microsoft.com/office/drawing/2014/main" val="3853579441"/>
                    </a:ext>
                  </a:extLst>
                </a:gridCol>
                <a:gridCol w="2665794">
                  <a:extLst>
                    <a:ext uri="{9D8B030D-6E8A-4147-A177-3AD203B41FA5}">
                      <a16:colId xmlns:a16="http://schemas.microsoft.com/office/drawing/2014/main" val="1431197557"/>
                    </a:ext>
                  </a:extLst>
                </a:gridCol>
              </a:tblGrid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핸드폰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2602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asdf1234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누군가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010-1234-1234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78469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96750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98278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893344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6974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00669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7233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13261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72949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69207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24BA4925-A187-42FF-B29E-8B19B8F6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9" y="2135757"/>
            <a:ext cx="163117" cy="1685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00C13D-3FA8-400F-8E97-BDFF1F9A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2840715"/>
            <a:ext cx="163117" cy="1685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865724E-8AC0-4D72-8CC1-D359491D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3260446"/>
            <a:ext cx="163117" cy="1685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E2E038D-1A61-451B-8248-99885964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3656249"/>
            <a:ext cx="163117" cy="1685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1252E5-5F6C-4A91-A73B-4B2DA308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3963519"/>
            <a:ext cx="163117" cy="1685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0E8CC09-B1F5-435F-853D-6A5D30B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367292"/>
            <a:ext cx="163117" cy="1685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816407-6C20-480C-9243-6FCDAECD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661771"/>
            <a:ext cx="163117" cy="1685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D2E491C-D72B-437F-99BA-9AE84E1D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054035"/>
            <a:ext cx="163117" cy="1685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701E5E5-F21C-463B-AD95-0812BD58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408916"/>
            <a:ext cx="163117" cy="1685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18D0701-6B1D-4D18-986D-9AFA066C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778133"/>
            <a:ext cx="163117" cy="16855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04B823D-A775-4679-B6CA-1B857DF6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001" y="2442005"/>
            <a:ext cx="249809" cy="2739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106257-7E0D-4F49-B919-BBF76E073DBB}"/>
              </a:ext>
            </a:extLst>
          </p:cNvPr>
          <p:cNvSpPr txBox="1"/>
          <p:nvPr/>
        </p:nvSpPr>
        <p:spPr>
          <a:xfrm>
            <a:off x="9529486" y="1602388"/>
            <a:ext cx="15508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  <a:cs typeface="Calibri"/>
              </a:rPr>
              <a:t>검색어어어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E211EA-3522-4060-BFA2-319F5326F89C}"/>
              </a:ext>
            </a:extLst>
          </p:cNvPr>
          <p:cNvSpPr txBox="1"/>
          <p:nvPr/>
        </p:nvSpPr>
        <p:spPr>
          <a:xfrm>
            <a:off x="8451105" y="1605725"/>
            <a:ext cx="107694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아이디  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D6FE2D-5F35-48CC-9C70-E1F0D2103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166" y="6180472"/>
            <a:ext cx="2022737" cy="2682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478CD4-9F98-4FE5-83CA-02052C5D683A}"/>
              </a:ext>
            </a:extLst>
          </p:cNvPr>
          <p:cNvSpPr txBox="1"/>
          <p:nvPr/>
        </p:nvSpPr>
        <p:spPr>
          <a:xfrm>
            <a:off x="11166534" y="1602388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351C1-AD68-4D94-86A4-CDC409F7671D}"/>
              </a:ext>
            </a:extLst>
          </p:cNvPr>
          <p:cNvSpPr txBox="1"/>
          <p:nvPr/>
        </p:nvSpPr>
        <p:spPr>
          <a:xfrm>
            <a:off x="2344677" y="1602388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E3E368C-CE74-49F7-B9D4-392D0461C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49269"/>
            <a:ext cx="270318" cy="3180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7C0A27E-4F42-4795-A855-91EAEC617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757" y="2049269"/>
            <a:ext cx="270318" cy="3180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2EEE96-E8AE-4BCB-8B76-3CD95AAE6B68}"/>
              </a:ext>
            </a:extLst>
          </p:cNvPr>
          <p:cNvSpPr txBox="1"/>
          <p:nvPr/>
        </p:nvSpPr>
        <p:spPr>
          <a:xfrm>
            <a:off x="2957163" y="1602388"/>
            <a:ext cx="56826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삭제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1FB21AE-A0AE-4639-9998-24352E1A8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140" y="2049269"/>
            <a:ext cx="270318" cy="3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1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69126"/>
            <a:ext cx="5272619" cy="66569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회원 상세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수정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아이디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비밀번호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이름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전화번호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가입일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최근 청첩장 게시일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140826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회원관리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회원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아이디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비밀번호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이름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전화번호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B6EB4AB9-8D63-4885-ACCD-FDAB772F9D59}"/>
              </a:ext>
            </a:extLst>
          </p:cNvPr>
          <p:cNvSpPr/>
          <p:nvPr/>
        </p:nvSpPr>
        <p:spPr>
          <a:xfrm>
            <a:off x="11201400" y="69126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D9339-AE9A-4986-919F-03F92AB1C6AF}"/>
              </a:ext>
            </a:extLst>
          </p:cNvPr>
          <p:cNvSpPr txBox="1"/>
          <p:nvPr/>
        </p:nvSpPr>
        <p:spPr>
          <a:xfrm>
            <a:off x="669733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BC727-A8AB-42EB-87AF-E962D195DFD1}"/>
              </a:ext>
            </a:extLst>
          </p:cNvPr>
          <p:cNvSpPr txBox="1"/>
          <p:nvPr/>
        </p:nvSpPr>
        <p:spPr>
          <a:xfrm>
            <a:off x="5227417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41FAC-6DA5-41DE-A738-9B85477681C8}"/>
              </a:ext>
            </a:extLst>
          </p:cNvPr>
          <p:cNvSpPr txBox="1"/>
          <p:nvPr/>
        </p:nvSpPr>
        <p:spPr>
          <a:xfrm>
            <a:off x="6396318" y="6283451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6B2C-E0A4-4B87-B15A-CA64BCDC6BE5}"/>
              </a:ext>
            </a:extLst>
          </p:cNvPr>
          <p:cNvSpPr txBox="1"/>
          <p:nvPr/>
        </p:nvSpPr>
        <p:spPr>
          <a:xfrm>
            <a:off x="10954002" y="6283452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CA12A-99D7-40FE-9D7A-5E6DA889F6D0}"/>
              </a:ext>
            </a:extLst>
          </p:cNvPr>
          <p:cNvSpPr txBox="1"/>
          <p:nvPr/>
        </p:nvSpPr>
        <p:spPr>
          <a:xfrm>
            <a:off x="669733" y="248010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27E3B-CA3C-4D82-B27F-5C3E48294C40}"/>
              </a:ext>
            </a:extLst>
          </p:cNvPr>
          <p:cNvSpPr txBox="1"/>
          <p:nvPr/>
        </p:nvSpPr>
        <p:spPr>
          <a:xfrm>
            <a:off x="669733" y="324433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A8C58-E4CC-4908-936D-8938FB536A6B}"/>
              </a:ext>
            </a:extLst>
          </p:cNvPr>
          <p:cNvSpPr txBox="1"/>
          <p:nvPr/>
        </p:nvSpPr>
        <p:spPr>
          <a:xfrm>
            <a:off x="669733" y="413005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0D63D-84FC-47D5-B2CB-AA10B0125F61}"/>
              </a:ext>
            </a:extLst>
          </p:cNvPr>
          <p:cNvSpPr txBox="1"/>
          <p:nvPr/>
        </p:nvSpPr>
        <p:spPr>
          <a:xfrm>
            <a:off x="669733" y="502922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7DA0B-A618-4292-AB84-D335EECC0863}"/>
              </a:ext>
            </a:extLst>
          </p:cNvPr>
          <p:cNvSpPr txBox="1"/>
          <p:nvPr/>
        </p:nvSpPr>
        <p:spPr>
          <a:xfrm>
            <a:off x="4480607" y="2510882"/>
            <a:ext cx="92511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중복체크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86C3A-03CC-46C8-A41C-2375510166AD}"/>
              </a:ext>
            </a:extLst>
          </p:cNvPr>
          <p:cNvSpPr txBox="1"/>
          <p:nvPr/>
        </p:nvSpPr>
        <p:spPr>
          <a:xfrm>
            <a:off x="6437246" y="1281457"/>
            <a:ext cx="373711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NotModi1234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A1187-69F2-4A5A-B3D4-833FEA91A2D9}"/>
              </a:ext>
            </a:extLst>
          </p:cNvPr>
          <p:cNvSpPr txBox="1"/>
          <p:nvPr/>
        </p:nvSpPr>
        <p:spPr>
          <a:xfrm>
            <a:off x="6437246" y="2045686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1q2w3e4r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55728-F0B3-4397-8D23-AB82BE56A4B9}"/>
              </a:ext>
            </a:extLst>
          </p:cNvPr>
          <p:cNvSpPr txBox="1"/>
          <p:nvPr/>
        </p:nvSpPr>
        <p:spPr>
          <a:xfrm>
            <a:off x="6437246" y="2931407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  <a:cs typeface="Calibri"/>
              </a:rPr>
              <a:t>asdf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D21A9-1F30-4FAC-BF9B-0E3FA40C7FBF}"/>
              </a:ext>
            </a:extLst>
          </p:cNvPr>
          <p:cNvSpPr txBox="1"/>
          <p:nvPr/>
        </p:nvSpPr>
        <p:spPr>
          <a:xfrm>
            <a:off x="6437246" y="3830576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010-1234-1234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0F6CB6-61F4-47FD-947B-FB7ED7C85749}"/>
              </a:ext>
            </a:extLst>
          </p:cNvPr>
          <p:cNvSpPr txBox="1"/>
          <p:nvPr/>
        </p:nvSpPr>
        <p:spPr>
          <a:xfrm>
            <a:off x="6437246" y="4545079"/>
            <a:ext cx="373711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2019-12-21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18C9B-5E49-43B3-AE60-E3194962C563}"/>
              </a:ext>
            </a:extLst>
          </p:cNvPr>
          <p:cNvSpPr txBox="1"/>
          <p:nvPr/>
        </p:nvSpPr>
        <p:spPr>
          <a:xfrm>
            <a:off x="6437246" y="5384282"/>
            <a:ext cx="373711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2019-12-21 ~ 2019-12-25</a:t>
            </a:r>
            <a:endParaRPr lang="ko-KR" altLang="en-US" dirty="0" err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21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90973" y="580012"/>
            <a:ext cx="11963236" cy="61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FDACE-FCE4-4E61-84E2-2EDAAFA9F460}"/>
              </a:ext>
            </a:extLst>
          </p:cNvPr>
          <p:cNvSpPr/>
          <p:nvPr/>
        </p:nvSpPr>
        <p:spPr>
          <a:xfrm>
            <a:off x="94247" y="575511"/>
            <a:ext cx="11961393" cy="45118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EE7E8-2AE6-4DB1-ABD8-6232A135F802}"/>
              </a:ext>
            </a:extLst>
          </p:cNvPr>
          <p:cNvSpPr/>
          <p:nvPr/>
        </p:nvSpPr>
        <p:spPr>
          <a:xfrm>
            <a:off x="88111" y="1026695"/>
            <a:ext cx="1914749" cy="5705791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latin typeface="Arial"/>
                <a:ea typeface="맑은 고딕"/>
                <a:cs typeface="Arial"/>
              </a:rPr>
              <a:t>관리자 - UI</a:t>
            </a:r>
            <a:endParaRPr lang="ko-KR" altLang="en-US" sz="2800" dirty="0">
              <a:latin typeface="Arial"/>
              <a:ea typeface="맑은 고딕"/>
              <a:cs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752BF-8BB2-4479-99AC-6EB6923B4927}"/>
              </a:ext>
            </a:extLst>
          </p:cNvPr>
          <p:cNvSpPr/>
          <p:nvPr/>
        </p:nvSpPr>
        <p:spPr>
          <a:xfrm>
            <a:off x="89542" y="124283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687D39-2C94-4F50-AC73-34FC8E39B068}"/>
              </a:ext>
            </a:extLst>
          </p:cNvPr>
          <p:cNvSpPr/>
          <p:nvPr/>
        </p:nvSpPr>
        <p:spPr>
          <a:xfrm>
            <a:off x="89542" y="1704464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 청첩장 관리   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D993-E9B2-4008-917F-F170CB857C7F}"/>
              </a:ext>
            </a:extLst>
          </p:cNvPr>
          <p:cNvSpPr/>
          <p:nvPr/>
        </p:nvSpPr>
        <p:spPr>
          <a:xfrm>
            <a:off x="89542" y="569570"/>
            <a:ext cx="1914749" cy="451184"/>
          </a:xfrm>
          <a:prstGeom prst="rect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Invitation Admin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53920-4F03-4184-AD29-8D5CB4829ED2}"/>
              </a:ext>
            </a:extLst>
          </p:cNvPr>
          <p:cNvSpPr/>
          <p:nvPr/>
        </p:nvSpPr>
        <p:spPr>
          <a:xfrm>
            <a:off x="2002860" y="1025254"/>
            <a:ext cx="10052780" cy="5707231"/>
          </a:xfrm>
          <a:prstGeom prst="rect">
            <a:avLst/>
          </a:prstGeom>
          <a:solidFill>
            <a:srgbClr val="ECF0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0716A-C277-482D-AE55-6B213447A187}"/>
              </a:ext>
            </a:extLst>
          </p:cNvPr>
          <p:cNvSpPr txBox="1"/>
          <p:nvPr/>
        </p:nvSpPr>
        <p:spPr>
          <a:xfrm>
            <a:off x="2002860" y="1020754"/>
            <a:ext cx="177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청첩장 목록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7230-E3B8-4579-854C-DDF41EDA9E89}"/>
              </a:ext>
            </a:extLst>
          </p:cNvPr>
          <p:cNvSpPr txBox="1"/>
          <p:nvPr/>
        </p:nvSpPr>
        <p:spPr>
          <a:xfrm>
            <a:off x="3776211" y="1077585"/>
            <a:ext cx="2411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2">
                    <a:lumMod val="75000"/>
                  </a:schemeClr>
                </a:solidFill>
              </a:rPr>
              <a:t>목록 더블 클릭 시 상세보기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619A5F-94DD-42C2-A614-4CDCD5ADA6B0}"/>
              </a:ext>
            </a:extLst>
          </p:cNvPr>
          <p:cNvSpPr/>
          <p:nvPr/>
        </p:nvSpPr>
        <p:spPr>
          <a:xfrm>
            <a:off x="89542" y="2140258"/>
            <a:ext cx="1914749" cy="451184"/>
          </a:xfrm>
          <a:prstGeom prst="rect">
            <a:avLst/>
          </a:prstGeom>
          <a:solidFill>
            <a:srgbClr val="2C3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○ 청첩장 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285328-81B2-468D-9447-5DCDCE5D86BD}"/>
              </a:ext>
            </a:extLst>
          </p:cNvPr>
          <p:cNvSpPr/>
          <p:nvPr/>
        </p:nvSpPr>
        <p:spPr>
          <a:xfrm>
            <a:off x="89542" y="2591442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상세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BD36A7-BACD-4329-A435-F15341429041}"/>
              </a:ext>
            </a:extLst>
          </p:cNvPr>
          <p:cNvSpPr/>
          <p:nvPr/>
        </p:nvSpPr>
        <p:spPr>
          <a:xfrm>
            <a:off x="89542" y="3052351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추가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6AE2F5-59D2-49A1-8EED-462B1150BD5C}"/>
              </a:ext>
            </a:extLst>
          </p:cNvPr>
          <p:cNvSpPr/>
          <p:nvPr/>
        </p:nvSpPr>
        <p:spPr>
          <a:xfrm>
            <a:off x="2124125" y="2878977"/>
            <a:ext cx="9807388" cy="361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151CCF-727F-47BF-A7EC-944FF8C789E9}"/>
              </a:ext>
            </a:extLst>
          </p:cNvPr>
          <p:cNvSpPr/>
          <p:nvPr/>
        </p:nvSpPr>
        <p:spPr>
          <a:xfrm>
            <a:off x="2124125" y="1462768"/>
            <a:ext cx="9807388" cy="133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A5BE4E7-D3A9-48D7-9F5D-08C4EB6A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48092"/>
              </p:ext>
            </p:extLst>
          </p:nvPr>
        </p:nvGraphicFramePr>
        <p:xfrm>
          <a:off x="2354726" y="1548553"/>
          <a:ext cx="8996482" cy="88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54">
                  <a:extLst>
                    <a:ext uri="{9D8B030D-6E8A-4147-A177-3AD203B41FA5}">
                      <a16:colId xmlns:a16="http://schemas.microsoft.com/office/drawing/2014/main" val="2733207219"/>
                    </a:ext>
                  </a:extLst>
                </a:gridCol>
                <a:gridCol w="3639493">
                  <a:extLst>
                    <a:ext uri="{9D8B030D-6E8A-4147-A177-3AD203B41FA5}">
                      <a16:colId xmlns:a16="http://schemas.microsoft.com/office/drawing/2014/main" val="3560988534"/>
                    </a:ext>
                  </a:extLst>
                </a:gridCol>
                <a:gridCol w="851026">
                  <a:extLst>
                    <a:ext uri="{9D8B030D-6E8A-4147-A177-3AD203B41FA5}">
                      <a16:colId xmlns:a16="http://schemas.microsoft.com/office/drawing/2014/main" val="3421958010"/>
                    </a:ext>
                  </a:extLst>
                </a:gridCol>
                <a:gridCol w="3646709">
                  <a:extLst>
                    <a:ext uri="{9D8B030D-6E8A-4147-A177-3AD203B41FA5}">
                      <a16:colId xmlns:a16="http://schemas.microsoft.com/office/drawing/2014/main" val="476544105"/>
                    </a:ext>
                  </a:extLst>
                </a:gridCol>
              </a:tblGrid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247100"/>
                  </a:ext>
                </a:extLst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             ~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2602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3F9743C-B669-475D-B134-A822212F9ED5}"/>
              </a:ext>
            </a:extLst>
          </p:cNvPr>
          <p:cNvSpPr txBox="1"/>
          <p:nvPr/>
        </p:nvSpPr>
        <p:spPr>
          <a:xfrm>
            <a:off x="3301032" y="1606417"/>
            <a:ext cx="16693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338DC6-D8FC-48FA-9070-24B870D7B053}"/>
              </a:ext>
            </a:extLst>
          </p:cNvPr>
          <p:cNvSpPr txBox="1"/>
          <p:nvPr/>
        </p:nvSpPr>
        <p:spPr>
          <a:xfrm>
            <a:off x="6619175" y="2496014"/>
            <a:ext cx="467580" cy="2539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>
                <a:ea typeface="맑은 고딕"/>
                <a:cs typeface="Calibri"/>
              </a:rPr>
              <a:t>검색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DF88F1D-084F-4533-A21B-F3437EBD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62913"/>
              </p:ext>
            </p:extLst>
          </p:nvPr>
        </p:nvGraphicFramePr>
        <p:xfrm>
          <a:off x="2354726" y="3396799"/>
          <a:ext cx="8996481" cy="214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20">
                  <a:extLst>
                    <a:ext uri="{9D8B030D-6E8A-4147-A177-3AD203B41FA5}">
                      <a16:colId xmlns:a16="http://schemas.microsoft.com/office/drawing/2014/main" val="1675137093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521894427"/>
                    </a:ext>
                  </a:extLst>
                </a:gridCol>
                <a:gridCol w="776137">
                  <a:extLst>
                    <a:ext uri="{9D8B030D-6E8A-4147-A177-3AD203B41FA5}">
                      <a16:colId xmlns:a16="http://schemas.microsoft.com/office/drawing/2014/main" val="2733207219"/>
                    </a:ext>
                  </a:extLst>
                </a:gridCol>
                <a:gridCol w="1040437">
                  <a:extLst>
                    <a:ext uri="{9D8B030D-6E8A-4147-A177-3AD203B41FA5}">
                      <a16:colId xmlns:a16="http://schemas.microsoft.com/office/drawing/2014/main" val="3560988534"/>
                    </a:ext>
                  </a:extLst>
                </a:gridCol>
                <a:gridCol w="926520">
                  <a:extLst>
                    <a:ext uri="{9D8B030D-6E8A-4147-A177-3AD203B41FA5}">
                      <a16:colId xmlns:a16="http://schemas.microsoft.com/office/drawing/2014/main" val="3853579441"/>
                    </a:ext>
                  </a:extLst>
                </a:gridCol>
                <a:gridCol w="1435347">
                  <a:extLst>
                    <a:ext uri="{9D8B030D-6E8A-4147-A177-3AD203B41FA5}">
                      <a16:colId xmlns:a16="http://schemas.microsoft.com/office/drawing/2014/main" val="3998226728"/>
                    </a:ext>
                  </a:extLst>
                </a:gridCol>
                <a:gridCol w="1485811">
                  <a:extLst>
                    <a:ext uri="{9D8B030D-6E8A-4147-A177-3AD203B41FA5}">
                      <a16:colId xmlns:a16="http://schemas.microsoft.com/office/drawing/2014/main" val="3569489832"/>
                    </a:ext>
                  </a:extLst>
                </a:gridCol>
                <a:gridCol w="1225693">
                  <a:extLst>
                    <a:ext uri="{9D8B030D-6E8A-4147-A177-3AD203B41FA5}">
                      <a16:colId xmlns:a16="http://schemas.microsoft.com/office/drawing/2014/main" val="2083239935"/>
                    </a:ext>
                  </a:extLst>
                </a:gridCol>
                <a:gridCol w="1225693">
                  <a:extLst>
                    <a:ext uri="{9D8B030D-6E8A-4147-A177-3AD203B41FA5}">
                      <a16:colId xmlns:a16="http://schemas.microsoft.com/office/drawing/2014/main" val="3805498773"/>
                    </a:ext>
                  </a:extLst>
                </a:gridCol>
              </a:tblGrid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게시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게시 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게시 종료일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청첩장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2602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Qwer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재밋는거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2019-08-11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2019-08-11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78469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Asdf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무서운거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2019-08-11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2019-08-11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96750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98278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893344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30565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DAE75194-DEC4-47E7-8904-7B5FC263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9" y="3510891"/>
            <a:ext cx="163117" cy="16855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70329E7-1FFC-4C10-8228-FB04F693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215849"/>
            <a:ext cx="163117" cy="16855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88FEB50-C097-4D5A-ADE0-11E0D250C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635580"/>
            <a:ext cx="163117" cy="16855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DA39673-C7E8-4C22-9F48-0EBE1608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294036"/>
            <a:ext cx="163117" cy="16855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5691B70-9946-48C8-9BC0-6B12B1838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001" y="3817139"/>
            <a:ext cx="249809" cy="27398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6F92A26-61B0-4273-AEA8-EF3002F9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166" y="5806181"/>
            <a:ext cx="2022737" cy="26820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137C95F-82D6-4803-AB00-BED64F995BAB}"/>
              </a:ext>
            </a:extLst>
          </p:cNvPr>
          <p:cNvSpPr txBox="1"/>
          <p:nvPr/>
        </p:nvSpPr>
        <p:spPr>
          <a:xfrm>
            <a:off x="2344677" y="2923637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5F8AB8-8BD2-49BE-AC97-E3F7C3E131B2}"/>
              </a:ext>
            </a:extLst>
          </p:cNvPr>
          <p:cNvSpPr txBox="1"/>
          <p:nvPr/>
        </p:nvSpPr>
        <p:spPr>
          <a:xfrm>
            <a:off x="2957163" y="2923637"/>
            <a:ext cx="56826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3D939E-7FA1-4387-B245-7ABEC8EDBCB1}"/>
              </a:ext>
            </a:extLst>
          </p:cNvPr>
          <p:cNvSpPr txBox="1"/>
          <p:nvPr/>
        </p:nvSpPr>
        <p:spPr>
          <a:xfrm>
            <a:off x="10375940" y="3801558"/>
            <a:ext cx="750301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50" dirty="0">
                <a:ea typeface="맑은 고딕"/>
                <a:cs typeface="Calibri"/>
              </a:rPr>
              <a:t>이동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7E4E30-CCB9-4221-86C8-4D3DC26C0A40}"/>
              </a:ext>
            </a:extLst>
          </p:cNvPr>
          <p:cNvSpPr txBox="1"/>
          <p:nvPr/>
        </p:nvSpPr>
        <p:spPr>
          <a:xfrm>
            <a:off x="10375940" y="4149081"/>
            <a:ext cx="750301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50" dirty="0">
                <a:ea typeface="맑은 고딕"/>
                <a:cs typeface="Calibri"/>
              </a:rPr>
              <a:t>이동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36E82-5EEC-4E65-BF62-78860829DDC2}"/>
              </a:ext>
            </a:extLst>
          </p:cNvPr>
          <p:cNvSpPr txBox="1"/>
          <p:nvPr/>
        </p:nvSpPr>
        <p:spPr>
          <a:xfrm>
            <a:off x="7800605" y="1606417"/>
            <a:ext cx="16693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58323A-0B7F-4128-B284-A590619F96D7}"/>
              </a:ext>
            </a:extLst>
          </p:cNvPr>
          <p:cNvSpPr txBox="1"/>
          <p:nvPr/>
        </p:nvSpPr>
        <p:spPr>
          <a:xfrm>
            <a:off x="4925803" y="2078971"/>
            <a:ext cx="12619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7069A0-638A-46F1-8DC2-9C5A53475C17}"/>
              </a:ext>
            </a:extLst>
          </p:cNvPr>
          <p:cNvSpPr txBox="1"/>
          <p:nvPr/>
        </p:nvSpPr>
        <p:spPr>
          <a:xfrm>
            <a:off x="3301032" y="2078971"/>
            <a:ext cx="12619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74006-42CE-485F-9AED-955B79C4431B}"/>
              </a:ext>
            </a:extLst>
          </p:cNvPr>
          <p:cNvSpPr txBox="1"/>
          <p:nvPr/>
        </p:nvSpPr>
        <p:spPr>
          <a:xfrm>
            <a:off x="9189856" y="3801558"/>
            <a:ext cx="750301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50" dirty="0">
                <a:ea typeface="맑은 고딕"/>
                <a:cs typeface="Calibri"/>
              </a:rPr>
              <a:t>이동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786450-30CD-4BC1-A616-45AE84C30CE9}"/>
              </a:ext>
            </a:extLst>
          </p:cNvPr>
          <p:cNvSpPr txBox="1"/>
          <p:nvPr/>
        </p:nvSpPr>
        <p:spPr>
          <a:xfrm>
            <a:off x="9189856" y="4149081"/>
            <a:ext cx="750301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50" dirty="0">
                <a:ea typeface="맑은 고딕"/>
                <a:cs typeface="Calibri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29434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90973" y="580012"/>
            <a:ext cx="11963236" cy="61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FDACE-FCE4-4E61-84E2-2EDAAFA9F460}"/>
              </a:ext>
            </a:extLst>
          </p:cNvPr>
          <p:cNvSpPr/>
          <p:nvPr/>
        </p:nvSpPr>
        <p:spPr>
          <a:xfrm>
            <a:off x="94247" y="575511"/>
            <a:ext cx="11961393" cy="45118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EE7E8-2AE6-4DB1-ABD8-6232A135F802}"/>
              </a:ext>
            </a:extLst>
          </p:cNvPr>
          <p:cNvSpPr/>
          <p:nvPr/>
        </p:nvSpPr>
        <p:spPr>
          <a:xfrm>
            <a:off x="88111" y="1026695"/>
            <a:ext cx="1914749" cy="5705791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latin typeface="Arial"/>
                <a:ea typeface="맑은 고딕"/>
                <a:cs typeface="Arial"/>
              </a:rPr>
              <a:t>관리자 - UI</a:t>
            </a:r>
            <a:endParaRPr lang="ko-KR" altLang="en-US" sz="2800" dirty="0">
              <a:latin typeface="Arial"/>
              <a:ea typeface="맑은 고딕"/>
              <a:cs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53920-4F03-4184-AD29-8D5CB4829ED2}"/>
              </a:ext>
            </a:extLst>
          </p:cNvPr>
          <p:cNvSpPr/>
          <p:nvPr/>
        </p:nvSpPr>
        <p:spPr>
          <a:xfrm>
            <a:off x="2002860" y="1025254"/>
            <a:ext cx="10052780" cy="5707231"/>
          </a:xfrm>
          <a:prstGeom prst="rect">
            <a:avLst/>
          </a:prstGeom>
          <a:solidFill>
            <a:srgbClr val="ECF0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0716A-C277-482D-AE55-6B213447A187}"/>
              </a:ext>
            </a:extLst>
          </p:cNvPr>
          <p:cNvSpPr txBox="1"/>
          <p:nvPr/>
        </p:nvSpPr>
        <p:spPr>
          <a:xfrm>
            <a:off x="2002859" y="1020754"/>
            <a:ext cx="19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청첩장 상세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7230-E3B8-4579-854C-DDF41EDA9E89}"/>
              </a:ext>
            </a:extLst>
          </p:cNvPr>
          <p:cNvSpPr txBox="1"/>
          <p:nvPr/>
        </p:nvSpPr>
        <p:spPr>
          <a:xfrm>
            <a:off x="3911472" y="1087200"/>
            <a:ext cx="179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쓸 거 </a:t>
            </a:r>
            <a:r>
              <a:rPr lang="ko-KR" altLang="en-US" sz="1100" dirty="0" err="1">
                <a:solidFill>
                  <a:schemeClr val="bg2">
                    <a:lumMod val="75000"/>
                  </a:schemeClr>
                </a:solidFill>
              </a:rPr>
              <a:t>없는뎁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;;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F1A8E7-DB5F-4052-99F2-4958EB66F892}"/>
              </a:ext>
            </a:extLst>
          </p:cNvPr>
          <p:cNvSpPr/>
          <p:nvPr/>
        </p:nvSpPr>
        <p:spPr>
          <a:xfrm>
            <a:off x="89542" y="124283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CD7450-576C-486D-B48A-89EA8A8DD10C}"/>
              </a:ext>
            </a:extLst>
          </p:cNvPr>
          <p:cNvSpPr/>
          <p:nvPr/>
        </p:nvSpPr>
        <p:spPr>
          <a:xfrm>
            <a:off x="89542" y="1704464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 청첩장 관리   ▽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8E5ACD-3913-4939-B5F5-EC7D8947C273}"/>
              </a:ext>
            </a:extLst>
          </p:cNvPr>
          <p:cNvSpPr/>
          <p:nvPr/>
        </p:nvSpPr>
        <p:spPr>
          <a:xfrm>
            <a:off x="89542" y="569570"/>
            <a:ext cx="1914749" cy="451184"/>
          </a:xfrm>
          <a:prstGeom prst="rect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Invitation Admin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52FCF7-3614-4AD3-A4DD-E05EED1B10E7}"/>
              </a:ext>
            </a:extLst>
          </p:cNvPr>
          <p:cNvSpPr/>
          <p:nvPr/>
        </p:nvSpPr>
        <p:spPr>
          <a:xfrm>
            <a:off x="89542" y="2617274"/>
            <a:ext cx="1914749" cy="451184"/>
          </a:xfrm>
          <a:prstGeom prst="rect">
            <a:avLst/>
          </a:prstGeom>
          <a:solidFill>
            <a:srgbClr val="2C3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○ 청첩장 상세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39AFBF-37DB-4E83-AEEA-108C60AAE2C5}"/>
              </a:ext>
            </a:extLst>
          </p:cNvPr>
          <p:cNvSpPr/>
          <p:nvPr/>
        </p:nvSpPr>
        <p:spPr>
          <a:xfrm>
            <a:off x="89542" y="215564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9F8A8-0BFE-41F8-8692-13945606F90C}"/>
              </a:ext>
            </a:extLst>
          </p:cNvPr>
          <p:cNvSpPr/>
          <p:nvPr/>
        </p:nvSpPr>
        <p:spPr>
          <a:xfrm>
            <a:off x="89542" y="3052351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추가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AAE716-138F-42A3-A51F-A4DA01138925}"/>
              </a:ext>
            </a:extLst>
          </p:cNvPr>
          <p:cNvSpPr/>
          <p:nvPr/>
        </p:nvSpPr>
        <p:spPr>
          <a:xfrm>
            <a:off x="2124125" y="1476440"/>
            <a:ext cx="9807388" cy="88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83B171-E66B-47A3-9D8C-2103063E2D88}"/>
              </a:ext>
            </a:extLst>
          </p:cNvPr>
          <p:cNvSpPr/>
          <p:nvPr/>
        </p:nvSpPr>
        <p:spPr>
          <a:xfrm>
            <a:off x="2124125" y="18201019"/>
            <a:ext cx="9807388" cy="338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A29661-F18D-430E-91F7-A024BF2EE008}"/>
              </a:ext>
            </a:extLst>
          </p:cNvPr>
          <p:cNvSpPr/>
          <p:nvPr/>
        </p:nvSpPr>
        <p:spPr>
          <a:xfrm>
            <a:off x="2114922" y="15782116"/>
            <a:ext cx="9807388" cy="2309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E65A5D-CE82-4D7C-B289-766D0B29FB12}"/>
              </a:ext>
            </a:extLst>
          </p:cNvPr>
          <p:cNvSpPr/>
          <p:nvPr/>
        </p:nvSpPr>
        <p:spPr>
          <a:xfrm>
            <a:off x="2124125" y="10518353"/>
            <a:ext cx="9807388" cy="5186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7B8EFB-EC27-45B8-8347-EDF70B36A42C}"/>
              </a:ext>
            </a:extLst>
          </p:cNvPr>
          <p:cNvSpPr/>
          <p:nvPr/>
        </p:nvSpPr>
        <p:spPr>
          <a:xfrm>
            <a:off x="2124125" y="6397228"/>
            <a:ext cx="9807388" cy="404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8EF6223-6C60-4D9C-9F5A-54BDE2954483}"/>
              </a:ext>
            </a:extLst>
          </p:cNvPr>
          <p:cNvSpPr/>
          <p:nvPr/>
        </p:nvSpPr>
        <p:spPr>
          <a:xfrm>
            <a:off x="2114922" y="2453449"/>
            <a:ext cx="9807388" cy="3838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1F089D-1C88-408E-B83D-73D9989602FB}"/>
              </a:ext>
            </a:extLst>
          </p:cNvPr>
          <p:cNvSpPr txBox="1"/>
          <p:nvPr/>
        </p:nvSpPr>
        <p:spPr>
          <a:xfrm>
            <a:off x="2122694" y="1475284"/>
            <a:ext cx="190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기본 정보</a:t>
            </a:r>
            <a:r>
              <a:rPr lang="en-US" altLang="ko-KR" sz="1400" dirty="0"/>
              <a:t>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35627E-FE7E-473B-A50E-6DF3FDFED162}"/>
              </a:ext>
            </a:extLst>
          </p:cNvPr>
          <p:cNvSpPr txBox="1"/>
          <p:nvPr/>
        </p:nvSpPr>
        <p:spPr>
          <a:xfrm>
            <a:off x="2231335" y="1839829"/>
            <a:ext cx="943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</a:t>
            </a:r>
            <a:r>
              <a:rPr lang="en-US" altLang="ko-KR" sz="1400" dirty="0"/>
              <a:t>: 				</a:t>
            </a:r>
            <a:r>
              <a:rPr lang="ko-KR" altLang="en-US" sz="1400" dirty="0"/>
              <a:t>이름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게시 상태 </a:t>
            </a:r>
            <a:r>
              <a:rPr lang="en-US" altLang="ko-KR" sz="1400" dirty="0"/>
              <a:t>:                 (</a:t>
            </a:r>
            <a:r>
              <a:rPr lang="ko-KR" altLang="en-US" sz="1400" dirty="0"/>
              <a:t>비공개로 전환</a:t>
            </a:r>
            <a:r>
              <a:rPr lang="en-US" altLang="ko-KR" sz="1400" dirty="0"/>
              <a:t>) 	</a:t>
            </a:r>
            <a:r>
              <a:rPr lang="ko-KR" altLang="en-US" sz="1400" dirty="0"/>
              <a:t>게시 기간 </a:t>
            </a:r>
            <a:r>
              <a:rPr lang="en-US" altLang="ko-KR" sz="1400" dirty="0"/>
              <a:t>: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C98E6E-5A76-4FDF-A1C2-696BB2F41451}"/>
              </a:ext>
            </a:extLst>
          </p:cNvPr>
          <p:cNvSpPr txBox="1"/>
          <p:nvPr/>
        </p:nvSpPr>
        <p:spPr>
          <a:xfrm>
            <a:off x="3280515" y="1888389"/>
            <a:ext cx="1261914" cy="184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B2BB82-61B1-4733-8F6A-1C628E54A7C8}"/>
              </a:ext>
            </a:extLst>
          </p:cNvPr>
          <p:cNvSpPr txBox="1"/>
          <p:nvPr/>
        </p:nvSpPr>
        <p:spPr>
          <a:xfrm>
            <a:off x="3280515" y="2121615"/>
            <a:ext cx="629851" cy="199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19D83C-1065-4142-9462-0281F3439B99}"/>
              </a:ext>
            </a:extLst>
          </p:cNvPr>
          <p:cNvSpPr txBox="1"/>
          <p:nvPr/>
        </p:nvSpPr>
        <p:spPr>
          <a:xfrm>
            <a:off x="7018616" y="1888389"/>
            <a:ext cx="1261914" cy="184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A98ECD-B4C9-41C2-BE25-666C8372699F}"/>
              </a:ext>
            </a:extLst>
          </p:cNvPr>
          <p:cNvSpPr txBox="1"/>
          <p:nvPr/>
        </p:nvSpPr>
        <p:spPr>
          <a:xfrm>
            <a:off x="7018616" y="2121615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5B4498-726D-443A-8E55-40FAC3C77FA8}"/>
              </a:ext>
            </a:extLst>
          </p:cNvPr>
          <p:cNvSpPr txBox="1"/>
          <p:nvPr/>
        </p:nvSpPr>
        <p:spPr>
          <a:xfrm>
            <a:off x="8698751" y="2121615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F6E419-1D6F-4389-9EB0-9624A4C4F1AA}"/>
              </a:ext>
            </a:extLst>
          </p:cNvPr>
          <p:cNvSpPr txBox="1"/>
          <p:nvPr/>
        </p:nvSpPr>
        <p:spPr>
          <a:xfrm>
            <a:off x="2122693" y="2463385"/>
            <a:ext cx="339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Home, Groom &amp; Bride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581CD-4D4E-4981-B2D4-2D69DCF0FD19}"/>
              </a:ext>
            </a:extLst>
          </p:cNvPr>
          <p:cNvSpPr txBox="1"/>
          <p:nvPr/>
        </p:nvSpPr>
        <p:spPr>
          <a:xfrm>
            <a:off x="2231335" y="2790245"/>
            <a:ext cx="94385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결혼 일자 및 일시 </a:t>
            </a:r>
            <a:r>
              <a:rPr lang="en-US" altLang="ko-KR" sz="1400" dirty="0"/>
              <a:t>: 			</a:t>
            </a:r>
            <a:r>
              <a:rPr lang="ko-KR" altLang="en-US" sz="1400" dirty="0"/>
              <a:t>장소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신랑 간단 소개 </a:t>
            </a:r>
            <a:r>
              <a:rPr lang="en-US" altLang="ko-KR" sz="1400" dirty="0"/>
              <a:t>: 			</a:t>
            </a:r>
            <a:r>
              <a:rPr lang="ko-KR" altLang="en-US" sz="1400" dirty="0"/>
              <a:t>신부 간단 소개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메인 사진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신랑 </a:t>
            </a:r>
            <a:r>
              <a:rPr lang="en-US" altLang="ko-KR" sz="1400" dirty="0"/>
              <a:t>&amp; </a:t>
            </a:r>
            <a:r>
              <a:rPr lang="ko-KR" altLang="en-US" sz="1400" dirty="0"/>
              <a:t>신부 사진 사용 여부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신랑 사진 </a:t>
            </a:r>
            <a:r>
              <a:rPr lang="en-US" altLang="ko-KR" sz="1400" dirty="0"/>
              <a:t>: 			</a:t>
            </a:r>
            <a:r>
              <a:rPr lang="ko-KR" altLang="en-US" sz="1400" dirty="0"/>
              <a:t>신부 사진 </a:t>
            </a:r>
            <a:r>
              <a:rPr lang="en-US" altLang="ko-KR" sz="1400" dirty="0"/>
              <a:t>: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894BA0-1EDC-453E-9238-3089A13E3669}"/>
              </a:ext>
            </a:extLst>
          </p:cNvPr>
          <p:cNvSpPr txBox="1"/>
          <p:nvPr/>
        </p:nvSpPr>
        <p:spPr>
          <a:xfrm>
            <a:off x="3911472" y="2842102"/>
            <a:ext cx="796330" cy="191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F61FDF-83CB-44B6-82F8-BFE134CE051E}"/>
              </a:ext>
            </a:extLst>
          </p:cNvPr>
          <p:cNvSpPr txBox="1"/>
          <p:nvPr/>
        </p:nvSpPr>
        <p:spPr>
          <a:xfrm>
            <a:off x="4851867" y="2842102"/>
            <a:ext cx="796330" cy="191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3469F8-9917-455B-B3E4-4F348F7B0140}"/>
              </a:ext>
            </a:extLst>
          </p:cNvPr>
          <p:cNvSpPr txBox="1"/>
          <p:nvPr/>
        </p:nvSpPr>
        <p:spPr>
          <a:xfrm>
            <a:off x="6543805" y="282128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60B070-8461-4B96-87E5-9F6F70DB91FF}"/>
              </a:ext>
            </a:extLst>
          </p:cNvPr>
          <p:cNvSpPr txBox="1"/>
          <p:nvPr/>
        </p:nvSpPr>
        <p:spPr>
          <a:xfrm>
            <a:off x="7916350" y="282128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CABE04-8EE9-44E3-9F38-32DC8BEE431E}"/>
              </a:ext>
            </a:extLst>
          </p:cNvPr>
          <p:cNvSpPr txBox="1"/>
          <p:nvPr/>
        </p:nvSpPr>
        <p:spPr>
          <a:xfrm>
            <a:off x="9262317" y="2798204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DD64FB-F4B7-4EAC-B55D-A9A8C5270489}"/>
              </a:ext>
            </a:extLst>
          </p:cNvPr>
          <p:cNvSpPr txBox="1"/>
          <p:nvPr/>
        </p:nvSpPr>
        <p:spPr>
          <a:xfrm>
            <a:off x="3678679" y="3109536"/>
            <a:ext cx="1969517" cy="874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E4B787-0E7D-4D7D-BB80-C6AE6FEA17AC}"/>
              </a:ext>
            </a:extLst>
          </p:cNvPr>
          <p:cNvSpPr txBox="1"/>
          <p:nvPr/>
        </p:nvSpPr>
        <p:spPr>
          <a:xfrm>
            <a:off x="7360191" y="3109536"/>
            <a:ext cx="1969517" cy="874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1ABD2E2D-4409-4E30-B716-B16CC0CE9E2B}"/>
              </a:ext>
            </a:extLst>
          </p:cNvPr>
          <p:cNvSpPr/>
          <p:nvPr/>
        </p:nvSpPr>
        <p:spPr>
          <a:xfrm>
            <a:off x="3280515" y="4059953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AFFF5A09-FD0E-4C0D-A883-82E10D29A6FF}"/>
              </a:ext>
            </a:extLst>
          </p:cNvPr>
          <p:cNvSpPr/>
          <p:nvPr/>
        </p:nvSpPr>
        <p:spPr>
          <a:xfrm>
            <a:off x="3280515" y="5341019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653CD03-F533-4354-AA4C-D0D3E9B027AF}"/>
              </a:ext>
            </a:extLst>
          </p:cNvPr>
          <p:cNvSpPr/>
          <p:nvPr/>
        </p:nvSpPr>
        <p:spPr>
          <a:xfrm>
            <a:off x="6953718" y="5341019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091494-C4D6-42DE-A619-D105376E005B}"/>
              </a:ext>
            </a:extLst>
          </p:cNvPr>
          <p:cNvSpPr txBox="1"/>
          <p:nvPr/>
        </p:nvSpPr>
        <p:spPr>
          <a:xfrm>
            <a:off x="4851867" y="408351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5151FB-3E02-40C4-8F65-2542FA2B4E6B}"/>
              </a:ext>
            </a:extLst>
          </p:cNvPr>
          <p:cNvSpPr txBox="1"/>
          <p:nvPr/>
        </p:nvSpPr>
        <p:spPr>
          <a:xfrm>
            <a:off x="4851867" y="5335012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EA493D-B3CC-4C38-9A1D-F07AEB746941}"/>
              </a:ext>
            </a:extLst>
          </p:cNvPr>
          <p:cNvSpPr txBox="1"/>
          <p:nvPr/>
        </p:nvSpPr>
        <p:spPr>
          <a:xfrm>
            <a:off x="8557473" y="5335012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5278F0-B96D-4DEB-A307-20B1E724C414}"/>
              </a:ext>
            </a:extLst>
          </p:cNvPr>
          <p:cNvSpPr txBox="1"/>
          <p:nvPr/>
        </p:nvSpPr>
        <p:spPr>
          <a:xfrm>
            <a:off x="2122693" y="6401801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Love Story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91CB8F-2C6E-441E-BE11-E7ABFDE13189}"/>
              </a:ext>
            </a:extLst>
          </p:cNvPr>
          <p:cNvSpPr txBox="1"/>
          <p:nvPr/>
        </p:nvSpPr>
        <p:spPr>
          <a:xfrm>
            <a:off x="2231335" y="6731322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27A5FF7-F16F-4796-B0D6-B5634003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6749061"/>
            <a:ext cx="249809" cy="273984"/>
          </a:xfrm>
          <a:prstGeom prst="rect">
            <a:avLst/>
          </a:prstGeom>
        </p:spPr>
      </p:pic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31905148-CA07-44E2-9AA0-29BB7EC07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86999"/>
              </p:ext>
            </p:extLst>
          </p:nvPr>
        </p:nvGraphicFramePr>
        <p:xfrm>
          <a:off x="2227601" y="7067614"/>
          <a:ext cx="9445179" cy="139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68">
                  <a:extLst>
                    <a:ext uri="{9D8B030D-6E8A-4147-A177-3AD203B41FA5}">
                      <a16:colId xmlns:a16="http://schemas.microsoft.com/office/drawing/2014/main" val="1169268818"/>
                    </a:ext>
                  </a:extLst>
                </a:gridCol>
                <a:gridCol w="1928388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597905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A66B615C-DAF0-48A2-9132-24DCBA8B80F1}"/>
              </a:ext>
            </a:extLst>
          </p:cNvPr>
          <p:cNvSpPr/>
          <p:nvPr/>
        </p:nvSpPr>
        <p:spPr>
          <a:xfrm>
            <a:off x="3151731" y="7144714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94A32A-C0DB-4EAD-991A-3CE99091510B}"/>
              </a:ext>
            </a:extLst>
          </p:cNvPr>
          <p:cNvSpPr txBox="1"/>
          <p:nvPr/>
        </p:nvSpPr>
        <p:spPr>
          <a:xfrm>
            <a:off x="3631584" y="810596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5466CF-399F-4A5E-BADB-4FFDE6050BDB}"/>
              </a:ext>
            </a:extLst>
          </p:cNvPr>
          <p:cNvSpPr/>
          <p:nvPr/>
        </p:nvSpPr>
        <p:spPr>
          <a:xfrm>
            <a:off x="2471596" y="7444982"/>
            <a:ext cx="181069" cy="19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BB924-E548-4492-B60B-38486F77CF0C}"/>
              </a:ext>
            </a:extLst>
          </p:cNvPr>
          <p:cNvSpPr txBox="1"/>
          <p:nvPr/>
        </p:nvSpPr>
        <p:spPr>
          <a:xfrm>
            <a:off x="2328340" y="810596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BB6225-4799-46F0-AE92-4BBA2E357CBB}"/>
              </a:ext>
            </a:extLst>
          </p:cNvPr>
          <p:cNvSpPr txBox="1"/>
          <p:nvPr/>
        </p:nvSpPr>
        <p:spPr>
          <a:xfrm>
            <a:off x="6784826" y="10109263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추가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93A7C2A6-E4D9-4791-A040-760B5E0D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42779"/>
              </p:ext>
            </p:extLst>
          </p:nvPr>
        </p:nvGraphicFramePr>
        <p:xfrm>
          <a:off x="2227601" y="8579362"/>
          <a:ext cx="9445179" cy="139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68">
                  <a:extLst>
                    <a:ext uri="{9D8B030D-6E8A-4147-A177-3AD203B41FA5}">
                      <a16:colId xmlns:a16="http://schemas.microsoft.com/office/drawing/2014/main" val="1169268818"/>
                    </a:ext>
                  </a:extLst>
                </a:gridCol>
                <a:gridCol w="1928388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597905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B572C67A-AFA1-4626-9381-23FA5077C10C}"/>
              </a:ext>
            </a:extLst>
          </p:cNvPr>
          <p:cNvSpPr/>
          <p:nvPr/>
        </p:nvSpPr>
        <p:spPr>
          <a:xfrm>
            <a:off x="3151731" y="8656462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4642DB-A445-4884-94BE-FBB61DD96BF3}"/>
              </a:ext>
            </a:extLst>
          </p:cNvPr>
          <p:cNvSpPr txBox="1"/>
          <p:nvPr/>
        </p:nvSpPr>
        <p:spPr>
          <a:xfrm>
            <a:off x="3631584" y="9617708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6D8AE3E-A992-4CDB-B022-2FE77EDC2807}"/>
              </a:ext>
            </a:extLst>
          </p:cNvPr>
          <p:cNvSpPr/>
          <p:nvPr/>
        </p:nvSpPr>
        <p:spPr>
          <a:xfrm>
            <a:off x="2471596" y="8956730"/>
            <a:ext cx="181069" cy="19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34F3A8-C07A-4EAB-BC1B-58C9D1534A9B}"/>
              </a:ext>
            </a:extLst>
          </p:cNvPr>
          <p:cNvSpPr txBox="1"/>
          <p:nvPr/>
        </p:nvSpPr>
        <p:spPr>
          <a:xfrm>
            <a:off x="2328340" y="9617708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981340-A94A-42EC-8DC5-F9F0EB67AB44}"/>
              </a:ext>
            </a:extLst>
          </p:cNvPr>
          <p:cNvSpPr txBox="1"/>
          <p:nvPr/>
        </p:nvSpPr>
        <p:spPr>
          <a:xfrm>
            <a:off x="2122693" y="10506081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When Where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6885E562-E49E-4F35-A651-5A439B86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2153"/>
              </p:ext>
            </p:extLst>
          </p:nvPr>
        </p:nvGraphicFramePr>
        <p:xfrm>
          <a:off x="2227601" y="10872411"/>
          <a:ext cx="9442316" cy="235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35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7750181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결혼식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           (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필수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70552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 및 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23519"/>
                  </a:ext>
                </a:extLst>
              </a:tr>
              <a:tr h="1055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pic>
        <p:nvPicPr>
          <p:cNvPr id="93" name="그림 92">
            <a:extLst>
              <a:ext uri="{FF2B5EF4-FFF2-40B4-BE49-F238E27FC236}">
                <a16:creationId xmlns:a16="http://schemas.microsoft.com/office/drawing/2014/main" id="{79600011-B886-4AAD-AD1B-0D2CDC1C4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45" y="10884062"/>
            <a:ext cx="249809" cy="27398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BEF8B17-34A8-496C-B18A-4E9F084800A9}"/>
              </a:ext>
            </a:extLst>
          </p:cNvPr>
          <p:cNvSpPr txBox="1"/>
          <p:nvPr/>
        </p:nvSpPr>
        <p:spPr>
          <a:xfrm>
            <a:off x="4102383" y="11254043"/>
            <a:ext cx="1260365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위에 기본정보 참고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507B59-DE95-45B0-8D19-467225E3BCE9}"/>
              </a:ext>
            </a:extLst>
          </p:cNvPr>
          <p:cNvSpPr txBox="1"/>
          <p:nvPr/>
        </p:nvSpPr>
        <p:spPr>
          <a:xfrm>
            <a:off x="5498278" y="11254043"/>
            <a:ext cx="1148626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900" dirty="0">
              <a:ea typeface="맑은 고딕"/>
              <a:cs typeface="Calibri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B6B6F5E-40D7-46A8-ACF7-1891CED24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08388"/>
              </p:ext>
            </p:extLst>
          </p:nvPr>
        </p:nvGraphicFramePr>
        <p:xfrm>
          <a:off x="2227601" y="13325855"/>
          <a:ext cx="9442316" cy="233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35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7750181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폐백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           (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선택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70552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 및 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71090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41585180-0DFE-464F-93DF-A0FA94290A68}"/>
              </a:ext>
            </a:extLst>
          </p:cNvPr>
          <p:cNvSpPr txBox="1"/>
          <p:nvPr/>
        </p:nvSpPr>
        <p:spPr>
          <a:xfrm>
            <a:off x="4100834" y="13907912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B04A20B-1594-49E6-85CF-63CCC298CE87}"/>
              </a:ext>
            </a:extLst>
          </p:cNvPr>
          <p:cNvSpPr txBox="1"/>
          <p:nvPr/>
        </p:nvSpPr>
        <p:spPr>
          <a:xfrm>
            <a:off x="5473379" y="13907912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9229C00A-D95E-4F0E-9802-6332B0C5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45" y="13400741"/>
            <a:ext cx="249809" cy="27398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D1D8729-719C-4335-A8B0-5785EC35F557}"/>
              </a:ext>
            </a:extLst>
          </p:cNvPr>
          <p:cNvSpPr txBox="1"/>
          <p:nvPr/>
        </p:nvSpPr>
        <p:spPr>
          <a:xfrm>
            <a:off x="4102383" y="11559761"/>
            <a:ext cx="1260365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위에 기본정보 참고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B7B668-EDF9-45C9-B1FC-F557DC3EC5A9}"/>
              </a:ext>
            </a:extLst>
          </p:cNvPr>
          <p:cNvSpPr txBox="1"/>
          <p:nvPr/>
        </p:nvSpPr>
        <p:spPr>
          <a:xfrm>
            <a:off x="5498278" y="11559761"/>
            <a:ext cx="1148626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900" dirty="0">
              <a:ea typeface="맑은 고딕"/>
              <a:cs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5EC1B1-0B3D-404B-88F0-D330EE5E807C}"/>
              </a:ext>
            </a:extLst>
          </p:cNvPr>
          <p:cNvSpPr txBox="1"/>
          <p:nvPr/>
        </p:nvSpPr>
        <p:spPr>
          <a:xfrm>
            <a:off x="6794029" y="11559761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F010D1-D936-4A9D-86E3-85271517AA90}"/>
              </a:ext>
            </a:extLst>
          </p:cNvPr>
          <p:cNvSpPr txBox="1"/>
          <p:nvPr/>
        </p:nvSpPr>
        <p:spPr>
          <a:xfrm>
            <a:off x="6794029" y="14362195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942B19-CB8E-42FB-A3B7-4FBD2953640C}"/>
              </a:ext>
            </a:extLst>
          </p:cNvPr>
          <p:cNvSpPr txBox="1"/>
          <p:nvPr/>
        </p:nvSpPr>
        <p:spPr>
          <a:xfrm>
            <a:off x="4100834" y="14396089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6DAB1E-504F-46AD-9CD2-2A56BCF73C09}"/>
              </a:ext>
            </a:extLst>
          </p:cNvPr>
          <p:cNvSpPr txBox="1"/>
          <p:nvPr/>
        </p:nvSpPr>
        <p:spPr>
          <a:xfrm>
            <a:off x="5473379" y="14396089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886B2F3-1087-4271-916B-6DE78D37DD33}"/>
              </a:ext>
            </a:extLst>
          </p:cNvPr>
          <p:cNvSpPr txBox="1"/>
          <p:nvPr/>
        </p:nvSpPr>
        <p:spPr>
          <a:xfrm>
            <a:off x="2122693" y="15782115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Gallery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FB5F1D-5CD8-4B3C-9C84-2A4AC7985147}"/>
              </a:ext>
            </a:extLst>
          </p:cNvPr>
          <p:cNvSpPr txBox="1"/>
          <p:nvPr/>
        </p:nvSpPr>
        <p:spPr>
          <a:xfrm>
            <a:off x="2231335" y="16089892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03E4757-6185-437A-AD99-E8873610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16107631"/>
            <a:ext cx="249809" cy="273984"/>
          </a:xfrm>
          <a:prstGeom prst="rect">
            <a:avLst/>
          </a:prstGeom>
        </p:spPr>
      </p:pic>
      <p:sp>
        <p:nvSpPr>
          <p:cNvPr id="98" name="사각형: 모서리가 접힌 도형 97">
            <a:extLst>
              <a:ext uri="{FF2B5EF4-FFF2-40B4-BE49-F238E27FC236}">
                <a16:creationId xmlns:a16="http://schemas.microsoft.com/office/drawing/2014/main" id="{1D345C68-E6F8-459F-861C-018DA397398F}"/>
              </a:ext>
            </a:extLst>
          </p:cNvPr>
          <p:cNvSpPr/>
          <p:nvPr/>
        </p:nvSpPr>
        <p:spPr>
          <a:xfrm>
            <a:off x="2308198" y="16941823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FCE41F-6FB8-48AE-995C-53ED03C62539}"/>
              </a:ext>
            </a:extLst>
          </p:cNvPr>
          <p:cNvSpPr txBox="1"/>
          <p:nvPr/>
        </p:nvSpPr>
        <p:spPr>
          <a:xfrm>
            <a:off x="2227601" y="16494788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7CCCCB-8BA4-4C39-8428-3B82101E3F2F}"/>
              </a:ext>
            </a:extLst>
          </p:cNvPr>
          <p:cNvSpPr txBox="1"/>
          <p:nvPr/>
        </p:nvSpPr>
        <p:spPr>
          <a:xfrm>
            <a:off x="2308198" y="17707377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CAEDA6B0-752E-43CB-99EA-85CF635B7297}"/>
              </a:ext>
            </a:extLst>
          </p:cNvPr>
          <p:cNvSpPr/>
          <p:nvPr/>
        </p:nvSpPr>
        <p:spPr>
          <a:xfrm>
            <a:off x="3778858" y="16941823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94822C6-C8AD-4C47-A1DE-12D146D1374A}"/>
              </a:ext>
            </a:extLst>
          </p:cNvPr>
          <p:cNvSpPr txBox="1"/>
          <p:nvPr/>
        </p:nvSpPr>
        <p:spPr>
          <a:xfrm>
            <a:off x="3778858" y="17707377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BA4D5038-C7EA-4A8E-BBD5-4BF9C0F05F6D}"/>
              </a:ext>
            </a:extLst>
          </p:cNvPr>
          <p:cNvSpPr/>
          <p:nvPr/>
        </p:nvSpPr>
        <p:spPr>
          <a:xfrm>
            <a:off x="5249518" y="16941823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1AF0A2-D3BA-4C29-8AAC-C0C4502B6701}"/>
              </a:ext>
            </a:extLst>
          </p:cNvPr>
          <p:cNvSpPr txBox="1"/>
          <p:nvPr/>
        </p:nvSpPr>
        <p:spPr>
          <a:xfrm>
            <a:off x="5249518" y="17707377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11" name="사각형: 모서리가 접힌 도형 110">
            <a:extLst>
              <a:ext uri="{FF2B5EF4-FFF2-40B4-BE49-F238E27FC236}">
                <a16:creationId xmlns:a16="http://schemas.microsoft.com/office/drawing/2014/main" id="{2663E85C-FD22-4682-BA5D-5CC59828C64C}"/>
              </a:ext>
            </a:extLst>
          </p:cNvPr>
          <p:cNvSpPr/>
          <p:nvPr/>
        </p:nvSpPr>
        <p:spPr>
          <a:xfrm>
            <a:off x="6720178" y="16941823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2E641D-8DFD-452E-A9E5-11B90650240C}"/>
              </a:ext>
            </a:extLst>
          </p:cNvPr>
          <p:cNvSpPr txBox="1"/>
          <p:nvPr/>
        </p:nvSpPr>
        <p:spPr>
          <a:xfrm>
            <a:off x="6720178" y="17707377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2E21C-7DFC-448D-8462-E678240A5807}"/>
              </a:ext>
            </a:extLst>
          </p:cNvPr>
          <p:cNvSpPr txBox="1"/>
          <p:nvPr/>
        </p:nvSpPr>
        <p:spPr>
          <a:xfrm>
            <a:off x="2122693" y="18187428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Sweet Message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05A3D7-BE3D-40E9-BDAF-BAD0AD08BDEA}"/>
              </a:ext>
            </a:extLst>
          </p:cNvPr>
          <p:cNvSpPr txBox="1"/>
          <p:nvPr/>
        </p:nvSpPr>
        <p:spPr>
          <a:xfrm>
            <a:off x="2231335" y="18489094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FFA1DDE1-8A31-4A20-8C08-63BDEEA7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18498593"/>
            <a:ext cx="249809" cy="273984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ACAA581-DBF3-44EF-8124-97BF04C3BC77}"/>
              </a:ext>
            </a:extLst>
          </p:cNvPr>
          <p:cNvSpPr txBox="1"/>
          <p:nvPr/>
        </p:nvSpPr>
        <p:spPr>
          <a:xfrm>
            <a:off x="2227600" y="18810461"/>
            <a:ext cx="1074181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>
                <a:ea typeface="맑은 고딕"/>
                <a:cs typeface="Calibri"/>
              </a:rPr>
              <a:t>방명록 다운로드</a:t>
            </a:r>
            <a:endParaRPr lang="ko-KR" altLang="en-US" sz="900" dirty="0">
              <a:ea typeface="맑은 고딕"/>
              <a:cs typeface="Calibri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986CA113-B9AD-4D7B-B05C-2D9C5343E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62613"/>
              </p:ext>
            </p:extLst>
          </p:nvPr>
        </p:nvGraphicFramePr>
        <p:xfrm>
          <a:off x="2227601" y="19150880"/>
          <a:ext cx="9445182" cy="233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97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  <a:gridCol w="1574197">
                  <a:extLst>
                    <a:ext uri="{9D8B030D-6E8A-4147-A177-3AD203B41FA5}">
                      <a16:colId xmlns:a16="http://schemas.microsoft.com/office/drawing/2014/main" val="3173856447"/>
                    </a:ext>
                  </a:extLst>
                </a:gridCol>
                <a:gridCol w="1574197">
                  <a:extLst>
                    <a:ext uri="{9D8B030D-6E8A-4147-A177-3AD203B41FA5}">
                      <a16:colId xmlns:a16="http://schemas.microsoft.com/office/drawing/2014/main" val="1735532431"/>
                    </a:ext>
                  </a:extLst>
                </a:gridCol>
                <a:gridCol w="1574197">
                  <a:extLst>
                    <a:ext uri="{9D8B030D-6E8A-4147-A177-3AD203B41FA5}">
                      <a16:colId xmlns:a16="http://schemas.microsoft.com/office/drawing/2014/main" val="3525461004"/>
                    </a:ext>
                  </a:extLst>
                </a:gridCol>
                <a:gridCol w="1574197">
                  <a:extLst>
                    <a:ext uri="{9D8B030D-6E8A-4147-A177-3AD203B41FA5}">
                      <a16:colId xmlns:a16="http://schemas.microsoft.com/office/drawing/2014/main" val="2276629468"/>
                    </a:ext>
                  </a:extLst>
                </a:gridCol>
                <a:gridCol w="1574197">
                  <a:extLst>
                    <a:ext uri="{9D8B030D-6E8A-4147-A177-3AD203B41FA5}">
                      <a16:colId xmlns:a16="http://schemas.microsoft.com/office/drawing/2014/main" val="3913598209"/>
                    </a:ext>
                  </a:extLst>
                </a:gridCol>
              </a:tblGrid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70552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2019-12-25 15:14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</a:rPr>
                        <a:t>ㅊㅋㅊㅋ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1234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71090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FEB4C677-ADE5-4AA9-B623-C953D7146C94}"/>
              </a:ext>
            </a:extLst>
          </p:cNvPr>
          <p:cNvSpPr txBox="1"/>
          <p:nvPr/>
        </p:nvSpPr>
        <p:spPr>
          <a:xfrm>
            <a:off x="10638270" y="19746733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7930225-8560-4848-BD3B-A27494BB7FF4}"/>
              </a:ext>
            </a:extLst>
          </p:cNvPr>
          <p:cNvSpPr txBox="1"/>
          <p:nvPr/>
        </p:nvSpPr>
        <p:spPr>
          <a:xfrm>
            <a:off x="3683165" y="15833804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3AAB354-9160-4EFC-B609-356BAE340121}"/>
              </a:ext>
            </a:extLst>
          </p:cNvPr>
          <p:cNvSpPr txBox="1"/>
          <p:nvPr/>
        </p:nvSpPr>
        <p:spPr>
          <a:xfrm>
            <a:off x="4099164" y="10564634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E664231-AF82-4FCD-B7E8-606B577FA3A6}"/>
              </a:ext>
            </a:extLst>
          </p:cNvPr>
          <p:cNvSpPr txBox="1"/>
          <p:nvPr/>
        </p:nvSpPr>
        <p:spPr>
          <a:xfrm>
            <a:off x="3910366" y="6452245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00DFE5E-88A3-433A-B2D1-9B419A8F715F}"/>
              </a:ext>
            </a:extLst>
          </p:cNvPr>
          <p:cNvSpPr txBox="1"/>
          <p:nvPr/>
        </p:nvSpPr>
        <p:spPr>
          <a:xfrm>
            <a:off x="4862446" y="2530137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2C2ABEC-6829-47B7-B938-0C29F023F80A}"/>
              </a:ext>
            </a:extLst>
          </p:cNvPr>
          <p:cNvSpPr txBox="1"/>
          <p:nvPr/>
        </p:nvSpPr>
        <p:spPr>
          <a:xfrm>
            <a:off x="3842057" y="1519091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2AE1B4FF-FF57-47EB-9E3F-7073D31A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42" y="2084678"/>
            <a:ext cx="249809" cy="27398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7E6F633-10F5-4B9C-84F2-E0AD28F72743}"/>
              </a:ext>
            </a:extLst>
          </p:cNvPr>
          <p:cNvSpPr txBox="1"/>
          <p:nvPr/>
        </p:nvSpPr>
        <p:spPr>
          <a:xfrm>
            <a:off x="4600307" y="1861629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00870FDF-8E90-434D-B0F4-E015CF9AF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62" y="4943527"/>
            <a:ext cx="249809" cy="2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2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90973" y="580012"/>
            <a:ext cx="11963236" cy="61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FDACE-FCE4-4E61-84E2-2EDAAFA9F460}"/>
              </a:ext>
            </a:extLst>
          </p:cNvPr>
          <p:cNvSpPr/>
          <p:nvPr/>
        </p:nvSpPr>
        <p:spPr>
          <a:xfrm>
            <a:off x="94247" y="575511"/>
            <a:ext cx="11961393" cy="45118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EE7E8-2AE6-4DB1-ABD8-6232A135F802}"/>
              </a:ext>
            </a:extLst>
          </p:cNvPr>
          <p:cNvSpPr/>
          <p:nvPr/>
        </p:nvSpPr>
        <p:spPr>
          <a:xfrm>
            <a:off x="88111" y="1026695"/>
            <a:ext cx="1914749" cy="5705791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latin typeface="Arial"/>
                <a:ea typeface="맑은 고딕"/>
                <a:cs typeface="Arial"/>
              </a:rPr>
              <a:t>관리자 - UI</a:t>
            </a:r>
            <a:endParaRPr lang="ko-KR" altLang="en-US" sz="2800" dirty="0">
              <a:latin typeface="Arial"/>
              <a:ea typeface="맑은 고딕"/>
              <a:cs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53920-4F03-4184-AD29-8D5CB4829ED2}"/>
              </a:ext>
            </a:extLst>
          </p:cNvPr>
          <p:cNvSpPr/>
          <p:nvPr/>
        </p:nvSpPr>
        <p:spPr>
          <a:xfrm>
            <a:off x="2002860" y="1025254"/>
            <a:ext cx="10052780" cy="5707231"/>
          </a:xfrm>
          <a:prstGeom prst="rect">
            <a:avLst/>
          </a:prstGeom>
          <a:solidFill>
            <a:srgbClr val="ECF0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0716A-C277-482D-AE55-6B213447A187}"/>
              </a:ext>
            </a:extLst>
          </p:cNvPr>
          <p:cNvSpPr txBox="1"/>
          <p:nvPr/>
        </p:nvSpPr>
        <p:spPr>
          <a:xfrm>
            <a:off x="2002859" y="1020754"/>
            <a:ext cx="19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청첩장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7230-E3B8-4579-854C-DDF41EDA9E89}"/>
              </a:ext>
            </a:extLst>
          </p:cNvPr>
          <p:cNvSpPr txBox="1"/>
          <p:nvPr/>
        </p:nvSpPr>
        <p:spPr>
          <a:xfrm>
            <a:off x="3911472" y="1087200"/>
            <a:ext cx="179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쓸 거 </a:t>
            </a:r>
            <a:r>
              <a:rPr lang="ko-KR" altLang="en-US" sz="1100" dirty="0" err="1">
                <a:solidFill>
                  <a:schemeClr val="bg2">
                    <a:lumMod val="75000"/>
                  </a:schemeClr>
                </a:solidFill>
              </a:rPr>
              <a:t>없는뎁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;;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F1A8E7-DB5F-4052-99F2-4958EB66F892}"/>
              </a:ext>
            </a:extLst>
          </p:cNvPr>
          <p:cNvSpPr/>
          <p:nvPr/>
        </p:nvSpPr>
        <p:spPr>
          <a:xfrm>
            <a:off x="89542" y="124283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CD7450-576C-486D-B48A-89EA8A8DD10C}"/>
              </a:ext>
            </a:extLst>
          </p:cNvPr>
          <p:cNvSpPr/>
          <p:nvPr/>
        </p:nvSpPr>
        <p:spPr>
          <a:xfrm>
            <a:off x="89542" y="1704464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 청첩장 관리   ▽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8E5ACD-3913-4939-B5F5-EC7D8947C273}"/>
              </a:ext>
            </a:extLst>
          </p:cNvPr>
          <p:cNvSpPr/>
          <p:nvPr/>
        </p:nvSpPr>
        <p:spPr>
          <a:xfrm>
            <a:off x="89542" y="569570"/>
            <a:ext cx="1914749" cy="451184"/>
          </a:xfrm>
          <a:prstGeom prst="rect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Invitation Admin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52FCF7-3614-4AD3-A4DD-E05EED1B10E7}"/>
              </a:ext>
            </a:extLst>
          </p:cNvPr>
          <p:cNvSpPr/>
          <p:nvPr/>
        </p:nvSpPr>
        <p:spPr>
          <a:xfrm>
            <a:off x="89542" y="3030009"/>
            <a:ext cx="1914749" cy="451184"/>
          </a:xfrm>
          <a:prstGeom prst="rect">
            <a:avLst/>
          </a:prstGeom>
          <a:solidFill>
            <a:srgbClr val="2C3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○ 청첩장 추가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39AFBF-37DB-4E83-AEEA-108C60AAE2C5}"/>
              </a:ext>
            </a:extLst>
          </p:cNvPr>
          <p:cNvSpPr/>
          <p:nvPr/>
        </p:nvSpPr>
        <p:spPr>
          <a:xfrm>
            <a:off x="89542" y="215564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9F8A8-0BFE-41F8-8692-13945606F90C}"/>
              </a:ext>
            </a:extLst>
          </p:cNvPr>
          <p:cNvSpPr/>
          <p:nvPr/>
        </p:nvSpPr>
        <p:spPr>
          <a:xfrm>
            <a:off x="89542" y="2600890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상세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AAE716-138F-42A3-A51F-A4DA01138925}"/>
              </a:ext>
            </a:extLst>
          </p:cNvPr>
          <p:cNvSpPr/>
          <p:nvPr/>
        </p:nvSpPr>
        <p:spPr>
          <a:xfrm>
            <a:off x="2124125" y="1476440"/>
            <a:ext cx="9807388" cy="88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83B171-E66B-47A3-9D8C-2103063E2D88}"/>
              </a:ext>
            </a:extLst>
          </p:cNvPr>
          <p:cNvSpPr/>
          <p:nvPr/>
        </p:nvSpPr>
        <p:spPr>
          <a:xfrm>
            <a:off x="2124125" y="18187714"/>
            <a:ext cx="9807388" cy="814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A29661-F18D-430E-91F7-A024BF2EE008}"/>
              </a:ext>
            </a:extLst>
          </p:cNvPr>
          <p:cNvSpPr/>
          <p:nvPr/>
        </p:nvSpPr>
        <p:spPr>
          <a:xfrm>
            <a:off x="2114922" y="15768811"/>
            <a:ext cx="9807388" cy="2309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E65A5D-CE82-4D7C-B289-766D0B29FB12}"/>
              </a:ext>
            </a:extLst>
          </p:cNvPr>
          <p:cNvSpPr/>
          <p:nvPr/>
        </p:nvSpPr>
        <p:spPr>
          <a:xfrm>
            <a:off x="2124125" y="10505048"/>
            <a:ext cx="9807388" cy="5186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7B8EFB-EC27-45B8-8347-EDF70B36A42C}"/>
              </a:ext>
            </a:extLst>
          </p:cNvPr>
          <p:cNvSpPr/>
          <p:nvPr/>
        </p:nvSpPr>
        <p:spPr>
          <a:xfrm>
            <a:off x="2124125" y="6383923"/>
            <a:ext cx="9807388" cy="404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8EF6223-6C60-4D9C-9F5A-54BDE2954483}"/>
              </a:ext>
            </a:extLst>
          </p:cNvPr>
          <p:cNvSpPr/>
          <p:nvPr/>
        </p:nvSpPr>
        <p:spPr>
          <a:xfrm>
            <a:off x="2114922" y="2453450"/>
            <a:ext cx="9807388" cy="3781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1F089D-1C88-408E-B83D-73D9989602FB}"/>
              </a:ext>
            </a:extLst>
          </p:cNvPr>
          <p:cNvSpPr txBox="1"/>
          <p:nvPr/>
        </p:nvSpPr>
        <p:spPr>
          <a:xfrm>
            <a:off x="2122694" y="1475284"/>
            <a:ext cx="190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기본 정보</a:t>
            </a:r>
            <a:r>
              <a:rPr lang="en-US" altLang="ko-KR" sz="1400" dirty="0"/>
              <a:t>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35627E-FE7E-473B-A50E-6DF3FDFED162}"/>
              </a:ext>
            </a:extLst>
          </p:cNvPr>
          <p:cNvSpPr txBox="1"/>
          <p:nvPr/>
        </p:nvSpPr>
        <p:spPr>
          <a:xfrm>
            <a:off x="2231335" y="1839829"/>
            <a:ext cx="943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</a:t>
            </a:r>
            <a:r>
              <a:rPr lang="en-US" altLang="ko-KR" sz="1400" dirty="0"/>
              <a:t>: 				</a:t>
            </a:r>
            <a:r>
              <a:rPr lang="ko-KR" altLang="en-US" sz="1400" dirty="0"/>
              <a:t>이름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게시 상태 </a:t>
            </a:r>
            <a:r>
              <a:rPr lang="en-US" altLang="ko-KR" sz="1400" dirty="0"/>
              <a:t>:                 (</a:t>
            </a:r>
            <a:r>
              <a:rPr lang="ko-KR" altLang="en-US" sz="1400" dirty="0"/>
              <a:t>비공개로 전환</a:t>
            </a:r>
            <a:r>
              <a:rPr lang="en-US" altLang="ko-KR" sz="1400" dirty="0"/>
              <a:t>) 	</a:t>
            </a:r>
            <a:r>
              <a:rPr lang="ko-KR" altLang="en-US" sz="1400" dirty="0"/>
              <a:t>게시 기간 </a:t>
            </a:r>
            <a:r>
              <a:rPr lang="en-US" altLang="ko-KR" sz="1400" dirty="0"/>
              <a:t>: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C98E6E-5A76-4FDF-A1C2-696BB2F41451}"/>
              </a:ext>
            </a:extLst>
          </p:cNvPr>
          <p:cNvSpPr txBox="1"/>
          <p:nvPr/>
        </p:nvSpPr>
        <p:spPr>
          <a:xfrm>
            <a:off x="3280515" y="1888389"/>
            <a:ext cx="1261914" cy="184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B2BB82-61B1-4733-8F6A-1C628E54A7C8}"/>
              </a:ext>
            </a:extLst>
          </p:cNvPr>
          <p:cNvSpPr txBox="1"/>
          <p:nvPr/>
        </p:nvSpPr>
        <p:spPr>
          <a:xfrm>
            <a:off x="3280515" y="2121615"/>
            <a:ext cx="629851" cy="199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19D83C-1065-4142-9462-0281F3439B99}"/>
              </a:ext>
            </a:extLst>
          </p:cNvPr>
          <p:cNvSpPr txBox="1"/>
          <p:nvPr/>
        </p:nvSpPr>
        <p:spPr>
          <a:xfrm>
            <a:off x="7018616" y="1888389"/>
            <a:ext cx="1261914" cy="184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A98ECD-B4C9-41C2-BE25-666C8372699F}"/>
              </a:ext>
            </a:extLst>
          </p:cNvPr>
          <p:cNvSpPr txBox="1"/>
          <p:nvPr/>
        </p:nvSpPr>
        <p:spPr>
          <a:xfrm>
            <a:off x="7018616" y="2121615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5B4498-726D-443A-8E55-40FAC3C77FA8}"/>
              </a:ext>
            </a:extLst>
          </p:cNvPr>
          <p:cNvSpPr txBox="1"/>
          <p:nvPr/>
        </p:nvSpPr>
        <p:spPr>
          <a:xfrm>
            <a:off x="8698751" y="2121615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F6E419-1D6F-4389-9EB0-9624A4C4F1AA}"/>
              </a:ext>
            </a:extLst>
          </p:cNvPr>
          <p:cNvSpPr txBox="1"/>
          <p:nvPr/>
        </p:nvSpPr>
        <p:spPr>
          <a:xfrm>
            <a:off x="2122693" y="2463385"/>
            <a:ext cx="339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Home, Groom &amp; Bride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581CD-4D4E-4981-B2D4-2D69DCF0FD19}"/>
              </a:ext>
            </a:extLst>
          </p:cNvPr>
          <p:cNvSpPr txBox="1"/>
          <p:nvPr/>
        </p:nvSpPr>
        <p:spPr>
          <a:xfrm>
            <a:off x="2231335" y="2790245"/>
            <a:ext cx="94385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결혼 일자 및 일시 </a:t>
            </a:r>
            <a:r>
              <a:rPr lang="en-US" altLang="ko-KR" sz="1400" dirty="0"/>
              <a:t>: 			</a:t>
            </a:r>
            <a:r>
              <a:rPr lang="ko-KR" altLang="en-US" sz="1400" dirty="0"/>
              <a:t>장소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신랑 간단 소개 </a:t>
            </a:r>
            <a:r>
              <a:rPr lang="en-US" altLang="ko-KR" sz="1400" dirty="0"/>
              <a:t>: 			</a:t>
            </a:r>
            <a:r>
              <a:rPr lang="ko-KR" altLang="en-US" sz="1400" dirty="0"/>
              <a:t>신부 간단 소개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메인 사진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신랑 </a:t>
            </a:r>
            <a:r>
              <a:rPr lang="en-US" altLang="ko-KR" sz="1400" dirty="0"/>
              <a:t>&amp; </a:t>
            </a:r>
            <a:r>
              <a:rPr lang="ko-KR" altLang="en-US" sz="1400" dirty="0"/>
              <a:t>신부 사진 사용 여부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신랑 사진 </a:t>
            </a:r>
            <a:r>
              <a:rPr lang="en-US" altLang="ko-KR" sz="1400" dirty="0"/>
              <a:t>: 			</a:t>
            </a:r>
            <a:r>
              <a:rPr lang="ko-KR" altLang="en-US" sz="1400" dirty="0"/>
              <a:t>신부 사진 </a:t>
            </a:r>
            <a:r>
              <a:rPr lang="en-US" altLang="ko-KR" sz="1400" dirty="0"/>
              <a:t>: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894BA0-1EDC-453E-9238-3089A13E3669}"/>
              </a:ext>
            </a:extLst>
          </p:cNvPr>
          <p:cNvSpPr txBox="1"/>
          <p:nvPr/>
        </p:nvSpPr>
        <p:spPr>
          <a:xfrm>
            <a:off x="3911472" y="2842102"/>
            <a:ext cx="796330" cy="191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F61FDF-83CB-44B6-82F8-BFE134CE051E}"/>
              </a:ext>
            </a:extLst>
          </p:cNvPr>
          <p:cNvSpPr txBox="1"/>
          <p:nvPr/>
        </p:nvSpPr>
        <p:spPr>
          <a:xfrm>
            <a:off x="4851867" y="2842102"/>
            <a:ext cx="796330" cy="191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3469F8-9917-455B-B3E4-4F348F7B0140}"/>
              </a:ext>
            </a:extLst>
          </p:cNvPr>
          <p:cNvSpPr txBox="1"/>
          <p:nvPr/>
        </p:nvSpPr>
        <p:spPr>
          <a:xfrm>
            <a:off x="6543805" y="282128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60B070-8461-4B96-87E5-9F6F70DB91FF}"/>
              </a:ext>
            </a:extLst>
          </p:cNvPr>
          <p:cNvSpPr txBox="1"/>
          <p:nvPr/>
        </p:nvSpPr>
        <p:spPr>
          <a:xfrm>
            <a:off x="7916350" y="282128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CABE04-8EE9-44E3-9F38-32DC8BEE431E}"/>
              </a:ext>
            </a:extLst>
          </p:cNvPr>
          <p:cNvSpPr txBox="1"/>
          <p:nvPr/>
        </p:nvSpPr>
        <p:spPr>
          <a:xfrm>
            <a:off x="9262317" y="2798204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DD64FB-F4B7-4EAC-B55D-A9A8C5270489}"/>
              </a:ext>
            </a:extLst>
          </p:cNvPr>
          <p:cNvSpPr txBox="1"/>
          <p:nvPr/>
        </p:nvSpPr>
        <p:spPr>
          <a:xfrm>
            <a:off x="3678679" y="3109536"/>
            <a:ext cx="1969517" cy="874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E4B787-0E7D-4D7D-BB80-C6AE6FEA17AC}"/>
              </a:ext>
            </a:extLst>
          </p:cNvPr>
          <p:cNvSpPr txBox="1"/>
          <p:nvPr/>
        </p:nvSpPr>
        <p:spPr>
          <a:xfrm>
            <a:off x="7360191" y="3109536"/>
            <a:ext cx="1969517" cy="874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1ABD2E2D-4409-4E30-B716-B16CC0CE9E2B}"/>
              </a:ext>
            </a:extLst>
          </p:cNvPr>
          <p:cNvSpPr/>
          <p:nvPr/>
        </p:nvSpPr>
        <p:spPr>
          <a:xfrm>
            <a:off x="3280515" y="4059953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AFFF5A09-FD0E-4C0D-A883-82E10D29A6FF}"/>
              </a:ext>
            </a:extLst>
          </p:cNvPr>
          <p:cNvSpPr/>
          <p:nvPr/>
        </p:nvSpPr>
        <p:spPr>
          <a:xfrm>
            <a:off x="3280515" y="5324667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653CD03-F533-4354-AA4C-D0D3E9B027AF}"/>
              </a:ext>
            </a:extLst>
          </p:cNvPr>
          <p:cNvSpPr/>
          <p:nvPr/>
        </p:nvSpPr>
        <p:spPr>
          <a:xfrm>
            <a:off x="6953718" y="5324667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091494-C4D6-42DE-A619-D105376E005B}"/>
              </a:ext>
            </a:extLst>
          </p:cNvPr>
          <p:cNvSpPr txBox="1"/>
          <p:nvPr/>
        </p:nvSpPr>
        <p:spPr>
          <a:xfrm>
            <a:off x="4851867" y="408351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5151FB-3E02-40C4-8F65-2542FA2B4E6B}"/>
              </a:ext>
            </a:extLst>
          </p:cNvPr>
          <p:cNvSpPr txBox="1"/>
          <p:nvPr/>
        </p:nvSpPr>
        <p:spPr>
          <a:xfrm>
            <a:off x="4851867" y="531866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EA493D-B3CC-4C38-9A1D-F07AEB746941}"/>
              </a:ext>
            </a:extLst>
          </p:cNvPr>
          <p:cNvSpPr txBox="1"/>
          <p:nvPr/>
        </p:nvSpPr>
        <p:spPr>
          <a:xfrm>
            <a:off x="8557473" y="531866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5278F0-B96D-4DEB-A307-20B1E724C414}"/>
              </a:ext>
            </a:extLst>
          </p:cNvPr>
          <p:cNvSpPr txBox="1"/>
          <p:nvPr/>
        </p:nvSpPr>
        <p:spPr>
          <a:xfrm>
            <a:off x="2122693" y="6388496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Love Story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91CB8F-2C6E-441E-BE11-E7ABFDE13189}"/>
              </a:ext>
            </a:extLst>
          </p:cNvPr>
          <p:cNvSpPr txBox="1"/>
          <p:nvPr/>
        </p:nvSpPr>
        <p:spPr>
          <a:xfrm>
            <a:off x="2231335" y="6718017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27A5FF7-F16F-4796-B0D6-B5634003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6735756"/>
            <a:ext cx="249809" cy="273984"/>
          </a:xfrm>
          <a:prstGeom prst="rect">
            <a:avLst/>
          </a:prstGeom>
        </p:spPr>
      </p:pic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31905148-CA07-44E2-9AA0-29BB7EC07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84490"/>
              </p:ext>
            </p:extLst>
          </p:nvPr>
        </p:nvGraphicFramePr>
        <p:xfrm>
          <a:off x="2227601" y="7054309"/>
          <a:ext cx="9445179" cy="139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68">
                  <a:extLst>
                    <a:ext uri="{9D8B030D-6E8A-4147-A177-3AD203B41FA5}">
                      <a16:colId xmlns:a16="http://schemas.microsoft.com/office/drawing/2014/main" val="1169268818"/>
                    </a:ext>
                  </a:extLst>
                </a:gridCol>
                <a:gridCol w="1928388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597905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A66B615C-DAF0-48A2-9132-24DCBA8B80F1}"/>
              </a:ext>
            </a:extLst>
          </p:cNvPr>
          <p:cNvSpPr/>
          <p:nvPr/>
        </p:nvSpPr>
        <p:spPr>
          <a:xfrm>
            <a:off x="3151731" y="7131409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94A32A-C0DB-4EAD-991A-3CE99091510B}"/>
              </a:ext>
            </a:extLst>
          </p:cNvPr>
          <p:cNvSpPr txBox="1"/>
          <p:nvPr/>
        </p:nvSpPr>
        <p:spPr>
          <a:xfrm>
            <a:off x="3631584" y="8092655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5466CF-399F-4A5E-BADB-4FFDE6050BDB}"/>
              </a:ext>
            </a:extLst>
          </p:cNvPr>
          <p:cNvSpPr/>
          <p:nvPr/>
        </p:nvSpPr>
        <p:spPr>
          <a:xfrm>
            <a:off x="2471596" y="7431677"/>
            <a:ext cx="181069" cy="19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BB924-E548-4492-B60B-38486F77CF0C}"/>
              </a:ext>
            </a:extLst>
          </p:cNvPr>
          <p:cNvSpPr txBox="1"/>
          <p:nvPr/>
        </p:nvSpPr>
        <p:spPr>
          <a:xfrm>
            <a:off x="2328340" y="8092655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BB6225-4799-46F0-AE92-4BBA2E357CBB}"/>
              </a:ext>
            </a:extLst>
          </p:cNvPr>
          <p:cNvSpPr txBox="1"/>
          <p:nvPr/>
        </p:nvSpPr>
        <p:spPr>
          <a:xfrm>
            <a:off x="6784826" y="10095958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추가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93A7C2A6-E4D9-4791-A040-760B5E0D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32587"/>
              </p:ext>
            </p:extLst>
          </p:nvPr>
        </p:nvGraphicFramePr>
        <p:xfrm>
          <a:off x="2227601" y="8566057"/>
          <a:ext cx="9445179" cy="139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68">
                  <a:extLst>
                    <a:ext uri="{9D8B030D-6E8A-4147-A177-3AD203B41FA5}">
                      <a16:colId xmlns:a16="http://schemas.microsoft.com/office/drawing/2014/main" val="1169268818"/>
                    </a:ext>
                  </a:extLst>
                </a:gridCol>
                <a:gridCol w="1928388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597905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B572C67A-AFA1-4626-9381-23FA5077C10C}"/>
              </a:ext>
            </a:extLst>
          </p:cNvPr>
          <p:cNvSpPr/>
          <p:nvPr/>
        </p:nvSpPr>
        <p:spPr>
          <a:xfrm>
            <a:off x="3151731" y="8643157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4642DB-A445-4884-94BE-FBB61DD96BF3}"/>
              </a:ext>
            </a:extLst>
          </p:cNvPr>
          <p:cNvSpPr txBox="1"/>
          <p:nvPr/>
        </p:nvSpPr>
        <p:spPr>
          <a:xfrm>
            <a:off x="3631584" y="9604403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6D8AE3E-A992-4CDB-B022-2FE77EDC2807}"/>
              </a:ext>
            </a:extLst>
          </p:cNvPr>
          <p:cNvSpPr/>
          <p:nvPr/>
        </p:nvSpPr>
        <p:spPr>
          <a:xfrm>
            <a:off x="2471596" y="8943425"/>
            <a:ext cx="181069" cy="19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34F3A8-C07A-4EAB-BC1B-58C9D1534A9B}"/>
              </a:ext>
            </a:extLst>
          </p:cNvPr>
          <p:cNvSpPr txBox="1"/>
          <p:nvPr/>
        </p:nvSpPr>
        <p:spPr>
          <a:xfrm>
            <a:off x="2328340" y="9604403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981340-A94A-42EC-8DC5-F9F0EB67AB44}"/>
              </a:ext>
            </a:extLst>
          </p:cNvPr>
          <p:cNvSpPr txBox="1"/>
          <p:nvPr/>
        </p:nvSpPr>
        <p:spPr>
          <a:xfrm>
            <a:off x="2122693" y="10492776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When Where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6885E562-E49E-4F35-A651-5A439B86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01461"/>
              </p:ext>
            </p:extLst>
          </p:nvPr>
        </p:nvGraphicFramePr>
        <p:xfrm>
          <a:off x="2227601" y="10859106"/>
          <a:ext cx="9442316" cy="235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35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7750181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결혼식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           (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필수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70552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 및 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23519"/>
                  </a:ext>
                </a:extLst>
              </a:tr>
              <a:tr h="1055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pic>
        <p:nvPicPr>
          <p:cNvPr id="93" name="그림 92">
            <a:extLst>
              <a:ext uri="{FF2B5EF4-FFF2-40B4-BE49-F238E27FC236}">
                <a16:creationId xmlns:a16="http://schemas.microsoft.com/office/drawing/2014/main" id="{79600011-B886-4AAD-AD1B-0D2CDC1C4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45" y="10870757"/>
            <a:ext cx="249809" cy="27398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BEF8B17-34A8-496C-B18A-4E9F084800A9}"/>
              </a:ext>
            </a:extLst>
          </p:cNvPr>
          <p:cNvSpPr txBox="1"/>
          <p:nvPr/>
        </p:nvSpPr>
        <p:spPr>
          <a:xfrm>
            <a:off x="4102383" y="11240738"/>
            <a:ext cx="1260365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위에 기본정보 참고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507B59-DE95-45B0-8D19-467225E3BCE9}"/>
              </a:ext>
            </a:extLst>
          </p:cNvPr>
          <p:cNvSpPr txBox="1"/>
          <p:nvPr/>
        </p:nvSpPr>
        <p:spPr>
          <a:xfrm>
            <a:off x="5498278" y="11240738"/>
            <a:ext cx="1148626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900" dirty="0">
              <a:ea typeface="맑은 고딕"/>
              <a:cs typeface="Calibri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B6B6F5E-40D7-46A8-ACF7-1891CED24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24965"/>
              </p:ext>
            </p:extLst>
          </p:nvPr>
        </p:nvGraphicFramePr>
        <p:xfrm>
          <a:off x="2227601" y="13312550"/>
          <a:ext cx="9442316" cy="233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35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7750181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폐백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           (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선택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70552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 및 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71090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41585180-0DFE-464F-93DF-A0FA94290A68}"/>
              </a:ext>
            </a:extLst>
          </p:cNvPr>
          <p:cNvSpPr txBox="1"/>
          <p:nvPr/>
        </p:nvSpPr>
        <p:spPr>
          <a:xfrm>
            <a:off x="4100834" y="1389460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B04A20B-1594-49E6-85CF-63CCC298CE87}"/>
              </a:ext>
            </a:extLst>
          </p:cNvPr>
          <p:cNvSpPr txBox="1"/>
          <p:nvPr/>
        </p:nvSpPr>
        <p:spPr>
          <a:xfrm>
            <a:off x="5473379" y="1389460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9229C00A-D95E-4F0E-9802-6332B0C5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45" y="13387436"/>
            <a:ext cx="249809" cy="27398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D1D8729-719C-4335-A8B0-5785EC35F557}"/>
              </a:ext>
            </a:extLst>
          </p:cNvPr>
          <p:cNvSpPr txBox="1"/>
          <p:nvPr/>
        </p:nvSpPr>
        <p:spPr>
          <a:xfrm>
            <a:off x="4102383" y="11546456"/>
            <a:ext cx="1260365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위에 기본정보 참고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B7B668-EDF9-45C9-B1FC-F557DC3EC5A9}"/>
              </a:ext>
            </a:extLst>
          </p:cNvPr>
          <p:cNvSpPr txBox="1"/>
          <p:nvPr/>
        </p:nvSpPr>
        <p:spPr>
          <a:xfrm>
            <a:off x="5498278" y="11546456"/>
            <a:ext cx="1148626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900" dirty="0">
              <a:ea typeface="맑은 고딕"/>
              <a:cs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5EC1B1-0B3D-404B-88F0-D330EE5E807C}"/>
              </a:ext>
            </a:extLst>
          </p:cNvPr>
          <p:cNvSpPr txBox="1"/>
          <p:nvPr/>
        </p:nvSpPr>
        <p:spPr>
          <a:xfrm>
            <a:off x="6794029" y="11546456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F010D1-D936-4A9D-86E3-85271517AA90}"/>
              </a:ext>
            </a:extLst>
          </p:cNvPr>
          <p:cNvSpPr txBox="1"/>
          <p:nvPr/>
        </p:nvSpPr>
        <p:spPr>
          <a:xfrm>
            <a:off x="6794029" y="1434889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942B19-CB8E-42FB-A3B7-4FBD2953640C}"/>
              </a:ext>
            </a:extLst>
          </p:cNvPr>
          <p:cNvSpPr txBox="1"/>
          <p:nvPr/>
        </p:nvSpPr>
        <p:spPr>
          <a:xfrm>
            <a:off x="4100834" y="14382784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6DAB1E-504F-46AD-9CD2-2A56BCF73C09}"/>
              </a:ext>
            </a:extLst>
          </p:cNvPr>
          <p:cNvSpPr txBox="1"/>
          <p:nvPr/>
        </p:nvSpPr>
        <p:spPr>
          <a:xfrm>
            <a:off x="5473379" y="14382784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886B2F3-1087-4271-916B-6DE78D37DD33}"/>
              </a:ext>
            </a:extLst>
          </p:cNvPr>
          <p:cNvSpPr txBox="1"/>
          <p:nvPr/>
        </p:nvSpPr>
        <p:spPr>
          <a:xfrm>
            <a:off x="2122693" y="15768810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Gallery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FB5F1D-5CD8-4B3C-9C84-2A4AC7985147}"/>
              </a:ext>
            </a:extLst>
          </p:cNvPr>
          <p:cNvSpPr txBox="1"/>
          <p:nvPr/>
        </p:nvSpPr>
        <p:spPr>
          <a:xfrm>
            <a:off x="2231335" y="16076587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03E4757-6185-437A-AD99-E8873610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16094326"/>
            <a:ext cx="249809" cy="273984"/>
          </a:xfrm>
          <a:prstGeom prst="rect">
            <a:avLst/>
          </a:prstGeom>
        </p:spPr>
      </p:pic>
      <p:sp>
        <p:nvSpPr>
          <p:cNvPr id="98" name="사각형: 모서리가 접힌 도형 97">
            <a:extLst>
              <a:ext uri="{FF2B5EF4-FFF2-40B4-BE49-F238E27FC236}">
                <a16:creationId xmlns:a16="http://schemas.microsoft.com/office/drawing/2014/main" id="{1D345C68-E6F8-459F-861C-018DA397398F}"/>
              </a:ext>
            </a:extLst>
          </p:cNvPr>
          <p:cNvSpPr/>
          <p:nvPr/>
        </p:nvSpPr>
        <p:spPr>
          <a:xfrm>
            <a:off x="2308198" y="16928518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FCE41F-6FB8-48AE-995C-53ED03C62539}"/>
              </a:ext>
            </a:extLst>
          </p:cNvPr>
          <p:cNvSpPr txBox="1"/>
          <p:nvPr/>
        </p:nvSpPr>
        <p:spPr>
          <a:xfrm>
            <a:off x="2227601" y="16481483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7CCCCB-8BA4-4C39-8428-3B82101E3F2F}"/>
              </a:ext>
            </a:extLst>
          </p:cNvPr>
          <p:cNvSpPr txBox="1"/>
          <p:nvPr/>
        </p:nvSpPr>
        <p:spPr>
          <a:xfrm>
            <a:off x="2308198" y="17694072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CAEDA6B0-752E-43CB-99EA-85CF635B7297}"/>
              </a:ext>
            </a:extLst>
          </p:cNvPr>
          <p:cNvSpPr/>
          <p:nvPr/>
        </p:nvSpPr>
        <p:spPr>
          <a:xfrm>
            <a:off x="3778858" y="16928518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94822C6-C8AD-4C47-A1DE-12D146D1374A}"/>
              </a:ext>
            </a:extLst>
          </p:cNvPr>
          <p:cNvSpPr txBox="1"/>
          <p:nvPr/>
        </p:nvSpPr>
        <p:spPr>
          <a:xfrm>
            <a:off x="3778858" y="17694072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BA4D5038-C7EA-4A8E-BBD5-4BF9C0F05F6D}"/>
              </a:ext>
            </a:extLst>
          </p:cNvPr>
          <p:cNvSpPr/>
          <p:nvPr/>
        </p:nvSpPr>
        <p:spPr>
          <a:xfrm>
            <a:off x="5249518" y="16928518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1AF0A2-D3BA-4C29-8AAC-C0C4502B6701}"/>
              </a:ext>
            </a:extLst>
          </p:cNvPr>
          <p:cNvSpPr txBox="1"/>
          <p:nvPr/>
        </p:nvSpPr>
        <p:spPr>
          <a:xfrm>
            <a:off x="5249518" y="17694072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11" name="사각형: 모서리가 접힌 도형 110">
            <a:extLst>
              <a:ext uri="{FF2B5EF4-FFF2-40B4-BE49-F238E27FC236}">
                <a16:creationId xmlns:a16="http://schemas.microsoft.com/office/drawing/2014/main" id="{2663E85C-FD22-4682-BA5D-5CC59828C64C}"/>
              </a:ext>
            </a:extLst>
          </p:cNvPr>
          <p:cNvSpPr/>
          <p:nvPr/>
        </p:nvSpPr>
        <p:spPr>
          <a:xfrm>
            <a:off x="6720178" y="16928518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2E641D-8DFD-452E-A9E5-11B90650240C}"/>
              </a:ext>
            </a:extLst>
          </p:cNvPr>
          <p:cNvSpPr txBox="1"/>
          <p:nvPr/>
        </p:nvSpPr>
        <p:spPr>
          <a:xfrm>
            <a:off x="6720178" y="17694072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2E21C-7DFC-448D-8462-E678240A5807}"/>
              </a:ext>
            </a:extLst>
          </p:cNvPr>
          <p:cNvSpPr txBox="1"/>
          <p:nvPr/>
        </p:nvSpPr>
        <p:spPr>
          <a:xfrm>
            <a:off x="2122693" y="18174123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Sweet Message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05A3D7-BE3D-40E9-BDAF-BAD0AD08BDEA}"/>
              </a:ext>
            </a:extLst>
          </p:cNvPr>
          <p:cNvSpPr txBox="1"/>
          <p:nvPr/>
        </p:nvSpPr>
        <p:spPr>
          <a:xfrm>
            <a:off x="2231335" y="18475789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FFA1DDE1-8A31-4A20-8C08-63BDEEA7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18485288"/>
            <a:ext cx="249809" cy="273984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2C2ABEC-6829-47B7-B938-0C29F023F80A}"/>
              </a:ext>
            </a:extLst>
          </p:cNvPr>
          <p:cNvSpPr txBox="1"/>
          <p:nvPr/>
        </p:nvSpPr>
        <p:spPr>
          <a:xfrm>
            <a:off x="3842057" y="1519091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2AE1B4FF-FF57-47EB-9E3F-7073D31A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42" y="2084678"/>
            <a:ext cx="249809" cy="273984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09837E1D-C2D3-4F73-9CDD-5E05CC624A00}"/>
              </a:ext>
            </a:extLst>
          </p:cNvPr>
          <p:cNvSpPr txBox="1"/>
          <p:nvPr/>
        </p:nvSpPr>
        <p:spPr>
          <a:xfrm>
            <a:off x="4600307" y="1861629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D4A88F-0CCD-491B-B779-A1A446CE6818}"/>
              </a:ext>
            </a:extLst>
          </p:cNvPr>
          <p:cNvSpPr/>
          <p:nvPr/>
        </p:nvSpPr>
        <p:spPr>
          <a:xfrm>
            <a:off x="2124125" y="19094725"/>
            <a:ext cx="9807388" cy="814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B795ACC-5F6B-42D4-90A2-8D991E7B8375}"/>
              </a:ext>
            </a:extLst>
          </p:cNvPr>
          <p:cNvSpPr txBox="1"/>
          <p:nvPr/>
        </p:nvSpPr>
        <p:spPr>
          <a:xfrm>
            <a:off x="5922109" y="19432564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저장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C70E6E62-F59C-4B7C-AB23-647B8F46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78" y="4928083"/>
            <a:ext cx="249809" cy="2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140826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검색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17831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검색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아이디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CA12A-99D7-40FE-9D7A-5E6DA889F6D0}"/>
              </a:ext>
            </a:extLst>
          </p:cNvPr>
          <p:cNvSpPr txBox="1"/>
          <p:nvPr/>
        </p:nvSpPr>
        <p:spPr>
          <a:xfrm>
            <a:off x="669733" y="248010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7DA0B-A618-4292-AB84-D335EECC0863}"/>
              </a:ext>
            </a:extLst>
          </p:cNvPr>
          <p:cNvSpPr txBox="1"/>
          <p:nvPr/>
        </p:nvSpPr>
        <p:spPr>
          <a:xfrm>
            <a:off x="4480607" y="2510882"/>
            <a:ext cx="92511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1109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1227</Words>
  <Application>Microsoft Office PowerPoint</Application>
  <PresentationFormat>와이드스크린</PresentationFormat>
  <Paragraphs>682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theme</vt:lpstr>
      <vt:lpstr>Project Invitation – admin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임기현</dc:creator>
  <cp:lastModifiedBy>임기현</cp:lastModifiedBy>
  <cp:revision>826</cp:revision>
  <dcterms:created xsi:type="dcterms:W3CDTF">2012-07-30T17:18:39Z</dcterms:created>
  <dcterms:modified xsi:type="dcterms:W3CDTF">2019-12-29T07:38:12Z</dcterms:modified>
</cp:coreProperties>
</file>