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60F04-0105-AC4C-DF0C-BE158ECDC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9FB281-6582-3D8E-C39D-CFCF74661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01212-E8AC-C238-26C7-48A377E9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6BFD5-F2A4-8936-4162-C359AF24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2D0AC-A6E9-AD44-11A4-8B26D316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A6CB-48A3-DAB5-9ACE-822F3949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276A9F-ED93-66B4-707C-4A1C73BDF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4689B-79C1-BDC3-15AC-984BD11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71375-24E5-7980-70B7-BC9DCF4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3BEEA-F477-3E71-D84F-F9359C2E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8DF5FB-EAF9-697E-8000-EFF4CCF55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35736F-828E-143E-42A6-7DB664DB0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0E653-5380-ED3C-2866-3CE2BA8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D0B12-B2FB-AE4A-0E57-EA1D9D37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4BAB4-4C66-1D38-F294-498B9576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D005F-9C1C-1E92-39F2-E40CB19F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AD8B8-648F-EA7A-23D6-0AA7A74D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9213C-3B37-C97C-4725-675AF8F1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4ECAB-3F8B-9F40-1F77-0D70E24A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1F1F0-F507-B72F-1D66-35932DAD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6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93BD8-2F8E-D4F4-500A-1FCFD370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6D465-6399-2ED7-7004-486D8C97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D5182-BC56-7B56-0560-DC2C3CF5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3F79F-79D0-4456-E958-6EC8E37A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58F39-12BA-4C18-9218-6624FF34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390A8-B637-C323-BE0B-EFC8B03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510A0-67D1-B98B-2D6D-D026DE4F1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75EAB4-766C-D8D0-2228-3B7A94A5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F52812-4BA8-6532-F292-65261798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C5152-89F0-82C2-242B-1E83CE9C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36088D-CA72-CC0F-5F13-E4AF4F4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7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8E01E-289F-42DF-99F3-837CF1AC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6E302-BB15-3630-BD6F-13C91B5C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246117-86ED-F70B-6A56-43BC3E9D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D3E28C-455A-5EF2-1EE1-8800B6C1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0FC27-8EAB-D856-F841-99926DD72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7104DF-3CF4-58AA-2BC3-F64877E5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79C827-6392-2D46-2D87-3E6527E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0897C4-FC31-0BC8-4462-FE2B598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62D5-AB0E-003C-CEB4-8E5FFD46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DE0E08-06B0-4C3D-6E4E-9B781976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93A1A-7DE0-7B00-94B8-5327AA60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9DF37F-BDE6-9E67-DA86-7C1C258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80C061-FACB-B6EC-EB82-3C70068A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3360EA-4E0D-F83E-870F-450912C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939D4-7A88-8374-5A33-EA2373A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E899-8D5C-4686-718C-07BF2933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110D7-06CF-7953-73D0-5D0897C7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883CD8-3781-6245-6833-09661CFB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F8A1C-FF0A-29E5-2FFC-0422B86C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D61E4-D30D-F542-150A-D375D61E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998136-21F4-AC98-578E-6F072788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9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DC86E-1D32-41D4-784C-97485939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78F594-64AC-57B7-7652-83B7741F3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F15A3-D8D8-4953-EDBB-ABC57BB2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06D7D-AC0B-8A82-0C8F-CED4636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275232-6ED9-42FD-D0DF-797A0A69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052F1-A7EC-186A-056F-ED450370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1EB20-7019-A30E-4F73-FC751C86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E9FB9-CB92-D6C7-5F8C-EB2065FA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C5892-1CE8-2532-2C3A-0077352D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F7CD6-CCF1-4021-86A0-E9FE9730C21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DA140-CFB8-B36C-ED78-C408BF90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27344-35DF-21E3-9E60-9AF8456FC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6ECF6-683B-4EAC-9D0A-490428CBF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D0B17-4862-DE95-9229-A3D5BE0BD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8" y="1122363"/>
            <a:ext cx="10860506" cy="2387600"/>
          </a:xfrm>
        </p:spPr>
        <p:txBody>
          <a:bodyPr/>
          <a:lstStyle/>
          <a:p>
            <a:r>
              <a:rPr lang="ru-RU" dirty="0"/>
              <a:t>ТГ бот – Помощник по физике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F711B9-6991-F5E6-490F-94286C312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Кияновский Даниил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4785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6E3D8-AEBF-01A3-2676-D2ABDC38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3F1EA-EE64-2FD4-8832-FDE11868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создать </a:t>
            </a:r>
            <a:r>
              <a:rPr lang="ru-RU" dirty="0" err="1"/>
              <a:t>тг</a:t>
            </a:r>
            <a:r>
              <a:rPr lang="ru-RU" dirty="0"/>
              <a:t>-бот, который бы хранил все формулы по физике для </a:t>
            </a:r>
            <a:r>
              <a:rPr lang="ru-RU" dirty="0" err="1"/>
              <a:t>егэ</a:t>
            </a:r>
            <a:r>
              <a:rPr lang="ru-RU" dirty="0"/>
              <a:t> и мог </a:t>
            </a:r>
            <a:r>
              <a:rPr lang="ru-RU"/>
              <a:t>работать калькулятором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783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ТГ бот – Помощник по физике</vt:lpstr>
      <vt:lpstr>Описание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ТГ бот – Помощник по физике</dc:title>
  <dc:creator>Кияновский Даниил Михайлович</dc:creator>
  <cp:lastModifiedBy>Кияновский Даниил Михайлович</cp:lastModifiedBy>
  <cp:revision>1</cp:revision>
  <dcterms:created xsi:type="dcterms:W3CDTF">2024-04-30T07:57:50Z</dcterms:created>
  <dcterms:modified xsi:type="dcterms:W3CDTF">2024-04-30T08:01:23Z</dcterms:modified>
</cp:coreProperties>
</file>