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958f2c014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958f2c014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958f2c01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1958f2c01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5b8552c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5b8552c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958f2c014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958f2c014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958f2c01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958f2c01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0db3ec96c_1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0db3ec96c_1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b8552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b8552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58f2c014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958f2c014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58f2c01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58f2c01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-5206" y="-15615"/>
            <a:ext cx="9160800" cy="8574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"/>
          <p:cNvSpPr txBox="1"/>
          <p:nvPr>
            <p:ph type="ctrTitle"/>
          </p:nvPr>
        </p:nvSpPr>
        <p:spPr>
          <a:xfrm>
            <a:off x="685800" y="2049542"/>
            <a:ext cx="7772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600"/>
              <a:buFont typeface="Impact"/>
              <a:buNone/>
              <a:defRPr b="0" i="0" sz="36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1371600" y="2876426"/>
            <a:ext cx="64008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OSU_horizontal_2C_W_over_B.eps"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5799" y="116775"/>
            <a:ext cx="1886314" cy="601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E_EECS_Verdana_White.eps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3817" y="345018"/>
            <a:ext cx="4086221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300"/>
              <a:buFont typeface="Impact"/>
              <a:buNone/>
              <a:defRPr b="0" i="0" sz="33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U_COE_horizontal_2C_O_over_B.eps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U_COE_horizontal_2C_O_over_B.eps"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96098" y="2124332"/>
            <a:ext cx="7774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300"/>
              <a:buFont typeface="Impact"/>
              <a:buNone/>
              <a:defRPr b="0" i="0" sz="3300" u="none" cap="none" strike="noStrike">
                <a:solidFill>
                  <a:srgbClr val="DC440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U_COE_horizontal_2C_O_over_B.eps"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7217" y="-7217"/>
            <a:ext cx="9160800" cy="5157900"/>
          </a:xfrm>
          <a:prstGeom prst="rect">
            <a:avLst/>
          </a:prstGeom>
          <a:solidFill>
            <a:srgbClr val="DC44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685800" y="2232872"/>
            <a:ext cx="77724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Char char="●"/>
              <a:defRPr sz="3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1371600" y="3059757"/>
            <a:ext cx="64008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/>
        </p:nvSpPr>
        <p:spPr>
          <a:xfrm>
            <a:off x="514941" y="4556386"/>
            <a:ext cx="234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COLLEGE OF ENGINEERING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3381533" y="4556386"/>
            <a:ext cx="5250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School of Electrical Engineering and Computer Science</a:t>
            </a:r>
            <a:endParaRPr sz="12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6" name="Google Shape;36;p6"/>
          <p:cNvCxnSpPr/>
          <p:nvPr/>
        </p:nvCxnSpPr>
        <p:spPr>
          <a:xfrm>
            <a:off x="589804" y="4520539"/>
            <a:ext cx="79689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OSU_vertical_2C_W_over_B.eps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39321" y="350938"/>
            <a:ext cx="1464979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C4400"/>
              </a:buClr>
              <a:buSzPts val="3300"/>
              <a:buFont typeface="Impact"/>
              <a:buChar char="●"/>
              <a:defRPr>
                <a:solidFill>
                  <a:srgbClr val="DC44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84913" y="4767263"/>
            <a:ext cx="190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1" y="4767263"/>
            <a:ext cx="191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SU_COE_horizontal_2C_O_over_B.eps" id="44" name="Google Shape;4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5890" y="243525"/>
            <a:ext cx="2103835" cy="60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mFlhF9PHGKp5qwNp0iwDf95aiH5YojXd/view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685800" y="2232876"/>
            <a:ext cx="7772400" cy="99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CS462 Senior Software Engineering Project: </a:t>
            </a:r>
            <a:r>
              <a:rPr lang="en" sz="3040"/>
              <a:t>Winter Pre-Release</a:t>
            </a:r>
            <a:br>
              <a:rPr lang="en" sz="3040"/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Prototype a web-based tool for creating and executing task-delineated, collaborative, AI-assisted assignments</a:t>
            </a:r>
            <a:endParaRPr b="1" sz="3040"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1371600" y="3467457"/>
            <a:ext cx="6400800" cy="99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9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9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Group </a:t>
            </a:r>
            <a:r>
              <a:rPr lang="en" sz="189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28:</a:t>
            </a:r>
            <a:endParaRPr sz="189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89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Oliver Zhou, Ethan Lu, Trent Matsumura, Collin Kimball, Sai Anand</a:t>
            </a:r>
            <a:endParaRPr sz="72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ctrTitle"/>
          </p:nvPr>
        </p:nvSpPr>
        <p:spPr>
          <a:xfrm>
            <a:off x="685800" y="2232876"/>
            <a:ext cx="7772400" cy="996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90"/>
              <a:t>Thank You!</a:t>
            </a:r>
            <a:endParaRPr sz="5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Introduction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This project is a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Consultancy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project for our project mentor, Sanjai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Tripathi.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website that acts as a more extensively featured Learning Management System, similar to Canvas.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Task-delineation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AI-integration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Problem Statement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Assignments are limited in their ability to represent complex structures in standard Learning Management Systems i.e. Canvas.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Additionally, students are encouraged or incentivized to use AI tools to quickly finish assignments, which isn’t productive for improving mental fitness.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Punishing AI use does not stamp out the root of the problem, and misses the opportunity to use the technology for our advantage. There is a need for a solution that addresses both task organization and AI-integration in Learning Management Systems.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Key Requirements and Updated Roadmap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68" name="Google Shape;68;p11"/>
          <p:cNvGrpSpPr/>
          <p:nvPr/>
        </p:nvGrpSpPr>
        <p:grpSpPr>
          <a:xfrm>
            <a:off x="618826" y="1811728"/>
            <a:ext cx="1418334" cy="2959983"/>
            <a:chOff x="618820" y="1574025"/>
            <a:chExt cx="1418334" cy="2315200"/>
          </a:xfrm>
        </p:grpSpPr>
        <p:cxnSp>
          <p:nvCxnSpPr>
            <p:cNvPr id="69" name="Google Shape;69;p11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11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11"/>
            <p:cNvGrpSpPr/>
            <p:nvPr/>
          </p:nvGrpSpPr>
          <p:grpSpPr>
            <a:xfrm>
              <a:off x="719081" y="1574025"/>
              <a:ext cx="1177279" cy="2315200"/>
              <a:chOff x="1314039" y="1574025"/>
              <a:chExt cx="1177279" cy="2315200"/>
            </a:xfrm>
          </p:grpSpPr>
          <p:sp>
            <p:nvSpPr>
              <p:cNvPr id="73" name="Google Shape;73;p11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Exporting Assignment Objects</a:t>
                </a:r>
                <a:endParaRPr b="1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" name="Google Shape;74;p11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Instructors can generate exportable or pasteable versions of their delineated assignments</a:t>
                </a:r>
                <a:endParaRPr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1"/>
              <p:cNvSpPr txBox="1"/>
              <p:nvPr/>
            </p:nvSpPr>
            <p:spPr>
              <a:xfrm>
                <a:off x="1314039" y="1574025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0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Winter Sprint 1</a:t>
                </a:r>
                <a:endParaRPr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6" name="Google Shape;76;p11"/>
          <p:cNvGrpSpPr/>
          <p:nvPr/>
        </p:nvGrpSpPr>
        <p:grpSpPr>
          <a:xfrm>
            <a:off x="1917078" y="1811728"/>
            <a:ext cx="1418334" cy="2959983"/>
            <a:chOff x="1917073" y="1575830"/>
            <a:chExt cx="1418334" cy="2315200"/>
          </a:xfrm>
        </p:grpSpPr>
        <p:cxnSp>
          <p:nvCxnSpPr>
            <p:cNvPr id="77" name="Google Shape;77;p1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" name="Google Shape;78;p1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Tracking and Analyzing Student Activity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1"/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Instructors can track students’ progress through tasks and utilization of AI and receive analytic reports on both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1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Winter Sprint 2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1"/>
          <p:cNvGrpSpPr/>
          <p:nvPr/>
        </p:nvGrpSpPr>
        <p:grpSpPr>
          <a:xfrm>
            <a:off x="3214124" y="1811728"/>
            <a:ext cx="1418334" cy="2959983"/>
            <a:chOff x="3214118" y="1575830"/>
            <a:chExt cx="1418334" cy="2315200"/>
          </a:xfrm>
        </p:grpSpPr>
        <p:cxnSp>
          <p:nvCxnSpPr>
            <p:cNvPr id="84" name="Google Shape;84;p11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" name="Google Shape;85;p1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1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Configure AI Tools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1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Instructors can configure AI assistance for specific tasks, tailoring chatbot responses to assist students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1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Winter Sprint 3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4511550" y="1811728"/>
            <a:ext cx="1418334" cy="2959983"/>
            <a:chOff x="4511544" y="1575830"/>
            <a:chExt cx="1418334" cy="2315200"/>
          </a:xfrm>
        </p:grpSpPr>
        <p:cxnSp>
          <p:nvCxnSpPr>
            <p:cNvPr id="91" name="Google Shape;91;p11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" name="Google Shape;92;p1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Organized Assignment and Task Creation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1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Instructors can create assignments within a web tool, breaking them down into multiple delineated tasks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1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Winter Sprint 4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1"/>
          <p:cNvGrpSpPr/>
          <p:nvPr/>
        </p:nvGrpSpPr>
        <p:grpSpPr>
          <a:xfrm>
            <a:off x="5808702" y="1811728"/>
            <a:ext cx="1418334" cy="2959983"/>
            <a:chOff x="3214118" y="1575830"/>
            <a:chExt cx="1418334" cy="2315200"/>
          </a:xfrm>
        </p:grpSpPr>
        <p:cxnSp>
          <p:nvCxnSpPr>
            <p:cNvPr id="98" name="Google Shape;98;p11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1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1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Metacognitive Bot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1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A bot that can understand the context of course material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End of Winter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11"/>
          <p:cNvGrpSpPr/>
          <p:nvPr/>
        </p:nvGrpSpPr>
        <p:grpSpPr>
          <a:xfrm>
            <a:off x="7106128" y="1811728"/>
            <a:ext cx="1418334" cy="2959983"/>
            <a:chOff x="4511544" y="1575830"/>
            <a:chExt cx="1418334" cy="2315200"/>
          </a:xfrm>
        </p:grpSpPr>
        <p:cxnSp>
          <p:nvCxnSpPr>
            <p:cNvPr id="105" name="Google Shape;105;p11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1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Deployment and Testing With Students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1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product will be tested and improved upon using real data from student testers.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1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Spring Term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Design Overview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84924" y="1832975"/>
            <a:ext cx="35697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project design is split into two core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components.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Frontend: A web-based user interface that allows students and teachers to execute tasks.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Backend: A server backend that implements functionality and interacts with an AI API for AI chat responses.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75" y="2059200"/>
            <a:ext cx="4825550" cy="21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Design Mockups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684913" y="1832969"/>
            <a:ext cx="7774200" cy="27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Assignment Creation Page - Prototypes						AI Helper Bot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475" y="2496225"/>
            <a:ext cx="170497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25" y="2149000"/>
            <a:ext cx="4394951" cy="26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Functionality Demo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4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implementation and deployment of our project will now be demonstrated.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4" title="WinterDemo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450" y="2290375"/>
            <a:ext cx="4407700" cy="24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Verification and Validation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current outcome meets the primary key requirements. Both of the issues from the problem statement are addressed with features that allow complex homework organization as well as AI-integrated chatbots to assist student learning.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Project Mentor Feedback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He is happy with the progress of the winter term, and is looking forward to testing the product with students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Looking to deploy the product on a web host and looking for further communication with the team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684913" y="938134"/>
            <a:ext cx="7774200" cy="894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Next Steps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684913" y="1832969"/>
            <a:ext cx="7774200" cy="276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spring term, we will: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our software to the OSU engineering servers rather than having to run it locally.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our software to real world scenarios, allowing students and teachers to test and give feedback. Much of our testing will be done with our project mentor’s students.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50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additional quality of life features to our software, such as configurable chatbots and chatbot summaries of student interaction.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