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4"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Lst>
  <p:sldSz cy="5143500" cx="9144000"/>
  <p:notesSz cx="6858000" cy="9144000"/>
  <p:embeddedFontLst>
    <p:embeddedFont>
      <p:font typeface="Roboto"/>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38D0FC0-3113-487F-80BE-85B26C191390}">
  <a:tblStyle styleId="{238D0FC0-3113-487F-80BE-85B26C191390}"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Roboto-regular.fntdata"/><Relationship Id="rId25" Type="http://schemas.openxmlformats.org/officeDocument/2006/relationships/slide" Target="slides/slide19.xml"/><Relationship Id="rId28" Type="http://schemas.openxmlformats.org/officeDocument/2006/relationships/font" Target="fonts/Roboto-italic.fntdata"/><Relationship Id="rId27" Type="http://schemas.openxmlformats.org/officeDocument/2006/relationships/font" Target="fonts/Roboto-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Roboto-boldItalic.fntdata"/><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 name="Shape 45"/>
        <p:cNvGrpSpPr/>
        <p:nvPr/>
      </p:nvGrpSpPr>
      <p:grpSpPr>
        <a:xfrm>
          <a:off x="0" y="0"/>
          <a:ext cx="0" cy="0"/>
          <a:chOff x="0" y="0"/>
          <a:chExt cx="0" cy="0"/>
        </a:xfrm>
      </p:grpSpPr>
      <p:sp>
        <p:nvSpPr>
          <p:cNvPr id="46" name="Google Shape;4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47" name="Google Shape;4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35cc7ff7a36_3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35cc7ff7a36_3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Ethan</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35cc7ff7a36_3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35cc7ff7a36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Ethan</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35cc7ff7a36_3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35cc7ff7a36_3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Ethan</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35cc7ff7a36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35cc7ff7a36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Sai</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35cc7ff7a36_0_4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35cc7ff7a36_0_4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Sai</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35cc7ff7a36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35cc7ff7a36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Oliver</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35cc7ff7a36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35cc7ff7a36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Oliver</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35cc7ff7a36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35cc7ff7a36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Oliver</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35cc7ff7a36_0_5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35cc7ff7a36_0_5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Oliver</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31958f2c014_1_2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31958f2c014_1_2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 name="Shape 51"/>
        <p:cNvGrpSpPr/>
        <p:nvPr/>
      </p:nvGrpSpPr>
      <p:grpSpPr>
        <a:xfrm>
          <a:off x="0" y="0"/>
          <a:ext cx="0" cy="0"/>
          <a:chOff x="0" y="0"/>
          <a:chExt cx="0" cy="0"/>
        </a:xfrm>
      </p:grpSpPr>
      <p:sp>
        <p:nvSpPr>
          <p:cNvPr id="52" name="Google Shape;52;g31958f2c014_1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 name="Google Shape;53;g31958f2c014_1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35cc7ff7a3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35cc7ff7a3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Collin</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35cc7ff7a36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35cc7ff7a36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35cc7ff7a36_2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35cc7ff7a36_2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35cc7ff7a3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35cc7ff7a3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Code Quality</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35cc7ff7a36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35cc7ff7a36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35cc7ff7a36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35cc7ff7a36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35cc7ff7a36_3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35cc7ff7a36_3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Ethan</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6" name="Shape 6"/>
        <p:cNvGrpSpPr/>
        <p:nvPr/>
      </p:nvGrpSpPr>
      <p:grpSpPr>
        <a:xfrm>
          <a:off x="0" y="0"/>
          <a:ext cx="0" cy="0"/>
          <a:chOff x="0" y="0"/>
          <a:chExt cx="0" cy="0"/>
        </a:xfrm>
      </p:grpSpPr>
      <p:sp>
        <p:nvSpPr>
          <p:cNvPr id="7" name="Google Shape;7;p2"/>
          <p:cNvSpPr/>
          <p:nvPr/>
        </p:nvSpPr>
        <p:spPr>
          <a:xfrm>
            <a:off x="-5206" y="-15615"/>
            <a:ext cx="9160800" cy="857400"/>
          </a:xfrm>
          <a:prstGeom prst="rect">
            <a:avLst/>
          </a:prstGeom>
          <a:solidFill>
            <a:srgbClr val="DC4405"/>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8" name="Google Shape;8;p2"/>
          <p:cNvSpPr txBox="1"/>
          <p:nvPr>
            <p:ph type="ctrTitle"/>
          </p:nvPr>
        </p:nvSpPr>
        <p:spPr>
          <a:xfrm>
            <a:off x="685800" y="2049542"/>
            <a:ext cx="7772400" cy="812400"/>
          </a:xfrm>
          <a:prstGeom prst="rect">
            <a:avLst/>
          </a:prstGeom>
          <a:noFill/>
          <a:ln>
            <a:noFill/>
          </a:ln>
        </p:spPr>
        <p:txBody>
          <a:bodyPr anchorCtr="0" anchor="t" bIns="34275" lIns="68575" spcFirstLastPara="1" rIns="68575" wrap="square" tIns="34275">
            <a:normAutofit/>
          </a:bodyPr>
          <a:lstStyle>
            <a:lvl1pPr lvl="0" marR="0" rtl="0" algn="ctr">
              <a:spcBef>
                <a:spcPts val="0"/>
              </a:spcBef>
              <a:spcAft>
                <a:spcPts val="0"/>
              </a:spcAft>
              <a:buClr>
                <a:srgbClr val="DC4400"/>
              </a:buClr>
              <a:buSzPts val="3600"/>
              <a:buFont typeface="Impact"/>
              <a:buNone/>
              <a:defRPr b="0" i="0" sz="3600" u="none" cap="none" strike="noStrike">
                <a:solidFill>
                  <a:srgbClr val="DC4400"/>
                </a:solidFill>
                <a:latin typeface="Impact"/>
                <a:ea typeface="Impact"/>
                <a:cs typeface="Impact"/>
                <a:sym typeface="Impact"/>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9" name="Google Shape;9;p2"/>
          <p:cNvSpPr txBox="1"/>
          <p:nvPr>
            <p:ph idx="1" type="subTitle"/>
          </p:nvPr>
        </p:nvSpPr>
        <p:spPr>
          <a:xfrm>
            <a:off x="1371600" y="2876426"/>
            <a:ext cx="6400800" cy="996000"/>
          </a:xfrm>
          <a:prstGeom prst="rect">
            <a:avLst/>
          </a:prstGeom>
          <a:noFill/>
          <a:ln>
            <a:noFill/>
          </a:ln>
        </p:spPr>
        <p:txBody>
          <a:bodyPr anchorCtr="0" anchor="t" bIns="34275" lIns="68575" spcFirstLastPara="1" rIns="68575" wrap="square" tIns="34275">
            <a:normAutofit/>
          </a:bodyPr>
          <a:lstStyle>
            <a:lvl1pPr lvl="0" marR="0" rtl="0" algn="ctr">
              <a:lnSpc>
                <a:spcPct val="130000"/>
              </a:lnSpc>
              <a:spcBef>
                <a:spcPts val="400"/>
              </a:spcBef>
              <a:spcAft>
                <a:spcPts val="0"/>
              </a:spcAft>
              <a:buClr>
                <a:schemeClr val="dk1"/>
              </a:buClr>
              <a:buSzPts val="2100"/>
              <a:buFont typeface="Arial"/>
              <a:buNone/>
              <a:defRPr b="0" i="0" sz="2100" u="none" cap="none" strike="noStrike">
                <a:solidFill>
                  <a:schemeClr val="dk1"/>
                </a:solidFill>
                <a:latin typeface="Verdana"/>
                <a:ea typeface="Verdana"/>
                <a:cs typeface="Verdana"/>
                <a:sym typeface="Verdana"/>
              </a:defRPr>
            </a:lvl1pPr>
            <a:lvl2pPr lvl="1" marR="0" rtl="0" algn="ctr">
              <a:spcBef>
                <a:spcPts val="400"/>
              </a:spcBef>
              <a:spcAft>
                <a:spcPts val="0"/>
              </a:spcAft>
              <a:buClr>
                <a:srgbClr val="888888"/>
              </a:buClr>
              <a:buSzPts val="2100"/>
              <a:buFont typeface="Arial"/>
              <a:buNone/>
              <a:defRPr b="0" i="0" sz="2100" u="none" cap="none" strike="noStrike">
                <a:solidFill>
                  <a:srgbClr val="888888"/>
                </a:solidFill>
                <a:latin typeface="Calibri"/>
                <a:ea typeface="Calibri"/>
                <a:cs typeface="Calibri"/>
                <a:sym typeface="Calibri"/>
              </a:defRPr>
            </a:lvl2pPr>
            <a:lvl3pPr lvl="2" marR="0" rtl="0" algn="ctr">
              <a:spcBef>
                <a:spcPts val="400"/>
              </a:spcBef>
              <a:spcAft>
                <a:spcPts val="0"/>
              </a:spcAft>
              <a:buClr>
                <a:srgbClr val="888888"/>
              </a:buClr>
              <a:buSzPts val="1800"/>
              <a:buFont typeface="Arial"/>
              <a:buNone/>
              <a:defRPr b="0" i="0" sz="1800" u="none" cap="none" strike="noStrike">
                <a:solidFill>
                  <a:srgbClr val="888888"/>
                </a:solidFill>
                <a:latin typeface="Calibri"/>
                <a:ea typeface="Calibri"/>
                <a:cs typeface="Calibri"/>
                <a:sym typeface="Calibri"/>
              </a:defRPr>
            </a:lvl3pPr>
            <a:lvl4pPr lvl="3" marR="0" rtl="0" algn="ctr">
              <a:spcBef>
                <a:spcPts val="300"/>
              </a:spcBef>
              <a:spcAft>
                <a:spcPts val="0"/>
              </a:spcAft>
              <a:buClr>
                <a:srgbClr val="888888"/>
              </a:buClr>
              <a:buSzPts val="1500"/>
              <a:buFont typeface="Arial"/>
              <a:buNone/>
              <a:defRPr b="0" i="0" sz="1500" u="none" cap="none" strike="noStrike">
                <a:solidFill>
                  <a:srgbClr val="888888"/>
                </a:solidFill>
                <a:latin typeface="Calibri"/>
                <a:ea typeface="Calibri"/>
                <a:cs typeface="Calibri"/>
                <a:sym typeface="Calibri"/>
              </a:defRPr>
            </a:lvl4pPr>
            <a:lvl5pPr lvl="4" marR="0" rtl="0" algn="ctr">
              <a:spcBef>
                <a:spcPts val="300"/>
              </a:spcBef>
              <a:spcAft>
                <a:spcPts val="0"/>
              </a:spcAft>
              <a:buClr>
                <a:srgbClr val="888888"/>
              </a:buClr>
              <a:buSzPts val="1500"/>
              <a:buFont typeface="Arial"/>
              <a:buNone/>
              <a:defRPr b="0" i="0" sz="1500" u="none" cap="none" strike="noStrike">
                <a:solidFill>
                  <a:srgbClr val="888888"/>
                </a:solidFill>
                <a:latin typeface="Calibri"/>
                <a:ea typeface="Calibri"/>
                <a:cs typeface="Calibri"/>
                <a:sym typeface="Calibri"/>
              </a:defRPr>
            </a:lvl5pPr>
            <a:lvl6pPr lvl="5" marR="0" rtl="0" algn="ctr">
              <a:spcBef>
                <a:spcPts val="300"/>
              </a:spcBef>
              <a:spcAft>
                <a:spcPts val="0"/>
              </a:spcAft>
              <a:buClr>
                <a:srgbClr val="888888"/>
              </a:buClr>
              <a:buSzPts val="1500"/>
              <a:buFont typeface="Arial"/>
              <a:buNone/>
              <a:defRPr b="0" i="0" sz="1500" u="none" cap="none" strike="noStrike">
                <a:solidFill>
                  <a:srgbClr val="888888"/>
                </a:solidFill>
                <a:latin typeface="Calibri"/>
                <a:ea typeface="Calibri"/>
                <a:cs typeface="Calibri"/>
                <a:sym typeface="Calibri"/>
              </a:defRPr>
            </a:lvl6pPr>
            <a:lvl7pPr lvl="6" marR="0" rtl="0" algn="ctr">
              <a:spcBef>
                <a:spcPts val="300"/>
              </a:spcBef>
              <a:spcAft>
                <a:spcPts val="0"/>
              </a:spcAft>
              <a:buClr>
                <a:srgbClr val="888888"/>
              </a:buClr>
              <a:buSzPts val="1500"/>
              <a:buFont typeface="Arial"/>
              <a:buNone/>
              <a:defRPr b="0" i="0" sz="1500" u="none" cap="none" strike="noStrike">
                <a:solidFill>
                  <a:srgbClr val="888888"/>
                </a:solidFill>
                <a:latin typeface="Calibri"/>
                <a:ea typeface="Calibri"/>
                <a:cs typeface="Calibri"/>
                <a:sym typeface="Calibri"/>
              </a:defRPr>
            </a:lvl7pPr>
            <a:lvl8pPr lvl="7" marR="0" rtl="0" algn="ctr">
              <a:spcBef>
                <a:spcPts val="300"/>
              </a:spcBef>
              <a:spcAft>
                <a:spcPts val="0"/>
              </a:spcAft>
              <a:buClr>
                <a:srgbClr val="888888"/>
              </a:buClr>
              <a:buSzPts val="1500"/>
              <a:buFont typeface="Arial"/>
              <a:buNone/>
              <a:defRPr b="0" i="0" sz="1500" u="none" cap="none" strike="noStrike">
                <a:solidFill>
                  <a:srgbClr val="888888"/>
                </a:solidFill>
                <a:latin typeface="Calibri"/>
                <a:ea typeface="Calibri"/>
                <a:cs typeface="Calibri"/>
                <a:sym typeface="Calibri"/>
              </a:defRPr>
            </a:lvl8pPr>
            <a:lvl9pPr lvl="8" marR="0" rtl="0" algn="ctr">
              <a:spcBef>
                <a:spcPts val="300"/>
              </a:spcBef>
              <a:spcAft>
                <a:spcPts val="0"/>
              </a:spcAft>
              <a:buClr>
                <a:srgbClr val="888888"/>
              </a:buClr>
              <a:buSzPts val="1500"/>
              <a:buFont typeface="Arial"/>
              <a:buNone/>
              <a:defRPr b="0" i="0" sz="1500" u="none" cap="none" strike="noStrike">
                <a:solidFill>
                  <a:srgbClr val="888888"/>
                </a:solidFill>
                <a:latin typeface="Calibri"/>
                <a:ea typeface="Calibri"/>
                <a:cs typeface="Calibri"/>
                <a:sym typeface="Calibri"/>
              </a:defRPr>
            </a:lvl9pPr>
          </a:lstStyle>
          <a:p/>
        </p:txBody>
      </p:sp>
      <p:pic>
        <p:nvPicPr>
          <p:cNvPr descr="OSU_horizontal_2C_W_over_B.eps" id="10" name="Google Shape;10;p2"/>
          <p:cNvPicPr preferRelativeResize="0"/>
          <p:nvPr/>
        </p:nvPicPr>
        <p:blipFill rotWithShape="1">
          <a:blip r:embed="rId2">
            <a:alphaModFix/>
          </a:blip>
          <a:srcRect b="0" l="0" r="0" t="0"/>
          <a:stretch/>
        </p:blipFill>
        <p:spPr>
          <a:xfrm>
            <a:off x="685799" y="116775"/>
            <a:ext cx="1886314" cy="601558"/>
          </a:xfrm>
          <a:prstGeom prst="rect">
            <a:avLst/>
          </a:prstGeom>
          <a:noFill/>
          <a:ln>
            <a:noFill/>
          </a:ln>
        </p:spPr>
      </p:pic>
      <p:pic>
        <p:nvPicPr>
          <p:cNvPr descr="COE_EECS_Verdana_White.eps" id="11" name="Google Shape;11;p2"/>
          <p:cNvPicPr preferRelativeResize="0"/>
          <p:nvPr/>
        </p:nvPicPr>
        <p:blipFill rotWithShape="1">
          <a:blip r:embed="rId3">
            <a:alphaModFix/>
          </a:blip>
          <a:srcRect b="0" l="0" r="0" t="0"/>
          <a:stretch/>
        </p:blipFill>
        <p:spPr>
          <a:xfrm>
            <a:off x="4433817" y="345018"/>
            <a:ext cx="4086221" cy="257175"/>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12" name="Shape 12"/>
        <p:cNvGrpSpPr/>
        <p:nvPr/>
      </p:nvGrpSpPr>
      <p:grpSpPr>
        <a:xfrm>
          <a:off x="0" y="0"/>
          <a:ext cx="0" cy="0"/>
          <a:chOff x="0" y="0"/>
          <a:chExt cx="0" cy="0"/>
        </a:xfrm>
      </p:grpSpPr>
      <p:sp>
        <p:nvSpPr>
          <p:cNvPr id="13" name="Google Shape;13;p3"/>
          <p:cNvSpPr txBox="1"/>
          <p:nvPr>
            <p:ph type="title"/>
          </p:nvPr>
        </p:nvSpPr>
        <p:spPr>
          <a:xfrm>
            <a:off x="684913" y="938134"/>
            <a:ext cx="7774200" cy="894900"/>
          </a:xfrm>
          <a:prstGeom prst="rect">
            <a:avLst/>
          </a:prstGeom>
          <a:noFill/>
          <a:ln>
            <a:noFill/>
          </a:ln>
        </p:spPr>
        <p:txBody>
          <a:bodyPr anchorCtr="0" anchor="t" bIns="34275" lIns="68575" spcFirstLastPara="1" rIns="68575" wrap="square" tIns="34275">
            <a:noAutofit/>
          </a:bodyPr>
          <a:lstStyle>
            <a:lvl1pPr lvl="0" marR="0" rtl="0" algn="l">
              <a:spcBef>
                <a:spcPts val="0"/>
              </a:spcBef>
              <a:spcAft>
                <a:spcPts val="0"/>
              </a:spcAft>
              <a:buClr>
                <a:srgbClr val="DC4400"/>
              </a:buClr>
              <a:buSzPts val="3300"/>
              <a:buFont typeface="Impact"/>
              <a:buNone/>
              <a:defRPr b="0" i="0" sz="3300" u="none" cap="none" strike="noStrike">
                <a:solidFill>
                  <a:srgbClr val="DC4400"/>
                </a:solidFill>
                <a:latin typeface="Impact"/>
                <a:ea typeface="Impact"/>
                <a:cs typeface="Impact"/>
                <a:sym typeface="Impact"/>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14" name="Google Shape;14;p3"/>
          <p:cNvSpPr txBox="1"/>
          <p:nvPr>
            <p:ph idx="1" type="body"/>
          </p:nvPr>
        </p:nvSpPr>
        <p:spPr>
          <a:xfrm>
            <a:off x="684913" y="1832969"/>
            <a:ext cx="7774200" cy="2761800"/>
          </a:xfrm>
          <a:prstGeom prst="rect">
            <a:avLst/>
          </a:prstGeom>
          <a:noFill/>
          <a:ln>
            <a:noFill/>
          </a:ln>
        </p:spPr>
        <p:txBody>
          <a:bodyPr anchorCtr="0" anchor="t" bIns="34275" lIns="68575" spcFirstLastPara="1" rIns="68575" wrap="square" tIns="34275">
            <a:noAutofit/>
          </a:bodyPr>
          <a:lstStyle>
            <a:lvl1pPr indent="-381000" lvl="0" marL="457200" marR="0" rtl="0" algn="l">
              <a:spcBef>
                <a:spcPts val="500"/>
              </a:spcBef>
              <a:spcAft>
                <a:spcPts val="0"/>
              </a:spcAft>
              <a:buClr>
                <a:schemeClr val="dk1"/>
              </a:buClr>
              <a:buSzPts val="2400"/>
              <a:buFont typeface="Arial"/>
              <a:buChar char="•"/>
              <a:defRPr b="0" i="0" sz="2400" u="none" cap="none" strike="noStrike">
                <a:solidFill>
                  <a:schemeClr val="dk1"/>
                </a:solidFill>
                <a:latin typeface="Verdana"/>
                <a:ea typeface="Verdana"/>
                <a:cs typeface="Verdana"/>
                <a:sym typeface="Verdana"/>
              </a:defRPr>
            </a:lvl1pPr>
            <a:lvl2pPr indent="-361950" lvl="1" marL="914400" marR="0" rtl="0" algn="l">
              <a:spcBef>
                <a:spcPts val="400"/>
              </a:spcBef>
              <a:spcAft>
                <a:spcPts val="0"/>
              </a:spcAft>
              <a:buClr>
                <a:schemeClr val="dk1"/>
              </a:buClr>
              <a:buSzPts val="2100"/>
              <a:buFont typeface="Arial"/>
              <a:buChar char="–"/>
              <a:defRPr b="0" i="0" sz="2100" u="none" cap="none" strike="noStrike">
                <a:solidFill>
                  <a:schemeClr val="dk1"/>
                </a:solidFill>
                <a:latin typeface="Verdana"/>
                <a:ea typeface="Verdana"/>
                <a:cs typeface="Verdana"/>
                <a:sym typeface="Verdana"/>
              </a:defRPr>
            </a:lvl2pPr>
            <a:lvl3pPr indent="-342900" lvl="2" marL="1371600" marR="0" rtl="0" algn="l">
              <a:spcBef>
                <a:spcPts val="400"/>
              </a:spcBef>
              <a:spcAft>
                <a:spcPts val="0"/>
              </a:spcAft>
              <a:buClr>
                <a:schemeClr val="dk1"/>
              </a:buClr>
              <a:buSzPts val="1800"/>
              <a:buFont typeface="Arial"/>
              <a:buChar char="•"/>
              <a:defRPr b="0" i="0" sz="1800" u="none" cap="none" strike="noStrike">
                <a:solidFill>
                  <a:schemeClr val="dk1"/>
                </a:solidFill>
                <a:latin typeface="Verdana"/>
                <a:ea typeface="Verdana"/>
                <a:cs typeface="Verdana"/>
                <a:sym typeface="Verdana"/>
              </a:defRPr>
            </a:lvl3pPr>
            <a:lvl4pPr indent="-323850" lvl="3" marL="1828800" marR="0" rtl="0" algn="l">
              <a:spcBef>
                <a:spcPts val="300"/>
              </a:spcBef>
              <a:spcAft>
                <a:spcPts val="0"/>
              </a:spcAft>
              <a:buClr>
                <a:schemeClr val="dk1"/>
              </a:buClr>
              <a:buSzPts val="1500"/>
              <a:buFont typeface="Arial"/>
              <a:buChar char="–"/>
              <a:defRPr b="0" i="0" sz="1500" u="none" cap="none" strike="noStrike">
                <a:solidFill>
                  <a:schemeClr val="dk1"/>
                </a:solidFill>
                <a:latin typeface="Verdana"/>
                <a:ea typeface="Verdana"/>
                <a:cs typeface="Verdana"/>
                <a:sym typeface="Verdana"/>
              </a:defRPr>
            </a:lvl4pPr>
            <a:lvl5pPr indent="-323850" lvl="4" marL="2286000" marR="0" rtl="0" algn="l">
              <a:spcBef>
                <a:spcPts val="300"/>
              </a:spcBef>
              <a:spcAft>
                <a:spcPts val="0"/>
              </a:spcAft>
              <a:buClr>
                <a:schemeClr val="dk1"/>
              </a:buClr>
              <a:buSzPts val="1500"/>
              <a:buFont typeface="Arial"/>
              <a:buChar char="»"/>
              <a:defRPr b="0" i="0" sz="1500" u="none" cap="none" strike="noStrike">
                <a:solidFill>
                  <a:schemeClr val="dk1"/>
                </a:solidFill>
                <a:latin typeface="Verdana"/>
                <a:ea typeface="Verdana"/>
                <a:cs typeface="Verdana"/>
                <a:sym typeface="Verdana"/>
              </a:defRPr>
            </a:lvl5pPr>
            <a:lvl6pPr indent="-323850" lvl="5" marL="27432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6pPr>
            <a:lvl7pPr indent="-323850" lvl="6" marL="32004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7pPr>
            <a:lvl8pPr indent="-323850" lvl="7" marL="36576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9pPr>
          </a:lstStyle>
          <a:p/>
        </p:txBody>
      </p:sp>
      <p:sp>
        <p:nvSpPr>
          <p:cNvPr id="15" name="Google Shape;15;p3"/>
          <p:cNvSpPr txBox="1"/>
          <p:nvPr>
            <p:ph idx="10" type="dt"/>
          </p:nvPr>
        </p:nvSpPr>
        <p:spPr>
          <a:xfrm>
            <a:off x="684913" y="4767263"/>
            <a:ext cx="1905900" cy="273900"/>
          </a:xfrm>
          <a:prstGeom prst="rect">
            <a:avLst/>
          </a:prstGeom>
          <a:noFill/>
          <a:ln>
            <a:noFill/>
          </a:ln>
        </p:spPr>
        <p:txBody>
          <a:bodyPr anchorCtr="0" anchor="t" bIns="34275" lIns="68575" spcFirstLastPara="1" rIns="68575" wrap="square" tIns="34275">
            <a:noAutofit/>
          </a:bodyPr>
          <a:lstStyle>
            <a:lvl1pPr lvl="0" marR="0" rtl="0" algn="l">
              <a:spcBef>
                <a:spcPts val="0"/>
              </a:spcBef>
              <a:spcAft>
                <a:spcPts val="0"/>
              </a:spcAft>
              <a:buSzPts val="1100"/>
              <a:buNone/>
              <a:defRPr b="0" i="0" sz="1400" u="none" cap="none" strike="noStrike">
                <a:solidFill>
                  <a:schemeClr val="dk1"/>
                </a:solidFill>
                <a:latin typeface="Verdana"/>
                <a:ea typeface="Verdana"/>
                <a:cs typeface="Verdana"/>
                <a:sym typeface="Verdana"/>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16" name="Google Shape;16;p3"/>
          <p:cNvSpPr txBox="1"/>
          <p:nvPr>
            <p:ph idx="11" type="ftr"/>
          </p:nvPr>
        </p:nvSpPr>
        <p:spPr>
          <a:xfrm>
            <a:off x="3124200" y="4767263"/>
            <a:ext cx="2895600" cy="273900"/>
          </a:xfrm>
          <a:prstGeom prst="rect">
            <a:avLst/>
          </a:prstGeom>
          <a:noFill/>
          <a:ln>
            <a:noFill/>
          </a:ln>
        </p:spPr>
        <p:txBody>
          <a:bodyPr anchorCtr="0" anchor="t" bIns="34275" lIns="68575" spcFirstLastPara="1" rIns="68575" wrap="square" tIns="34275">
            <a:noAutofit/>
          </a:bodyPr>
          <a:lstStyle>
            <a:lvl1pPr lvl="0" marR="0" rtl="0" algn="l">
              <a:spcBef>
                <a:spcPts val="0"/>
              </a:spcBef>
              <a:spcAft>
                <a:spcPts val="0"/>
              </a:spcAft>
              <a:buSzPts val="1100"/>
              <a:buNone/>
              <a:defRPr b="0" i="0" sz="1400" u="none" cap="none" strike="noStrike">
                <a:solidFill>
                  <a:schemeClr val="dk1"/>
                </a:solidFill>
                <a:latin typeface="Verdana"/>
                <a:ea typeface="Verdana"/>
                <a:cs typeface="Verdana"/>
                <a:sym typeface="Verdana"/>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17" name="Google Shape;17;p3"/>
          <p:cNvSpPr txBox="1"/>
          <p:nvPr>
            <p:ph idx="12" type="sldNum"/>
          </p:nvPr>
        </p:nvSpPr>
        <p:spPr>
          <a:xfrm>
            <a:off x="6553201" y="4767263"/>
            <a:ext cx="1917000" cy="273900"/>
          </a:xfrm>
          <a:prstGeom prst="rect">
            <a:avLst/>
          </a:prstGeom>
          <a:noFill/>
          <a:ln>
            <a:noFill/>
          </a:ln>
        </p:spPr>
        <p:txBody>
          <a:bodyPr anchorCtr="0" anchor="t" bIns="34275" lIns="68575" spcFirstLastPara="1" rIns="68575" wrap="square" tIns="34275">
            <a:noAutofit/>
          </a:bodyPr>
          <a:lstStyle>
            <a:lvl1pPr indent="0" lvl="0" marL="0" marR="0" rtl="0" algn="l">
              <a:spcBef>
                <a:spcPts val="0"/>
              </a:spcBef>
              <a:buNone/>
              <a:defRPr b="0" i="0" sz="1400" u="none" cap="none" strike="noStrike">
                <a:solidFill>
                  <a:schemeClr val="dk1"/>
                </a:solidFill>
                <a:latin typeface="Verdana"/>
                <a:ea typeface="Verdana"/>
                <a:cs typeface="Verdana"/>
                <a:sym typeface="Verdana"/>
              </a:defRPr>
            </a:lvl1pPr>
            <a:lvl2pPr indent="0" lvl="1" marL="0" marR="0" rtl="0" algn="l">
              <a:spcBef>
                <a:spcPts val="0"/>
              </a:spcBef>
              <a:buNone/>
              <a:defRPr b="0" i="0" sz="1400" u="none" cap="none" strike="noStrike">
                <a:solidFill>
                  <a:schemeClr val="dk1"/>
                </a:solidFill>
                <a:latin typeface="Verdana"/>
                <a:ea typeface="Verdana"/>
                <a:cs typeface="Verdana"/>
                <a:sym typeface="Verdana"/>
              </a:defRPr>
            </a:lvl2pPr>
            <a:lvl3pPr indent="0" lvl="2" marL="0" marR="0" rtl="0" algn="l">
              <a:spcBef>
                <a:spcPts val="0"/>
              </a:spcBef>
              <a:buNone/>
              <a:defRPr b="0" i="0" sz="1400" u="none" cap="none" strike="noStrike">
                <a:solidFill>
                  <a:schemeClr val="dk1"/>
                </a:solidFill>
                <a:latin typeface="Verdana"/>
                <a:ea typeface="Verdana"/>
                <a:cs typeface="Verdana"/>
                <a:sym typeface="Verdana"/>
              </a:defRPr>
            </a:lvl3pPr>
            <a:lvl4pPr indent="0" lvl="3" marL="0" marR="0" rtl="0" algn="l">
              <a:spcBef>
                <a:spcPts val="0"/>
              </a:spcBef>
              <a:buNone/>
              <a:defRPr b="0" i="0" sz="1400" u="none" cap="none" strike="noStrike">
                <a:solidFill>
                  <a:schemeClr val="dk1"/>
                </a:solidFill>
                <a:latin typeface="Verdana"/>
                <a:ea typeface="Verdana"/>
                <a:cs typeface="Verdana"/>
                <a:sym typeface="Verdana"/>
              </a:defRPr>
            </a:lvl4pPr>
            <a:lvl5pPr indent="0" lvl="4" marL="0" marR="0" rtl="0" algn="l">
              <a:spcBef>
                <a:spcPts val="0"/>
              </a:spcBef>
              <a:buNone/>
              <a:defRPr b="0" i="0" sz="1400" u="none" cap="none" strike="noStrike">
                <a:solidFill>
                  <a:schemeClr val="dk1"/>
                </a:solidFill>
                <a:latin typeface="Verdana"/>
                <a:ea typeface="Verdana"/>
                <a:cs typeface="Verdana"/>
                <a:sym typeface="Verdana"/>
              </a:defRPr>
            </a:lvl5pPr>
            <a:lvl6pPr indent="0" lvl="5" marL="0" marR="0" rtl="0" algn="l">
              <a:spcBef>
                <a:spcPts val="0"/>
              </a:spcBef>
              <a:buNone/>
              <a:defRPr b="0" i="0" sz="1400" u="none" cap="none" strike="noStrike">
                <a:solidFill>
                  <a:schemeClr val="dk1"/>
                </a:solidFill>
                <a:latin typeface="Verdana"/>
                <a:ea typeface="Verdana"/>
                <a:cs typeface="Verdana"/>
                <a:sym typeface="Verdana"/>
              </a:defRPr>
            </a:lvl6pPr>
            <a:lvl7pPr indent="0" lvl="6" marL="0" marR="0" rtl="0" algn="l">
              <a:spcBef>
                <a:spcPts val="0"/>
              </a:spcBef>
              <a:buNone/>
              <a:defRPr b="0" i="0" sz="1400" u="none" cap="none" strike="noStrike">
                <a:solidFill>
                  <a:schemeClr val="dk1"/>
                </a:solidFill>
                <a:latin typeface="Verdana"/>
                <a:ea typeface="Verdana"/>
                <a:cs typeface="Verdana"/>
                <a:sym typeface="Verdana"/>
              </a:defRPr>
            </a:lvl7pPr>
            <a:lvl8pPr indent="0" lvl="7" marL="0" marR="0" rtl="0" algn="l">
              <a:spcBef>
                <a:spcPts val="0"/>
              </a:spcBef>
              <a:buNone/>
              <a:defRPr b="0" i="0" sz="1400" u="none" cap="none" strike="noStrike">
                <a:solidFill>
                  <a:schemeClr val="dk1"/>
                </a:solidFill>
                <a:latin typeface="Verdana"/>
                <a:ea typeface="Verdana"/>
                <a:cs typeface="Verdana"/>
                <a:sym typeface="Verdana"/>
              </a:defRPr>
            </a:lvl8pPr>
            <a:lvl9pPr indent="0" lvl="8" marL="0" marR="0" rtl="0" algn="l">
              <a:spcBef>
                <a:spcPts val="0"/>
              </a:spcBef>
              <a:buNone/>
              <a:defRPr b="0" i="0" sz="1400" u="none" cap="none" strike="noStrike">
                <a:solidFill>
                  <a:schemeClr val="dk1"/>
                </a:solidFill>
                <a:latin typeface="Verdana"/>
                <a:ea typeface="Verdana"/>
                <a:cs typeface="Verdana"/>
                <a:sym typeface="Verdana"/>
              </a:defRPr>
            </a:lvl9pPr>
          </a:lstStyle>
          <a:p>
            <a:pPr indent="0" lvl="0" marL="0" rtl="0" algn="l">
              <a:spcBef>
                <a:spcPts val="0"/>
              </a:spcBef>
              <a:spcAft>
                <a:spcPts val="0"/>
              </a:spcAft>
              <a:buNone/>
            </a:pPr>
            <a:fld id="{00000000-1234-1234-1234-123412341234}" type="slidenum">
              <a:rPr lang="en"/>
              <a:t>‹#›</a:t>
            </a:fld>
            <a:endParaRPr/>
          </a:p>
        </p:txBody>
      </p:sp>
      <p:pic>
        <p:nvPicPr>
          <p:cNvPr descr="OSU_COE_horizontal_2C_O_over_B.eps" id="18" name="Google Shape;18;p3"/>
          <p:cNvPicPr preferRelativeResize="0"/>
          <p:nvPr/>
        </p:nvPicPr>
        <p:blipFill rotWithShape="1">
          <a:blip r:embed="rId2">
            <a:alphaModFix/>
          </a:blip>
          <a:srcRect b="0" l="0" r="0" t="0"/>
          <a:stretch/>
        </p:blipFill>
        <p:spPr>
          <a:xfrm>
            <a:off x="6365890" y="243525"/>
            <a:ext cx="2103835" cy="601723"/>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 Header">
    <p:spTree>
      <p:nvGrpSpPr>
        <p:cNvPr id="19" name="Shape 19"/>
        <p:cNvGrpSpPr/>
        <p:nvPr/>
      </p:nvGrpSpPr>
      <p:grpSpPr>
        <a:xfrm>
          <a:off x="0" y="0"/>
          <a:ext cx="0" cy="0"/>
          <a:chOff x="0" y="0"/>
          <a:chExt cx="0" cy="0"/>
        </a:xfrm>
      </p:grpSpPr>
      <p:pic>
        <p:nvPicPr>
          <p:cNvPr descr="OSU_COE_horizontal_2C_O_over_B.eps" id="20" name="Google Shape;20;p4"/>
          <p:cNvPicPr preferRelativeResize="0"/>
          <p:nvPr/>
        </p:nvPicPr>
        <p:blipFill rotWithShape="1">
          <a:blip r:embed="rId2">
            <a:alphaModFix/>
          </a:blip>
          <a:srcRect b="0" l="0" r="0" t="0"/>
          <a:stretch/>
        </p:blipFill>
        <p:spPr>
          <a:xfrm>
            <a:off x="6365890" y="243525"/>
            <a:ext cx="2103835" cy="601723"/>
          </a:xfrm>
          <a:prstGeom prst="rect">
            <a:avLst/>
          </a:prstGeom>
          <a:noFill/>
          <a:ln>
            <a:noFill/>
          </a:ln>
        </p:spPr>
      </p:pic>
      <p:sp>
        <p:nvSpPr>
          <p:cNvPr id="21" name="Google Shape;21;p4"/>
          <p:cNvSpPr txBox="1"/>
          <p:nvPr>
            <p:ph type="title"/>
          </p:nvPr>
        </p:nvSpPr>
        <p:spPr>
          <a:xfrm>
            <a:off x="696098" y="2124332"/>
            <a:ext cx="7774200" cy="894900"/>
          </a:xfrm>
          <a:prstGeom prst="rect">
            <a:avLst/>
          </a:prstGeom>
          <a:noFill/>
          <a:ln>
            <a:noFill/>
          </a:ln>
        </p:spPr>
        <p:txBody>
          <a:bodyPr anchorCtr="0" anchor="t" bIns="34275" lIns="68575" spcFirstLastPara="1" rIns="68575" wrap="square" tIns="34275">
            <a:noAutofit/>
          </a:bodyPr>
          <a:lstStyle>
            <a:lvl1pPr lvl="0" marR="0" rtl="0" algn="ctr">
              <a:spcBef>
                <a:spcPts val="0"/>
              </a:spcBef>
              <a:spcAft>
                <a:spcPts val="0"/>
              </a:spcAft>
              <a:buClr>
                <a:srgbClr val="DC4400"/>
              </a:buClr>
              <a:buSzPts val="3300"/>
              <a:buFont typeface="Impact"/>
              <a:buNone/>
              <a:defRPr b="0" i="0" sz="3300" u="none" cap="none" strike="noStrike">
                <a:solidFill>
                  <a:srgbClr val="DC4400"/>
                </a:solidFill>
                <a:latin typeface="Impact"/>
                <a:ea typeface="Impact"/>
                <a:cs typeface="Impact"/>
                <a:sym typeface="Impact"/>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22" name="Google Shape;22;p4"/>
          <p:cNvSpPr txBox="1"/>
          <p:nvPr>
            <p:ph idx="10" type="dt"/>
          </p:nvPr>
        </p:nvSpPr>
        <p:spPr>
          <a:xfrm>
            <a:off x="684913" y="4767263"/>
            <a:ext cx="1905900" cy="273900"/>
          </a:xfrm>
          <a:prstGeom prst="rect">
            <a:avLst/>
          </a:prstGeom>
          <a:noFill/>
          <a:ln>
            <a:noFill/>
          </a:ln>
        </p:spPr>
        <p:txBody>
          <a:bodyPr anchorCtr="0" anchor="t" bIns="34275" lIns="68575" spcFirstLastPara="1" rIns="68575" wrap="square" tIns="34275">
            <a:noAutofit/>
          </a:bodyPr>
          <a:lstStyle>
            <a:lvl1pPr lvl="0" marR="0" rtl="0" algn="l">
              <a:spcBef>
                <a:spcPts val="0"/>
              </a:spcBef>
              <a:spcAft>
                <a:spcPts val="0"/>
              </a:spcAft>
              <a:buSzPts val="1100"/>
              <a:buNone/>
              <a:defRPr b="0" i="0" sz="1400" u="none" cap="none" strike="noStrike">
                <a:solidFill>
                  <a:schemeClr val="dk1"/>
                </a:solidFill>
                <a:latin typeface="Verdana"/>
                <a:ea typeface="Verdana"/>
                <a:cs typeface="Verdana"/>
                <a:sym typeface="Verdana"/>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23" name="Google Shape;23;p4"/>
          <p:cNvSpPr txBox="1"/>
          <p:nvPr>
            <p:ph idx="11" type="ftr"/>
          </p:nvPr>
        </p:nvSpPr>
        <p:spPr>
          <a:xfrm>
            <a:off x="3124200" y="4767263"/>
            <a:ext cx="2895600" cy="273900"/>
          </a:xfrm>
          <a:prstGeom prst="rect">
            <a:avLst/>
          </a:prstGeom>
          <a:noFill/>
          <a:ln>
            <a:noFill/>
          </a:ln>
        </p:spPr>
        <p:txBody>
          <a:bodyPr anchorCtr="0" anchor="t" bIns="34275" lIns="68575" spcFirstLastPara="1" rIns="68575" wrap="square" tIns="34275">
            <a:noAutofit/>
          </a:bodyPr>
          <a:lstStyle>
            <a:lvl1pPr lvl="0" marR="0" rtl="0" algn="l">
              <a:spcBef>
                <a:spcPts val="0"/>
              </a:spcBef>
              <a:spcAft>
                <a:spcPts val="0"/>
              </a:spcAft>
              <a:buSzPts val="1100"/>
              <a:buNone/>
              <a:defRPr b="0" i="0" sz="1400" u="none" cap="none" strike="noStrike">
                <a:solidFill>
                  <a:schemeClr val="dk1"/>
                </a:solidFill>
                <a:latin typeface="Verdana"/>
                <a:ea typeface="Verdana"/>
                <a:cs typeface="Verdana"/>
                <a:sym typeface="Verdana"/>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24" name="Google Shape;24;p4"/>
          <p:cNvSpPr txBox="1"/>
          <p:nvPr>
            <p:ph idx="12" type="sldNum"/>
          </p:nvPr>
        </p:nvSpPr>
        <p:spPr>
          <a:xfrm>
            <a:off x="6553201" y="4767263"/>
            <a:ext cx="1917000" cy="273900"/>
          </a:xfrm>
          <a:prstGeom prst="rect">
            <a:avLst/>
          </a:prstGeom>
          <a:noFill/>
          <a:ln>
            <a:noFill/>
          </a:ln>
        </p:spPr>
        <p:txBody>
          <a:bodyPr anchorCtr="0" anchor="t" bIns="34275" lIns="68575" spcFirstLastPara="1" rIns="68575" wrap="square" tIns="34275">
            <a:noAutofit/>
          </a:bodyPr>
          <a:lstStyle>
            <a:lvl1pPr indent="0" lvl="0" marL="0" marR="0" rtl="0" algn="l">
              <a:spcBef>
                <a:spcPts val="0"/>
              </a:spcBef>
              <a:buNone/>
              <a:defRPr b="0" i="0" sz="1400" u="none" cap="none" strike="noStrike">
                <a:solidFill>
                  <a:schemeClr val="dk1"/>
                </a:solidFill>
                <a:latin typeface="Verdana"/>
                <a:ea typeface="Verdana"/>
                <a:cs typeface="Verdana"/>
                <a:sym typeface="Verdana"/>
              </a:defRPr>
            </a:lvl1pPr>
            <a:lvl2pPr indent="0" lvl="1" marL="0" marR="0" rtl="0" algn="l">
              <a:spcBef>
                <a:spcPts val="0"/>
              </a:spcBef>
              <a:buNone/>
              <a:defRPr b="0" i="0" sz="1400" u="none" cap="none" strike="noStrike">
                <a:solidFill>
                  <a:schemeClr val="dk1"/>
                </a:solidFill>
                <a:latin typeface="Verdana"/>
                <a:ea typeface="Verdana"/>
                <a:cs typeface="Verdana"/>
                <a:sym typeface="Verdana"/>
              </a:defRPr>
            </a:lvl2pPr>
            <a:lvl3pPr indent="0" lvl="2" marL="0" marR="0" rtl="0" algn="l">
              <a:spcBef>
                <a:spcPts val="0"/>
              </a:spcBef>
              <a:buNone/>
              <a:defRPr b="0" i="0" sz="1400" u="none" cap="none" strike="noStrike">
                <a:solidFill>
                  <a:schemeClr val="dk1"/>
                </a:solidFill>
                <a:latin typeface="Verdana"/>
                <a:ea typeface="Verdana"/>
                <a:cs typeface="Verdana"/>
                <a:sym typeface="Verdana"/>
              </a:defRPr>
            </a:lvl3pPr>
            <a:lvl4pPr indent="0" lvl="3" marL="0" marR="0" rtl="0" algn="l">
              <a:spcBef>
                <a:spcPts val="0"/>
              </a:spcBef>
              <a:buNone/>
              <a:defRPr b="0" i="0" sz="1400" u="none" cap="none" strike="noStrike">
                <a:solidFill>
                  <a:schemeClr val="dk1"/>
                </a:solidFill>
                <a:latin typeface="Verdana"/>
                <a:ea typeface="Verdana"/>
                <a:cs typeface="Verdana"/>
                <a:sym typeface="Verdana"/>
              </a:defRPr>
            </a:lvl4pPr>
            <a:lvl5pPr indent="0" lvl="4" marL="0" marR="0" rtl="0" algn="l">
              <a:spcBef>
                <a:spcPts val="0"/>
              </a:spcBef>
              <a:buNone/>
              <a:defRPr b="0" i="0" sz="1400" u="none" cap="none" strike="noStrike">
                <a:solidFill>
                  <a:schemeClr val="dk1"/>
                </a:solidFill>
                <a:latin typeface="Verdana"/>
                <a:ea typeface="Verdana"/>
                <a:cs typeface="Verdana"/>
                <a:sym typeface="Verdana"/>
              </a:defRPr>
            </a:lvl5pPr>
            <a:lvl6pPr indent="0" lvl="5" marL="0" marR="0" rtl="0" algn="l">
              <a:spcBef>
                <a:spcPts val="0"/>
              </a:spcBef>
              <a:buNone/>
              <a:defRPr b="0" i="0" sz="1400" u="none" cap="none" strike="noStrike">
                <a:solidFill>
                  <a:schemeClr val="dk1"/>
                </a:solidFill>
                <a:latin typeface="Verdana"/>
                <a:ea typeface="Verdana"/>
                <a:cs typeface="Verdana"/>
                <a:sym typeface="Verdana"/>
              </a:defRPr>
            </a:lvl6pPr>
            <a:lvl7pPr indent="0" lvl="6" marL="0" marR="0" rtl="0" algn="l">
              <a:spcBef>
                <a:spcPts val="0"/>
              </a:spcBef>
              <a:buNone/>
              <a:defRPr b="0" i="0" sz="1400" u="none" cap="none" strike="noStrike">
                <a:solidFill>
                  <a:schemeClr val="dk1"/>
                </a:solidFill>
                <a:latin typeface="Verdana"/>
                <a:ea typeface="Verdana"/>
                <a:cs typeface="Verdana"/>
                <a:sym typeface="Verdana"/>
              </a:defRPr>
            </a:lvl7pPr>
            <a:lvl8pPr indent="0" lvl="7" marL="0" marR="0" rtl="0" algn="l">
              <a:spcBef>
                <a:spcPts val="0"/>
              </a:spcBef>
              <a:buNone/>
              <a:defRPr b="0" i="0" sz="1400" u="none" cap="none" strike="noStrike">
                <a:solidFill>
                  <a:schemeClr val="dk1"/>
                </a:solidFill>
                <a:latin typeface="Verdana"/>
                <a:ea typeface="Verdana"/>
                <a:cs typeface="Verdana"/>
                <a:sym typeface="Verdana"/>
              </a:defRPr>
            </a:lvl8pPr>
            <a:lvl9pPr indent="0" lvl="8" marL="0" marR="0" rtl="0" algn="l">
              <a:spcBef>
                <a:spcPts val="0"/>
              </a:spcBef>
              <a:buNone/>
              <a:defRPr b="0" i="0" sz="1400" u="none" cap="none" strike="noStrike">
                <a:solidFill>
                  <a:schemeClr val="dk1"/>
                </a:solidFill>
                <a:latin typeface="Verdana"/>
                <a:ea typeface="Verdana"/>
                <a:cs typeface="Verdana"/>
                <a:sym typeface="Verdana"/>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25" name="Shape 25"/>
        <p:cNvGrpSpPr/>
        <p:nvPr/>
      </p:nvGrpSpPr>
      <p:grpSpPr>
        <a:xfrm>
          <a:off x="0" y="0"/>
          <a:ext cx="0" cy="0"/>
          <a:chOff x="0" y="0"/>
          <a:chExt cx="0" cy="0"/>
        </a:xfrm>
      </p:grpSpPr>
      <p:pic>
        <p:nvPicPr>
          <p:cNvPr descr="OSU_COE_horizontal_2C_O_over_B.eps" id="26" name="Google Shape;26;p5"/>
          <p:cNvPicPr preferRelativeResize="0"/>
          <p:nvPr/>
        </p:nvPicPr>
        <p:blipFill rotWithShape="1">
          <a:blip r:embed="rId2">
            <a:alphaModFix/>
          </a:blip>
          <a:srcRect b="0" l="0" r="0" t="0"/>
          <a:stretch/>
        </p:blipFill>
        <p:spPr>
          <a:xfrm>
            <a:off x="6365890" y="243525"/>
            <a:ext cx="2103835" cy="601723"/>
          </a:xfrm>
          <a:prstGeom prst="rect">
            <a:avLst/>
          </a:prstGeom>
          <a:noFill/>
          <a:ln>
            <a:noFill/>
          </a:ln>
        </p:spPr>
      </p:pic>
      <p:sp>
        <p:nvSpPr>
          <p:cNvPr id="27" name="Google Shape;27;p5"/>
          <p:cNvSpPr txBox="1"/>
          <p:nvPr>
            <p:ph idx="10" type="dt"/>
          </p:nvPr>
        </p:nvSpPr>
        <p:spPr>
          <a:xfrm>
            <a:off x="684913" y="4767263"/>
            <a:ext cx="1905900" cy="273900"/>
          </a:xfrm>
          <a:prstGeom prst="rect">
            <a:avLst/>
          </a:prstGeom>
          <a:noFill/>
          <a:ln>
            <a:noFill/>
          </a:ln>
        </p:spPr>
        <p:txBody>
          <a:bodyPr anchorCtr="0" anchor="t" bIns="34275" lIns="68575" spcFirstLastPara="1" rIns="68575" wrap="square" tIns="34275">
            <a:noAutofit/>
          </a:bodyPr>
          <a:lstStyle>
            <a:lvl1pPr lvl="0" marR="0" rtl="0" algn="l">
              <a:spcBef>
                <a:spcPts val="0"/>
              </a:spcBef>
              <a:spcAft>
                <a:spcPts val="0"/>
              </a:spcAft>
              <a:buSzPts val="1100"/>
              <a:buNone/>
              <a:defRPr b="0" i="0" sz="1400" u="none" cap="none" strike="noStrike">
                <a:solidFill>
                  <a:schemeClr val="dk1"/>
                </a:solidFill>
                <a:latin typeface="Verdana"/>
                <a:ea typeface="Verdana"/>
                <a:cs typeface="Verdana"/>
                <a:sym typeface="Verdana"/>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28" name="Google Shape;28;p5"/>
          <p:cNvSpPr txBox="1"/>
          <p:nvPr>
            <p:ph idx="11" type="ftr"/>
          </p:nvPr>
        </p:nvSpPr>
        <p:spPr>
          <a:xfrm>
            <a:off x="3124200" y="4767263"/>
            <a:ext cx="2895600" cy="273900"/>
          </a:xfrm>
          <a:prstGeom prst="rect">
            <a:avLst/>
          </a:prstGeom>
          <a:noFill/>
          <a:ln>
            <a:noFill/>
          </a:ln>
        </p:spPr>
        <p:txBody>
          <a:bodyPr anchorCtr="0" anchor="t" bIns="34275" lIns="68575" spcFirstLastPara="1" rIns="68575" wrap="square" tIns="34275">
            <a:noAutofit/>
          </a:bodyPr>
          <a:lstStyle>
            <a:lvl1pPr lvl="0" marR="0" rtl="0" algn="l">
              <a:spcBef>
                <a:spcPts val="0"/>
              </a:spcBef>
              <a:spcAft>
                <a:spcPts val="0"/>
              </a:spcAft>
              <a:buSzPts val="1100"/>
              <a:buNone/>
              <a:defRPr b="0" i="0" sz="1400" u="none" cap="none" strike="noStrike">
                <a:solidFill>
                  <a:schemeClr val="dk1"/>
                </a:solidFill>
                <a:latin typeface="Verdana"/>
                <a:ea typeface="Verdana"/>
                <a:cs typeface="Verdana"/>
                <a:sym typeface="Verdana"/>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29" name="Google Shape;29;p5"/>
          <p:cNvSpPr txBox="1"/>
          <p:nvPr>
            <p:ph idx="12" type="sldNum"/>
          </p:nvPr>
        </p:nvSpPr>
        <p:spPr>
          <a:xfrm>
            <a:off x="6553201" y="4767263"/>
            <a:ext cx="1917000" cy="273900"/>
          </a:xfrm>
          <a:prstGeom prst="rect">
            <a:avLst/>
          </a:prstGeom>
          <a:noFill/>
          <a:ln>
            <a:noFill/>
          </a:ln>
        </p:spPr>
        <p:txBody>
          <a:bodyPr anchorCtr="0" anchor="t" bIns="34275" lIns="68575" spcFirstLastPara="1" rIns="68575" wrap="square" tIns="34275">
            <a:noAutofit/>
          </a:bodyPr>
          <a:lstStyle>
            <a:lvl1pPr indent="0" lvl="0" marL="0" marR="0" rtl="0" algn="l">
              <a:spcBef>
                <a:spcPts val="0"/>
              </a:spcBef>
              <a:buNone/>
              <a:defRPr b="0" i="0" sz="1400" u="none" cap="none" strike="noStrike">
                <a:solidFill>
                  <a:schemeClr val="dk1"/>
                </a:solidFill>
                <a:latin typeface="Verdana"/>
                <a:ea typeface="Verdana"/>
                <a:cs typeface="Verdana"/>
                <a:sym typeface="Verdana"/>
              </a:defRPr>
            </a:lvl1pPr>
            <a:lvl2pPr indent="0" lvl="1" marL="0" marR="0" rtl="0" algn="l">
              <a:spcBef>
                <a:spcPts val="0"/>
              </a:spcBef>
              <a:buNone/>
              <a:defRPr b="0" i="0" sz="1400" u="none" cap="none" strike="noStrike">
                <a:solidFill>
                  <a:schemeClr val="dk1"/>
                </a:solidFill>
                <a:latin typeface="Verdana"/>
                <a:ea typeface="Verdana"/>
                <a:cs typeface="Verdana"/>
                <a:sym typeface="Verdana"/>
              </a:defRPr>
            </a:lvl2pPr>
            <a:lvl3pPr indent="0" lvl="2" marL="0" marR="0" rtl="0" algn="l">
              <a:spcBef>
                <a:spcPts val="0"/>
              </a:spcBef>
              <a:buNone/>
              <a:defRPr b="0" i="0" sz="1400" u="none" cap="none" strike="noStrike">
                <a:solidFill>
                  <a:schemeClr val="dk1"/>
                </a:solidFill>
                <a:latin typeface="Verdana"/>
                <a:ea typeface="Verdana"/>
                <a:cs typeface="Verdana"/>
                <a:sym typeface="Verdana"/>
              </a:defRPr>
            </a:lvl3pPr>
            <a:lvl4pPr indent="0" lvl="3" marL="0" marR="0" rtl="0" algn="l">
              <a:spcBef>
                <a:spcPts val="0"/>
              </a:spcBef>
              <a:buNone/>
              <a:defRPr b="0" i="0" sz="1400" u="none" cap="none" strike="noStrike">
                <a:solidFill>
                  <a:schemeClr val="dk1"/>
                </a:solidFill>
                <a:latin typeface="Verdana"/>
                <a:ea typeface="Verdana"/>
                <a:cs typeface="Verdana"/>
                <a:sym typeface="Verdana"/>
              </a:defRPr>
            </a:lvl4pPr>
            <a:lvl5pPr indent="0" lvl="4" marL="0" marR="0" rtl="0" algn="l">
              <a:spcBef>
                <a:spcPts val="0"/>
              </a:spcBef>
              <a:buNone/>
              <a:defRPr b="0" i="0" sz="1400" u="none" cap="none" strike="noStrike">
                <a:solidFill>
                  <a:schemeClr val="dk1"/>
                </a:solidFill>
                <a:latin typeface="Verdana"/>
                <a:ea typeface="Verdana"/>
                <a:cs typeface="Verdana"/>
                <a:sym typeface="Verdana"/>
              </a:defRPr>
            </a:lvl5pPr>
            <a:lvl6pPr indent="0" lvl="5" marL="0" marR="0" rtl="0" algn="l">
              <a:spcBef>
                <a:spcPts val="0"/>
              </a:spcBef>
              <a:buNone/>
              <a:defRPr b="0" i="0" sz="1400" u="none" cap="none" strike="noStrike">
                <a:solidFill>
                  <a:schemeClr val="dk1"/>
                </a:solidFill>
                <a:latin typeface="Verdana"/>
                <a:ea typeface="Verdana"/>
                <a:cs typeface="Verdana"/>
                <a:sym typeface="Verdana"/>
              </a:defRPr>
            </a:lvl6pPr>
            <a:lvl7pPr indent="0" lvl="6" marL="0" marR="0" rtl="0" algn="l">
              <a:spcBef>
                <a:spcPts val="0"/>
              </a:spcBef>
              <a:buNone/>
              <a:defRPr b="0" i="0" sz="1400" u="none" cap="none" strike="noStrike">
                <a:solidFill>
                  <a:schemeClr val="dk1"/>
                </a:solidFill>
                <a:latin typeface="Verdana"/>
                <a:ea typeface="Verdana"/>
                <a:cs typeface="Verdana"/>
                <a:sym typeface="Verdana"/>
              </a:defRPr>
            </a:lvl7pPr>
            <a:lvl8pPr indent="0" lvl="7" marL="0" marR="0" rtl="0" algn="l">
              <a:spcBef>
                <a:spcPts val="0"/>
              </a:spcBef>
              <a:buNone/>
              <a:defRPr b="0" i="0" sz="1400" u="none" cap="none" strike="noStrike">
                <a:solidFill>
                  <a:schemeClr val="dk1"/>
                </a:solidFill>
                <a:latin typeface="Verdana"/>
                <a:ea typeface="Verdana"/>
                <a:cs typeface="Verdana"/>
                <a:sym typeface="Verdana"/>
              </a:defRPr>
            </a:lvl8pPr>
            <a:lvl9pPr indent="0" lvl="8" marL="0" marR="0" rtl="0" algn="l">
              <a:spcBef>
                <a:spcPts val="0"/>
              </a:spcBef>
              <a:buNone/>
              <a:defRPr b="0" i="0" sz="1400" u="none" cap="none" strike="noStrike">
                <a:solidFill>
                  <a:schemeClr val="dk1"/>
                </a:solidFill>
                <a:latin typeface="Verdana"/>
                <a:ea typeface="Verdana"/>
                <a:cs typeface="Verdana"/>
                <a:sym typeface="Verdana"/>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type="title">
  <p:cSld name="TITLE">
    <p:spTree>
      <p:nvGrpSpPr>
        <p:cNvPr id="30" name="Shape 30"/>
        <p:cNvGrpSpPr/>
        <p:nvPr/>
      </p:nvGrpSpPr>
      <p:grpSpPr>
        <a:xfrm>
          <a:off x="0" y="0"/>
          <a:ext cx="0" cy="0"/>
          <a:chOff x="0" y="0"/>
          <a:chExt cx="0" cy="0"/>
        </a:xfrm>
      </p:grpSpPr>
      <p:sp>
        <p:nvSpPr>
          <p:cNvPr id="31" name="Google Shape;31;p6"/>
          <p:cNvSpPr/>
          <p:nvPr/>
        </p:nvSpPr>
        <p:spPr>
          <a:xfrm>
            <a:off x="-7217" y="-7217"/>
            <a:ext cx="9160800" cy="5157900"/>
          </a:xfrm>
          <a:prstGeom prst="rect">
            <a:avLst/>
          </a:prstGeom>
          <a:solidFill>
            <a:srgbClr val="DC4405"/>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Calibri"/>
              <a:ea typeface="Calibri"/>
              <a:cs typeface="Calibri"/>
              <a:sym typeface="Calibri"/>
            </a:endParaRPr>
          </a:p>
        </p:txBody>
      </p:sp>
      <p:sp>
        <p:nvSpPr>
          <p:cNvPr id="32" name="Google Shape;32;p6"/>
          <p:cNvSpPr txBox="1"/>
          <p:nvPr>
            <p:ph type="ctrTitle"/>
          </p:nvPr>
        </p:nvSpPr>
        <p:spPr>
          <a:xfrm>
            <a:off x="685800" y="2232872"/>
            <a:ext cx="7772400" cy="812400"/>
          </a:xfrm>
          <a:prstGeom prst="rect">
            <a:avLst/>
          </a:prstGeom>
          <a:noFill/>
          <a:ln>
            <a:noFill/>
          </a:ln>
        </p:spPr>
        <p:txBody>
          <a:bodyPr anchorCtr="0" anchor="ctr" bIns="34275" lIns="68575" spcFirstLastPara="1" rIns="68575" wrap="square" tIns="34275">
            <a:normAutofit/>
          </a:bodyPr>
          <a:lstStyle>
            <a:lvl1pPr lvl="0" algn="ctr">
              <a:spcBef>
                <a:spcPts val="0"/>
              </a:spcBef>
              <a:spcAft>
                <a:spcPts val="0"/>
              </a:spcAft>
              <a:buClr>
                <a:schemeClr val="lt1"/>
              </a:buClr>
              <a:buSzPts val="3600"/>
              <a:buFont typeface="Impact"/>
              <a:buChar char="●"/>
              <a:defRPr sz="3600">
                <a:solidFill>
                  <a:schemeClr val="lt1"/>
                </a:solidFill>
                <a:latin typeface="Impact"/>
                <a:ea typeface="Impact"/>
                <a:cs typeface="Impact"/>
                <a:sym typeface="Impact"/>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6"/>
          <p:cNvSpPr txBox="1"/>
          <p:nvPr>
            <p:ph idx="1" type="subTitle"/>
          </p:nvPr>
        </p:nvSpPr>
        <p:spPr>
          <a:xfrm>
            <a:off x="1371600" y="3059757"/>
            <a:ext cx="6400800" cy="996000"/>
          </a:xfrm>
          <a:prstGeom prst="rect">
            <a:avLst/>
          </a:prstGeom>
          <a:noFill/>
          <a:ln>
            <a:noFill/>
          </a:ln>
        </p:spPr>
        <p:txBody>
          <a:bodyPr anchorCtr="0" anchor="t" bIns="34275" lIns="68575" spcFirstLastPara="1" rIns="68575" wrap="square" tIns="34275">
            <a:normAutofit/>
          </a:bodyPr>
          <a:lstStyle>
            <a:lvl1pPr lvl="0" algn="ctr">
              <a:lnSpc>
                <a:spcPct val="130000"/>
              </a:lnSpc>
              <a:spcBef>
                <a:spcPts val="400"/>
              </a:spcBef>
              <a:spcAft>
                <a:spcPts val="0"/>
              </a:spcAft>
              <a:buClr>
                <a:srgbClr val="FFFFFF"/>
              </a:buClr>
              <a:buSzPts val="2100"/>
              <a:buNone/>
              <a:defRPr sz="2100">
                <a:solidFill>
                  <a:srgbClr val="FFFFFF"/>
                </a:solidFill>
                <a:latin typeface="Verdana"/>
                <a:ea typeface="Verdana"/>
                <a:cs typeface="Verdana"/>
                <a:sym typeface="Verdana"/>
              </a:defRPr>
            </a:lvl1pPr>
            <a:lvl2pPr lvl="1" algn="ctr">
              <a:spcBef>
                <a:spcPts val="400"/>
              </a:spcBef>
              <a:spcAft>
                <a:spcPts val="0"/>
              </a:spcAft>
              <a:buClr>
                <a:srgbClr val="888888"/>
              </a:buClr>
              <a:buSzPts val="2100"/>
              <a:buNone/>
              <a:defRPr>
                <a:solidFill>
                  <a:srgbClr val="888888"/>
                </a:solidFill>
              </a:defRPr>
            </a:lvl2pPr>
            <a:lvl3pPr lvl="2" algn="ctr">
              <a:spcBef>
                <a:spcPts val="400"/>
              </a:spcBef>
              <a:spcAft>
                <a:spcPts val="0"/>
              </a:spcAft>
              <a:buClr>
                <a:srgbClr val="888888"/>
              </a:buClr>
              <a:buSzPts val="1800"/>
              <a:buNone/>
              <a:defRPr>
                <a:solidFill>
                  <a:srgbClr val="888888"/>
                </a:solidFill>
              </a:defRPr>
            </a:lvl3pPr>
            <a:lvl4pPr lvl="3" algn="ctr">
              <a:spcBef>
                <a:spcPts val="300"/>
              </a:spcBef>
              <a:spcAft>
                <a:spcPts val="0"/>
              </a:spcAft>
              <a:buClr>
                <a:srgbClr val="888888"/>
              </a:buClr>
              <a:buSzPts val="1500"/>
              <a:buNone/>
              <a:defRPr>
                <a:solidFill>
                  <a:srgbClr val="888888"/>
                </a:solidFill>
              </a:defRPr>
            </a:lvl4pPr>
            <a:lvl5pPr lvl="4" algn="ctr">
              <a:spcBef>
                <a:spcPts val="300"/>
              </a:spcBef>
              <a:spcAft>
                <a:spcPts val="0"/>
              </a:spcAft>
              <a:buClr>
                <a:srgbClr val="888888"/>
              </a:buClr>
              <a:buSzPts val="1500"/>
              <a:buNone/>
              <a:defRPr>
                <a:solidFill>
                  <a:srgbClr val="888888"/>
                </a:solidFill>
              </a:defRPr>
            </a:lvl5pPr>
            <a:lvl6pPr lvl="5" algn="ctr">
              <a:spcBef>
                <a:spcPts val="300"/>
              </a:spcBef>
              <a:spcAft>
                <a:spcPts val="0"/>
              </a:spcAft>
              <a:buClr>
                <a:srgbClr val="888888"/>
              </a:buClr>
              <a:buSzPts val="1500"/>
              <a:buNone/>
              <a:defRPr>
                <a:solidFill>
                  <a:srgbClr val="888888"/>
                </a:solidFill>
              </a:defRPr>
            </a:lvl6pPr>
            <a:lvl7pPr lvl="6" algn="ctr">
              <a:spcBef>
                <a:spcPts val="300"/>
              </a:spcBef>
              <a:spcAft>
                <a:spcPts val="0"/>
              </a:spcAft>
              <a:buClr>
                <a:srgbClr val="888888"/>
              </a:buClr>
              <a:buSzPts val="1500"/>
              <a:buNone/>
              <a:defRPr>
                <a:solidFill>
                  <a:srgbClr val="888888"/>
                </a:solidFill>
              </a:defRPr>
            </a:lvl7pPr>
            <a:lvl8pPr lvl="7" algn="ctr">
              <a:spcBef>
                <a:spcPts val="300"/>
              </a:spcBef>
              <a:spcAft>
                <a:spcPts val="0"/>
              </a:spcAft>
              <a:buClr>
                <a:srgbClr val="888888"/>
              </a:buClr>
              <a:buSzPts val="1500"/>
              <a:buNone/>
              <a:defRPr>
                <a:solidFill>
                  <a:srgbClr val="888888"/>
                </a:solidFill>
              </a:defRPr>
            </a:lvl8pPr>
            <a:lvl9pPr lvl="8" algn="ctr">
              <a:spcBef>
                <a:spcPts val="300"/>
              </a:spcBef>
              <a:spcAft>
                <a:spcPts val="0"/>
              </a:spcAft>
              <a:buClr>
                <a:srgbClr val="888888"/>
              </a:buClr>
              <a:buSzPts val="1500"/>
              <a:buNone/>
              <a:defRPr>
                <a:solidFill>
                  <a:srgbClr val="888888"/>
                </a:solidFill>
              </a:defRPr>
            </a:lvl9pPr>
          </a:lstStyle>
          <a:p/>
        </p:txBody>
      </p:sp>
      <p:sp>
        <p:nvSpPr>
          <p:cNvPr id="34" name="Google Shape;34;p6"/>
          <p:cNvSpPr txBox="1"/>
          <p:nvPr/>
        </p:nvSpPr>
        <p:spPr>
          <a:xfrm>
            <a:off x="514941" y="4556386"/>
            <a:ext cx="2343000" cy="2538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0" i="0" lang="en" sz="1200" u="none" cap="none" strike="noStrike">
                <a:solidFill>
                  <a:schemeClr val="lt1"/>
                </a:solidFill>
                <a:latin typeface="Verdana"/>
                <a:ea typeface="Verdana"/>
                <a:cs typeface="Verdana"/>
                <a:sym typeface="Verdana"/>
              </a:rPr>
              <a:t>COLLEGE OF ENGINEERING</a:t>
            </a:r>
            <a:endParaRPr sz="1200">
              <a:solidFill>
                <a:schemeClr val="lt1"/>
              </a:solidFill>
              <a:latin typeface="Verdana"/>
              <a:ea typeface="Verdana"/>
              <a:cs typeface="Verdana"/>
              <a:sym typeface="Verdana"/>
            </a:endParaRPr>
          </a:p>
        </p:txBody>
      </p:sp>
      <p:sp>
        <p:nvSpPr>
          <p:cNvPr id="35" name="Google Shape;35;p6"/>
          <p:cNvSpPr txBox="1"/>
          <p:nvPr/>
        </p:nvSpPr>
        <p:spPr>
          <a:xfrm>
            <a:off x="3381533" y="4556386"/>
            <a:ext cx="5250900" cy="253800"/>
          </a:xfrm>
          <a:prstGeom prst="rect">
            <a:avLst/>
          </a:prstGeom>
          <a:noFill/>
          <a:ln>
            <a:noFill/>
          </a:ln>
        </p:spPr>
        <p:txBody>
          <a:bodyPr anchorCtr="0" anchor="t" bIns="34275" lIns="68575" spcFirstLastPara="1" rIns="68575" wrap="square" tIns="34275">
            <a:spAutoFit/>
          </a:bodyPr>
          <a:lstStyle/>
          <a:p>
            <a:pPr indent="0" lvl="0" marL="0" marR="0" rtl="0" algn="r">
              <a:spcBef>
                <a:spcPts val="0"/>
              </a:spcBef>
              <a:spcAft>
                <a:spcPts val="0"/>
              </a:spcAft>
              <a:buNone/>
            </a:pPr>
            <a:r>
              <a:rPr lang="en" sz="1200">
                <a:solidFill>
                  <a:srgbClr val="FFFFFF"/>
                </a:solidFill>
                <a:latin typeface="Verdana"/>
                <a:ea typeface="Verdana"/>
                <a:cs typeface="Verdana"/>
                <a:sym typeface="Verdana"/>
              </a:rPr>
              <a:t>School of Electrical Engineering and Computer Science</a:t>
            </a:r>
            <a:endParaRPr sz="1200">
              <a:solidFill>
                <a:srgbClr val="FFFFFF"/>
              </a:solidFill>
              <a:latin typeface="Verdana"/>
              <a:ea typeface="Verdana"/>
              <a:cs typeface="Verdana"/>
              <a:sym typeface="Verdana"/>
            </a:endParaRPr>
          </a:p>
        </p:txBody>
      </p:sp>
      <p:cxnSp>
        <p:nvCxnSpPr>
          <p:cNvPr id="36" name="Google Shape;36;p6"/>
          <p:cNvCxnSpPr/>
          <p:nvPr/>
        </p:nvCxnSpPr>
        <p:spPr>
          <a:xfrm>
            <a:off x="589804" y="4520539"/>
            <a:ext cx="7968900" cy="0"/>
          </a:xfrm>
          <a:prstGeom prst="straightConnector1">
            <a:avLst/>
          </a:prstGeom>
          <a:noFill/>
          <a:ln cap="flat" cmpd="sng" w="25400">
            <a:solidFill>
              <a:schemeClr val="lt1"/>
            </a:solidFill>
            <a:prstDash val="solid"/>
            <a:round/>
            <a:headEnd len="sm" w="sm" type="none"/>
            <a:tailEnd len="sm" w="sm" type="none"/>
          </a:ln>
        </p:spPr>
      </p:cxnSp>
      <p:pic>
        <p:nvPicPr>
          <p:cNvPr descr="OSU_vertical_2C_W_over_B.eps" id="37" name="Google Shape;37;p6"/>
          <p:cNvPicPr preferRelativeResize="0"/>
          <p:nvPr/>
        </p:nvPicPr>
        <p:blipFill rotWithShape="1">
          <a:blip r:embed="rId2">
            <a:alphaModFix/>
          </a:blip>
          <a:srcRect b="0" l="0" r="0" t="0"/>
          <a:stretch/>
        </p:blipFill>
        <p:spPr>
          <a:xfrm>
            <a:off x="3839321" y="350938"/>
            <a:ext cx="1464979" cy="154305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1" type="obj">
  <p:cSld name="OBJECT">
    <p:spTree>
      <p:nvGrpSpPr>
        <p:cNvPr id="38" name="Shape 38"/>
        <p:cNvGrpSpPr/>
        <p:nvPr/>
      </p:nvGrpSpPr>
      <p:grpSpPr>
        <a:xfrm>
          <a:off x="0" y="0"/>
          <a:ext cx="0" cy="0"/>
          <a:chOff x="0" y="0"/>
          <a:chExt cx="0" cy="0"/>
        </a:xfrm>
      </p:grpSpPr>
      <p:sp>
        <p:nvSpPr>
          <p:cNvPr id="39" name="Google Shape;39;p7"/>
          <p:cNvSpPr txBox="1"/>
          <p:nvPr>
            <p:ph type="title"/>
          </p:nvPr>
        </p:nvSpPr>
        <p:spPr>
          <a:xfrm>
            <a:off x="684913" y="938134"/>
            <a:ext cx="7774200" cy="894900"/>
          </a:xfrm>
          <a:prstGeom prst="rect">
            <a:avLst/>
          </a:prstGeom>
          <a:noFill/>
          <a:ln>
            <a:noFill/>
          </a:ln>
        </p:spPr>
        <p:txBody>
          <a:bodyPr anchorCtr="0" anchor="ctr" bIns="34275" lIns="68575" spcFirstLastPara="1" rIns="68575" wrap="square" tIns="34275">
            <a:normAutofit/>
          </a:bodyPr>
          <a:lstStyle>
            <a:lvl1pPr lvl="0" algn="l">
              <a:spcBef>
                <a:spcPts val="0"/>
              </a:spcBef>
              <a:spcAft>
                <a:spcPts val="0"/>
              </a:spcAft>
              <a:buClr>
                <a:srgbClr val="DC4400"/>
              </a:buClr>
              <a:buSzPts val="3300"/>
              <a:buFont typeface="Impact"/>
              <a:buChar char="●"/>
              <a:defRPr>
                <a:solidFill>
                  <a:srgbClr val="DC4400"/>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7"/>
          <p:cNvSpPr txBox="1"/>
          <p:nvPr>
            <p:ph idx="1" type="body"/>
          </p:nvPr>
        </p:nvSpPr>
        <p:spPr>
          <a:xfrm>
            <a:off x="684913" y="1832969"/>
            <a:ext cx="7774200" cy="2761800"/>
          </a:xfrm>
          <a:prstGeom prst="rect">
            <a:avLst/>
          </a:prstGeom>
          <a:noFill/>
          <a:ln>
            <a:noFill/>
          </a:ln>
        </p:spPr>
        <p:txBody>
          <a:bodyPr anchorCtr="0" anchor="t" bIns="34275" lIns="68575" spcFirstLastPara="1" rIns="68575" wrap="square" tIns="34275">
            <a:normAutofit/>
          </a:bodyPr>
          <a:lstStyle>
            <a:lvl1pPr indent="-381000" lvl="0" marL="457200" algn="l">
              <a:spcBef>
                <a:spcPts val="500"/>
              </a:spcBef>
              <a:spcAft>
                <a:spcPts val="0"/>
              </a:spcAft>
              <a:buClr>
                <a:schemeClr val="dk1"/>
              </a:buClr>
              <a:buSzPts val="2400"/>
              <a:buChar char="●"/>
              <a:defRPr/>
            </a:lvl1pPr>
            <a:lvl2pPr indent="-361950" lvl="1" marL="914400" algn="l">
              <a:spcBef>
                <a:spcPts val="400"/>
              </a:spcBef>
              <a:spcAft>
                <a:spcPts val="0"/>
              </a:spcAft>
              <a:buClr>
                <a:schemeClr val="dk1"/>
              </a:buClr>
              <a:buSzPts val="2100"/>
              <a:buChar char="○"/>
              <a:defRPr/>
            </a:lvl2pPr>
            <a:lvl3pPr indent="-342900" lvl="2" marL="1371600" algn="l">
              <a:spcBef>
                <a:spcPts val="400"/>
              </a:spcBef>
              <a:spcAft>
                <a:spcPts val="0"/>
              </a:spcAft>
              <a:buClr>
                <a:schemeClr val="dk1"/>
              </a:buClr>
              <a:buSzPts val="1800"/>
              <a:buChar char="■"/>
              <a:defRPr/>
            </a:lvl3pPr>
            <a:lvl4pPr indent="-323850" lvl="3" marL="1828800" algn="l">
              <a:spcBef>
                <a:spcPts val="300"/>
              </a:spcBef>
              <a:spcAft>
                <a:spcPts val="0"/>
              </a:spcAft>
              <a:buClr>
                <a:schemeClr val="dk1"/>
              </a:buClr>
              <a:buSzPts val="1500"/>
              <a:buChar char="●"/>
              <a:defRPr/>
            </a:lvl4pPr>
            <a:lvl5pPr indent="-323850" lvl="4" marL="2286000" algn="l">
              <a:spcBef>
                <a:spcPts val="300"/>
              </a:spcBef>
              <a:spcAft>
                <a:spcPts val="0"/>
              </a:spcAft>
              <a:buClr>
                <a:schemeClr val="dk1"/>
              </a:buClr>
              <a:buSzPts val="1500"/>
              <a:buChar char="○"/>
              <a:defRPr/>
            </a:lvl5pPr>
            <a:lvl6pPr indent="-317500" lvl="5" marL="2743200" algn="l">
              <a:spcBef>
                <a:spcPts val="300"/>
              </a:spcBef>
              <a:spcAft>
                <a:spcPts val="0"/>
              </a:spcAft>
              <a:buClr>
                <a:schemeClr val="dk1"/>
              </a:buClr>
              <a:buSzPts val="1400"/>
              <a:buChar char="■"/>
              <a:defRPr/>
            </a:lvl6pPr>
            <a:lvl7pPr indent="-317500" lvl="6" marL="3200400" algn="l">
              <a:spcBef>
                <a:spcPts val="300"/>
              </a:spcBef>
              <a:spcAft>
                <a:spcPts val="0"/>
              </a:spcAft>
              <a:buClr>
                <a:schemeClr val="dk1"/>
              </a:buClr>
              <a:buSzPts val="1400"/>
              <a:buChar char="●"/>
              <a:defRPr/>
            </a:lvl7pPr>
            <a:lvl8pPr indent="-317500" lvl="7" marL="3657600" algn="l">
              <a:spcBef>
                <a:spcPts val="300"/>
              </a:spcBef>
              <a:spcAft>
                <a:spcPts val="0"/>
              </a:spcAft>
              <a:buClr>
                <a:schemeClr val="dk1"/>
              </a:buClr>
              <a:buSzPts val="1400"/>
              <a:buChar char="○"/>
              <a:defRPr/>
            </a:lvl8pPr>
            <a:lvl9pPr indent="-317500" lvl="8" marL="4114800" algn="l">
              <a:spcBef>
                <a:spcPts val="300"/>
              </a:spcBef>
              <a:spcAft>
                <a:spcPts val="0"/>
              </a:spcAft>
              <a:buClr>
                <a:schemeClr val="dk1"/>
              </a:buClr>
              <a:buSzPts val="1400"/>
              <a:buChar char="■"/>
              <a:defRPr/>
            </a:lvl9pPr>
          </a:lstStyle>
          <a:p/>
        </p:txBody>
      </p:sp>
      <p:sp>
        <p:nvSpPr>
          <p:cNvPr id="41" name="Google Shape;41;p7"/>
          <p:cNvSpPr txBox="1"/>
          <p:nvPr>
            <p:ph idx="10" type="dt"/>
          </p:nvPr>
        </p:nvSpPr>
        <p:spPr>
          <a:xfrm>
            <a:off x="684913" y="4767263"/>
            <a:ext cx="1905900" cy="273900"/>
          </a:xfrm>
          <a:prstGeom prst="rect">
            <a:avLst/>
          </a:prstGeom>
          <a:noFill/>
          <a:ln>
            <a:noFill/>
          </a:ln>
        </p:spPr>
        <p:txBody>
          <a:bodyPr anchorCtr="0" anchor="t" bIns="34275" lIns="68575" spcFirstLastPara="1" rIns="68575" wrap="square" tIns="34275">
            <a:noAutofit/>
          </a:bodyPr>
          <a:lstStyle>
            <a:lvl1pPr lvl="0" marR="0" algn="l">
              <a:spcBef>
                <a:spcPts val="0"/>
              </a:spcBef>
              <a:spcAft>
                <a:spcPts val="0"/>
              </a:spcAft>
              <a:buSzPts val="1100"/>
              <a:buNone/>
              <a:defRPr sz="1400">
                <a:solidFill>
                  <a:schemeClr val="dk1"/>
                </a:solidFill>
                <a:latin typeface="Verdana"/>
                <a:ea typeface="Verdana"/>
                <a:cs typeface="Verdana"/>
                <a:sym typeface="Verdana"/>
              </a:defRPr>
            </a:lvl1pPr>
            <a:lvl2pPr lvl="1"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42" name="Google Shape;42;p7"/>
          <p:cNvSpPr txBox="1"/>
          <p:nvPr>
            <p:ph idx="11" type="ftr"/>
          </p:nvPr>
        </p:nvSpPr>
        <p:spPr>
          <a:xfrm>
            <a:off x="3124200" y="4767263"/>
            <a:ext cx="2895600" cy="273900"/>
          </a:xfrm>
          <a:prstGeom prst="rect">
            <a:avLst/>
          </a:prstGeom>
          <a:noFill/>
          <a:ln>
            <a:noFill/>
          </a:ln>
        </p:spPr>
        <p:txBody>
          <a:bodyPr anchorCtr="0" anchor="t" bIns="34275" lIns="68575" spcFirstLastPara="1" rIns="68575" wrap="square" tIns="34275">
            <a:noAutofit/>
          </a:bodyPr>
          <a:lstStyle>
            <a:lvl1pPr lvl="0" marR="0" algn="l">
              <a:spcBef>
                <a:spcPts val="0"/>
              </a:spcBef>
              <a:spcAft>
                <a:spcPts val="0"/>
              </a:spcAft>
              <a:buSzPts val="1100"/>
              <a:buNone/>
              <a:defRPr sz="1400">
                <a:solidFill>
                  <a:schemeClr val="dk1"/>
                </a:solidFill>
                <a:latin typeface="Verdana"/>
                <a:ea typeface="Verdana"/>
                <a:cs typeface="Verdana"/>
                <a:sym typeface="Verdana"/>
              </a:defRPr>
            </a:lvl1pPr>
            <a:lvl2pPr lvl="1"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43" name="Google Shape;43;p7"/>
          <p:cNvSpPr txBox="1"/>
          <p:nvPr>
            <p:ph idx="12" type="sldNum"/>
          </p:nvPr>
        </p:nvSpPr>
        <p:spPr>
          <a:xfrm>
            <a:off x="6553201" y="4767263"/>
            <a:ext cx="1917000" cy="273900"/>
          </a:xfrm>
          <a:prstGeom prst="rect">
            <a:avLst/>
          </a:prstGeom>
          <a:noFill/>
          <a:ln>
            <a:noFill/>
          </a:ln>
        </p:spPr>
        <p:txBody>
          <a:bodyPr anchorCtr="0" anchor="t" bIns="34275" lIns="68575" spcFirstLastPara="1" rIns="68575" wrap="square" tIns="34275">
            <a:noAutofit/>
          </a:bodyPr>
          <a:lstStyle>
            <a:lvl1pPr indent="0" lvl="0" marL="0" marR="0" algn="l">
              <a:spcBef>
                <a:spcPts val="0"/>
              </a:spcBef>
              <a:buNone/>
              <a:defRPr sz="1400">
                <a:solidFill>
                  <a:schemeClr val="dk1"/>
                </a:solidFill>
                <a:latin typeface="Verdana"/>
                <a:ea typeface="Verdana"/>
                <a:cs typeface="Verdana"/>
                <a:sym typeface="Verdana"/>
              </a:defRPr>
            </a:lvl1pPr>
            <a:lvl2pPr indent="0" lvl="1" marL="0" marR="0" algn="l">
              <a:spcBef>
                <a:spcPts val="0"/>
              </a:spcBef>
              <a:buNone/>
              <a:defRPr sz="1400">
                <a:solidFill>
                  <a:schemeClr val="dk1"/>
                </a:solidFill>
                <a:latin typeface="Verdana"/>
                <a:ea typeface="Verdana"/>
                <a:cs typeface="Verdana"/>
                <a:sym typeface="Verdana"/>
              </a:defRPr>
            </a:lvl2pPr>
            <a:lvl3pPr indent="0" lvl="2" marL="0" marR="0" algn="l">
              <a:spcBef>
                <a:spcPts val="0"/>
              </a:spcBef>
              <a:buNone/>
              <a:defRPr sz="1400">
                <a:solidFill>
                  <a:schemeClr val="dk1"/>
                </a:solidFill>
                <a:latin typeface="Verdana"/>
                <a:ea typeface="Verdana"/>
                <a:cs typeface="Verdana"/>
                <a:sym typeface="Verdana"/>
              </a:defRPr>
            </a:lvl3pPr>
            <a:lvl4pPr indent="0" lvl="3" marL="0" marR="0" algn="l">
              <a:spcBef>
                <a:spcPts val="0"/>
              </a:spcBef>
              <a:buNone/>
              <a:defRPr sz="1400">
                <a:solidFill>
                  <a:schemeClr val="dk1"/>
                </a:solidFill>
                <a:latin typeface="Verdana"/>
                <a:ea typeface="Verdana"/>
                <a:cs typeface="Verdana"/>
                <a:sym typeface="Verdana"/>
              </a:defRPr>
            </a:lvl4pPr>
            <a:lvl5pPr indent="0" lvl="4" marL="0" marR="0" algn="l">
              <a:spcBef>
                <a:spcPts val="0"/>
              </a:spcBef>
              <a:buNone/>
              <a:defRPr sz="1400">
                <a:solidFill>
                  <a:schemeClr val="dk1"/>
                </a:solidFill>
                <a:latin typeface="Verdana"/>
                <a:ea typeface="Verdana"/>
                <a:cs typeface="Verdana"/>
                <a:sym typeface="Verdana"/>
              </a:defRPr>
            </a:lvl5pPr>
            <a:lvl6pPr indent="0" lvl="5" marL="0" marR="0" algn="l">
              <a:spcBef>
                <a:spcPts val="0"/>
              </a:spcBef>
              <a:buNone/>
              <a:defRPr sz="1400">
                <a:solidFill>
                  <a:schemeClr val="dk1"/>
                </a:solidFill>
                <a:latin typeface="Verdana"/>
                <a:ea typeface="Verdana"/>
                <a:cs typeface="Verdana"/>
                <a:sym typeface="Verdana"/>
              </a:defRPr>
            </a:lvl6pPr>
            <a:lvl7pPr indent="0" lvl="6" marL="0" marR="0" algn="l">
              <a:spcBef>
                <a:spcPts val="0"/>
              </a:spcBef>
              <a:buNone/>
              <a:defRPr sz="1400">
                <a:solidFill>
                  <a:schemeClr val="dk1"/>
                </a:solidFill>
                <a:latin typeface="Verdana"/>
                <a:ea typeface="Verdana"/>
                <a:cs typeface="Verdana"/>
                <a:sym typeface="Verdana"/>
              </a:defRPr>
            </a:lvl7pPr>
            <a:lvl8pPr indent="0" lvl="7" marL="0" marR="0" algn="l">
              <a:spcBef>
                <a:spcPts val="0"/>
              </a:spcBef>
              <a:buNone/>
              <a:defRPr sz="1400">
                <a:solidFill>
                  <a:schemeClr val="dk1"/>
                </a:solidFill>
                <a:latin typeface="Verdana"/>
                <a:ea typeface="Verdana"/>
                <a:cs typeface="Verdana"/>
                <a:sym typeface="Verdana"/>
              </a:defRPr>
            </a:lvl8pPr>
            <a:lvl9pPr indent="0" lvl="8" marL="0" marR="0" algn="l">
              <a:spcBef>
                <a:spcPts val="0"/>
              </a:spcBef>
              <a:buNone/>
              <a:defRPr sz="1400">
                <a:solidFill>
                  <a:schemeClr val="dk1"/>
                </a:solidFill>
                <a:latin typeface="Verdana"/>
                <a:ea typeface="Verdana"/>
                <a:cs typeface="Verdana"/>
                <a:sym typeface="Verdana"/>
              </a:defRPr>
            </a:lvl9pPr>
          </a:lstStyle>
          <a:p>
            <a:pPr indent="0" lvl="0" marL="0" rtl="0" algn="l">
              <a:spcBef>
                <a:spcPts val="0"/>
              </a:spcBef>
              <a:spcAft>
                <a:spcPts val="0"/>
              </a:spcAft>
              <a:buNone/>
            </a:pPr>
            <a:fld id="{00000000-1234-1234-1234-123412341234}" type="slidenum">
              <a:rPr lang="en"/>
              <a:t>‹#›</a:t>
            </a:fld>
            <a:endParaRPr/>
          </a:p>
        </p:txBody>
      </p:sp>
      <p:pic>
        <p:nvPicPr>
          <p:cNvPr descr="OSU_COE_horizontal_2C_O_over_B.eps" id="44" name="Google Shape;44;p7"/>
          <p:cNvPicPr preferRelativeResize="0"/>
          <p:nvPr/>
        </p:nvPicPr>
        <p:blipFill rotWithShape="1">
          <a:blip r:embed="rId2">
            <a:alphaModFix/>
          </a:blip>
          <a:srcRect b="0" l="0" r="0" t="0"/>
          <a:stretch/>
        </p:blipFill>
        <p:spPr>
          <a:xfrm>
            <a:off x="6365890" y="243525"/>
            <a:ext cx="2103835" cy="601723"/>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hyperlink" Target="https://github.com/Kiichigo-cc/assisted-assignments/blob/main/README.md" TargetMode="External"/><Relationship Id="rId4" Type="http://schemas.openxmlformats.org/officeDocument/2006/relationships/hyperlink" Target="https://github.com/Kiichigo-cc/assisted-assignments/blob/main/Deployment.md" TargetMode="External"/><Relationship Id="rId5" Type="http://schemas.openxmlformats.org/officeDocument/2006/relationships/hyperlink" Target="https://www.w3schools.com/REACT/DEFAULT.ASP" TargetMode="External"/><Relationship Id="rId6" Type="http://schemas.openxmlformats.org/officeDocument/2006/relationships/hyperlink" Target="https://ai.google.dev/gemini-api/docs"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 Id="rId3" Type="http://schemas.openxmlformats.org/officeDocument/2006/relationships/hyperlink" Target="https://github.com/Kiichigo-cc/assisted-assignments/tree/main"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hyperlink" Target="https://assisted-assignments.vercel.app/"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hyperlink" Target="https://vercel.com/collink23s-projects/assisted-assignments/deployments" TargetMode="External"/><Relationship Id="rId4" Type="http://schemas.openxmlformats.org/officeDocument/2006/relationships/hyperlink" Target="https://dashboard.render.com/web/srv-cvkb3cd6ubrc73fmvlm0/events"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6.png"/><Relationship Id="rId4" Type="http://schemas.openxmlformats.org/officeDocument/2006/relationships/image" Target="../media/image10.png"/><Relationship Id="rId5"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7.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hyperlink" Target="https://app.swaggerhub.com/apis-docs/assistedassignments/TD3A/1.0.0#/" TargetMode="External"/><Relationship Id="rId4" Type="http://schemas.openxmlformats.org/officeDocument/2006/relationships/hyperlink" Target="https://docs.google.com/document/d/1WjDXrTbgHQwpMtJEwI15nLf8iDnxUtgA8pC3BfwM6as/edit?tab=t.0"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 name="Shape 48"/>
        <p:cNvGrpSpPr/>
        <p:nvPr/>
      </p:nvGrpSpPr>
      <p:grpSpPr>
        <a:xfrm>
          <a:off x="0" y="0"/>
          <a:ext cx="0" cy="0"/>
          <a:chOff x="0" y="0"/>
          <a:chExt cx="0" cy="0"/>
        </a:xfrm>
      </p:grpSpPr>
      <p:sp>
        <p:nvSpPr>
          <p:cNvPr id="49" name="Google Shape;49;p8"/>
          <p:cNvSpPr txBox="1"/>
          <p:nvPr>
            <p:ph type="ctrTitle"/>
          </p:nvPr>
        </p:nvSpPr>
        <p:spPr>
          <a:xfrm>
            <a:off x="685800" y="2232876"/>
            <a:ext cx="7772400" cy="996000"/>
          </a:xfrm>
          <a:prstGeom prst="rect">
            <a:avLst/>
          </a:prstGeom>
        </p:spPr>
        <p:txBody>
          <a:bodyPr anchorCtr="0" anchor="ctr" bIns="34275" lIns="68575" spcFirstLastPara="1" rIns="68575" wrap="square" tIns="34275">
            <a:noAutofit/>
          </a:bodyPr>
          <a:lstStyle/>
          <a:p>
            <a:pPr indent="0" lvl="0" marL="0" rtl="0" algn="ctr">
              <a:spcBef>
                <a:spcPts val="0"/>
              </a:spcBef>
              <a:spcAft>
                <a:spcPts val="0"/>
              </a:spcAft>
              <a:buSzPts val="990"/>
              <a:buNone/>
            </a:pPr>
            <a:r>
              <a:rPr lang="en" sz="3040"/>
              <a:t>CS463 Senior Software Engineering Project: Spring Release</a:t>
            </a:r>
            <a:br>
              <a:rPr lang="en" sz="3040"/>
            </a:br>
            <a:r>
              <a:rPr lang="en" sz="1400">
                <a:latin typeface="Calibri"/>
                <a:ea typeface="Calibri"/>
                <a:cs typeface="Calibri"/>
                <a:sym typeface="Calibri"/>
              </a:rPr>
              <a:t>Prototype a web-based tool for creating and executing task-delineated, collaborative, AI-assisted assignments</a:t>
            </a:r>
            <a:endParaRPr b="1" sz="3040"/>
          </a:p>
        </p:txBody>
      </p:sp>
      <p:sp>
        <p:nvSpPr>
          <p:cNvPr id="50" name="Google Shape;50;p8"/>
          <p:cNvSpPr txBox="1"/>
          <p:nvPr>
            <p:ph idx="1" type="subTitle"/>
          </p:nvPr>
        </p:nvSpPr>
        <p:spPr>
          <a:xfrm>
            <a:off x="1371600" y="3467457"/>
            <a:ext cx="6400800" cy="996000"/>
          </a:xfrm>
          <a:prstGeom prst="rect">
            <a:avLst/>
          </a:prstGeom>
        </p:spPr>
        <p:txBody>
          <a:bodyPr anchorCtr="0" anchor="t" bIns="34275" lIns="68575" spcFirstLastPara="1" rIns="68575" wrap="square" tIns="34275">
            <a:normAutofit/>
          </a:bodyPr>
          <a:lstStyle/>
          <a:p>
            <a:pPr indent="0" lvl="0" marL="0" rtl="0" algn="ctr">
              <a:lnSpc>
                <a:spcPct val="100000"/>
              </a:lnSpc>
              <a:spcBef>
                <a:spcPts val="0"/>
              </a:spcBef>
              <a:spcAft>
                <a:spcPts val="0"/>
              </a:spcAft>
              <a:buSzPts val="852"/>
              <a:buNone/>
            </a:pPr>
            <a:r>
              <a:t/>
            </a:r>
            <a:endParaRPr sz="1890">
              <a:solidFill>
                <a:schemeClr val="lt1"/>
              </a:solidFill>
              <a:latin typeface="Impact"/>
              <a:ea typeface="Impact"/>
              <a:cs typeface="Impact"/>
              <a:sym typeface="Impact"/>
            </a:endParaRPr>
          </a:p>
          <a:p>
            <a:pPr indent="0" lvl="0" marL="0" rtl="0" algn="ctr">
              <a:lnSpc>
                <a:spcPct val="100000"/>
              </a:lnSpc>
              <a:spcBef>
                <a:spcPts val="0"/>
              </a:spcBef>
              <a:spcAft>
                <a:spcPts val="0"/>
              </a:spcAft>
              <a:buSzPts val="852"/>
              <a:buNone/>
            </a:pPr>
            <a:r>
              <a:rPr lang="en" sz="1890">
                <a:solidFill>
                  <a:schemeClr val="lt1"/>
                </a:solidFill>
                <a:latin typeface="Impact"/>
                <a:ea typeface="Impact"/>
                <a:cs typeface="Impact"/>
                <a:sym typeface="Impact"/>
              </a:rPr>
              <a:t>Group </a:t>
            </a:r>
            <a:r>
              <a:rPr lang="en" sz="1890">
                <a:solidFill>
                  <a:schemeClr val="lt1"/>
                </a:solidFill>
                <a:latin typeface="Impact"/>
                <a:ea typeface="Impact"/>
                <a:cs typeface="Impact"/>
                <a:sym typeface="Impact"/>
              </a:rPr>
              <a:t>28:</a:t>
            </a:r>
            <a:endParaRPr sz="1890">
              <a:solidFill>
                <a:schemeClr val="lt1"/>
              </a:solidFill>
              <a:latin typeface="Impact"/>
              <a:ea typeface="Impact"/>
              <a:cs typeface="Impact"/>
              <a:sym typeface="Impact"/>
            </a:endParaRPr>
          </a:p>
          <a:p>
            <a:pPr indent="0" lvl="0" marL="0" rtl="0" algn="ctr">
              <a:lnSpc>
                <a:spcPct val="100000"/>
              </a:lnSpc>
              <a:spcBef>
                <a:spcPts val="0"/>
              </a:spcBef>
              <a:spcAft>
                <a:spcPts val="0"/>
              </a:spcAft>
              <a:buClr>
                <a:schemeClr val="dk1"/>
              </a:buClr>
              <a:buSzPts val="852"/>
              <a:buFont typeface="Arial"/>
              <a:buNone/>
            </a:pPr>
            <a:r>
              <a:rPr lang="en" sz="1890">
                <a:solidFill>
                  <a:schemeClr val="lt1"/>
                </a:solidFill>
                <a:latin typeface="Impact"/>
                <a:ea typeface="Impact"/>
                <a:cs typeface="Impact"/>
                <a:sym typeface="Impact"/>
              </a:rPr>
              <a:t>Oliver Zhou, Ethan Lu, Trent Matsumura, Collin Kimball, Sai Anand</a:t>
            </a:r>
            <a:endParaRPr sz="727"/>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7"/>
          <p:cNvSpPr txBox="1"/>
          <p:nvPr>
            <p:ph type="title"/>
          </p:nvPr>
        </p:nvSpPr>
        <p:spPr>
          <a:xfrm>
            <a:off x="684888" y="926384"/>
            <a:ext cx="7774200" cy="8949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sz="3200">
                <a:latin typeface="Impact"/>
                <a:ea typeface="Impact"/>
                <a:cs typeface="Impact"/>
                <a:sym typeface="Impact"/>
              </a:rPr>
              <a:t>Technical Documentation (cont.)</a:t>
            </a:r>
            <a:endParaRPr sz="3200">
              <a:latin typeface="Impact"/>
              <a:ea typeface="Impact"/>
              <a:cs typeface="Impact"/>
              <a:sym typeface="Impact"/>
            </a:endParaRPr>
          </a:p>
        </p:txBody>
      </p:sp>
      <p:sp>
        <p:nvSpPr>
          <p:cNvPr id="112" name="Google Shape;112;p17"/>
          <p:cNvSpPr txBox="1"/>
          <p:nvPr>
            <p:ph idx="1" type="body"/>
          </p:nvPr>
        </p:nvSpPr>
        <p:spPr>
          <a:xfrm>
            <a:off x="684900" y="1586325"/>
            <a:ext cx="7480500" cy="3174300"/>
          </a:xfrm>
          <a:prstGeom prst="rect">
            <a:avLst/>
          </a:prstGeom>
        </p:spPr>
        <p:txBody>
          <a:bodyPr anchorCtr="0" anchor="t" bIns="34275" lIns="68575" spcFirstLastPara="1" rIns="68575" wrap="square" tIns="34275">
            <a:normAutofit lnSpcReduction="10000"/>
          </a:bodyPr>
          <a:lstStyle/>
          <a:p>
            <a:pPr indent="0" lvl="0" marL="0" rtl="0" algn="l">
              <a:spcBef>
                <a:spcPts val="500"/>
              </a:spcBef>
              <a:spcAft>
                <a:spcPts val="0"/>
              </a:spcAft>
              <a:buNone/>
            </a:pPr>
            <a:r>
              <a:t/>
            </a:r>
            <a:endParaRPr sz="2000">
              <a:latin typeface="Calibri"/>
              <a:ea typeface="Calibri"/>
              <a:cs typeface="Calibri"/>
              <a:sym typeface="Calibri"/>
            </a:endParaRPr>
          </a:p>
          <a:p>
            <a:pPr indent="0" lvl="0" marL="0" rtl="0" algn="l">
              <a:spcBef>
                <a:spcPts val="500"/>
              </a:spcBef>
              <a:spcAft>
                <a:spcPts val="0"/>
              </a:spcAft>
              <a:buNone/>
            </a:pPr>
            <a:r>
              <a:rPr lang="en" sz="2000">
                <a:latin typeface="Calibri"/>
                <a:ea typeface="Calibri"/>
                <a:cs typeface="Calibri"/>
                <a:sym typeface="Calibri"/>
              </a:rPr>
              <a:t>Developer Guides</a:t>
            </a:r>
            <a:endParaRPr sz="2000">
              <a:latin typeface="Calibri"/>
              <a:ea typeface="Calibri"/>
              <a:cs typeface="Calibri"/>
              <a:sym typeface="Calibri"/>
            </a:endParaRPr>
          </a:p>
          <a:p>
            <a:pPr indent="0" lvl="0" marL="0" rtl="0" algn="l">
              <a:spcBef>
                <a:spcPts val="500"/>
              </a:spcBef>
              <a:spcAft>
                <a:spcPts val="0"/>
              </a:spcAft>
              <a:buNone/>
            </a:pPr>
            <a:r>
              <a:rPr lang="en" sz="1500">
                <a:solidFill>
                  <a:schemeClr val="dk1"/>
                </a:solidFill>
                <a:latin typeface="Calibri"/>
                <a:ea typeface="Calibri"/>
                <a:cs typeface="Calibri"/>
                <a:sym typeface="Calibri"/>
              </a:rPr>
              <a:t>Download/</a:t>
            </a:r>
            <a:r>
              <a:rPr lang="en" sz="1500">
                <a:solidFill>
                  <a:schemeClr val="dk1"/>
                </a:solidFill>
                <a:latin typeface="Calibri"/>
                <a:ea typeface="Calibri"/>
                <a:cs typeface="Calibri"/>
                <a:sym typeface="Calibri"/>
              </a:rPr>
              <a:t>Deployment Tutorials</a:t>
            </a:r>
            <a:endParaRPr sz="1500">
              <a:solidFill>
                <a:schemeClr val="dk1"/>
              </a:solidFill>
              <a:latin typeface="Calibri"/>
              <a:ea typeface="Calibri"/>
              <a:cs typeface="Calibri"/>
              <a:sym typeface="Calibri"/>
            </a:endParaRPr>
          </a:p>
          <a:p>
            <a:pPr indent="0" lvl="0" marL="0" rtl="0" algn="l">
              <a:spcBef>
                <a:spcPts val="500"/>
              </a:spcBef>
              <a:spcAft>
                <a:spcPts val="0"/>
              </a:spcAft>
              <a:buClr>
                <a:schemeClr val="dk1"/>
              </a:buClr>
              <a:buSzPts val="1100"/>
              <a:buFont typeface="Arial"/>
              <a:buNone/>
            </a:pPr>
            <a:r>
              <a:rPr lang="en" sz="1500" u="sng">
                <a:solidFill>
                  <a:schemeClr val="hlink"/>
                </a:solidFill>
                <a:latin typeface="Calibri"/>
                <a:ea typeface="Calibri"/>
                <a:cs typeface="Calibri"/>
                <a:sym typeface="Calibri"/>
                <a:hlinkClick r:id="rId3"/>
              </a:rPr>
              <a:t>https://github.com/Kiichigo-cc/assisted-assignments/blob/main/README.md</a:t>
            </a:r>
            <a:endParaRPr sz="1500">
              <a:solidFill>
                <a:schemeClr val="dk1"/>
              </a:solidFill>
              <a:latin typeface="Calibri"/>
              <a:ea typeface="Calibri"/>
              <a:cs typeface="Calibri"/>
              <a:sym typeface="Calibri"/>
            </a:endParaRPr>
          </a:p>
          <a:p>
            <a:pPr indent="0" lvl="0" marL="0" rtl="0" algn="l">
              <a:spcBef>
                <a:spcPts val="500"/>
              </a:spcBef>
              <a:spcAft>
                <a:spcPts val="0"/>
              </a:spcAft>
              <a:buClr>
                <a:schemeClr val="dk1"/>
              </a:buClr>
              <a:buSzPts val="1100"/>
              <a:buFont typeface="Arial"/>
              <a:buNone/>
            </a:pPr>
            <a:r>
              <a:rPr lang="en" sz="1500" u="sng">
                <a:solidFill>
                  <a:schemeClr val="hlink"/>
                </a:solidFill>
                <a:latin typeface="Calibri"/>
                <a:ea typeface="Calibri"/>
                <a:cs typeface="Calibri"/>
                <a:sym typeface="Calibri"/>
                <a:hlinkClick r:id="rId4"/>
              </a:rPr>
              <a:t>https://github.com/Kiichigo-cc/assisted-assignments/blob/main/Deployment.md</a:t>
            </a:r>
            <a:endParaRPr sz="1500">
              <a:latin typeface="Calibri"/>
              <a:ea typeface="Calibri"/>
              <a:cs typeface="Calibri"/>
              <a:sym typeface="Calibri"/>
            </a:endParaRPr>
          </a:p>
          <a:p>
            <a:pPr indent="0" lvl="0" marL="0" rtl="0" algn="l">
              <a:spcBef>
                <a:spcPts val="500"/>
              </a:spcBef>
              <a:spcAft>
                <a:spcPts val="0"/>
              </a:spcAft>
              <a:buNone/>
            </a:pPr>
            <a:r>
              <a:t/>
            </a:r>
            <a:endParaRPr sz="1500">
              <a:latin typeface="Calibri"/>
              <a:ea typeface="Calibri"/>
              <a:cs typeface="Calibri"/>
              <a:sym typeface="Calibri"/>
            </a:endParaRPr>
          </a:p>
          <a:p>
            <a:pPr indent="0" lvl="0" marL="0" rtl="0" algn="l">
              <a:spcBef>
                <a:spcPts val="500"/>
              </a:spcBef>
              <a:spcAft>
                <a:spcPts val="0"/>
              </a:spcAft>
              <a:buNone/>
            </a:pPr>
            <a:r>
              <a:rPr lang="en" sz="1500">
                <a:latin typeface="Calibri"/>
                <a:ea typeface="Calibri"/>
                <a:cs typeface="Calibri"/>
                <a:sym typeface="Calibri"/>
              </a:rPr>
              <a:t>React Tutorial</a:t>
            </a:r>
            <a:endParaRPr sz="1500">
              <a:latin typeface="Calibri"/>
              <a:ea typeface="Calibri"/>
              <a:cs typeface="Calibri"/>
              <a:sym typeface="Calibri"/>
            </a:endParaRPr>
          </a:p>
          <a:p>
            <a:pPr indent="0" lvl="0" marL="0" rtl="0" algn="l">
              <a:spcBef>
                <a:spcPts val="500"/>
              </a:spcBef>
              <a:spcAft>
                <a:spcPts val="0"/>
              </a:spcAft>
              <a:buNone/>
            </a:pPr>
            <a:r>
              <a:rPr lang="en" sz="1500" u="sng">
                <a:solidFill>
                  <a:schemeClr val="hlink"/>
                </a:solidFill>
                <a:latin typeface="Calibri"/>
                <a:ea typeface="Calibri"/>
                <a:cs typeface="Calibri"/>
                <a:sym typeface="Calibri"/>
                <a:hlinkClick r:id="rId5"/>
              </a:rPr>
              <a:t>https://www.w3schools.com/REACT/DEFAULT.ASP</a:t>
            </a:r>
            <a:r>
              <a:rPr lang="en" sz="1500">
                <a:latin typeface="Calibri"/>
                <a:ea typeface="Calibri"/>
                <a:cs typeface="Calibri"/>
                <a:sym typeface="Calibri"/>
              </a:rPr>
              <a:t> </a:t>
            </a:r>
            <a:endParaRPr sz="1500">
              <a:latin typeface="Calibri"/>
              <a:ea typeface="Calibri"/>
              <a:cs typeface="Calibri"/>
              <a:sym typeface="Calibri"/>
            </a:endParaRPr>
          </a:p>
          <a:p>
            <a:pPr indent="0" lvl="0" marL="0" rtl="0" algn="l">
              <a:spcBef>
                <a:spcPts val="500"/>
              </a:spcBef>
              <a:spcAft>
                <a:spcPts val="0"/>
              </a:spcAft>
              <a:buNone/>
            </a:pPr>
            <a:r>
              <a:t/>
            </a:r>
            <a:endParaRPr sz="1500">
              <a:latin typeface="Calibri"/>
              <a:ea typeface="Calibri"/>
              <a:cs typeface="Calibri"/>
              <a:sym typeface="Calibri"/>
            </a:endParaRPr>
          </a:p>
          <a:p>
            <a:pPr indent="0" lvl="0" marL="0" rtl="0" algn="l">
              <a:spcBef>
                <a:spcPts val="500"/>
              </a:spcBef>
              <a:spcAft>
                <a:spcPts val="0"/>
              </a:spcAft>
              <a:buNone/>
            </a:pPr>
            <a:r>
              <a:rPr lang="en" sz="1500">
                <a:latin typeface="Calibri"/>
                <a:ea typeface="Calibri"/>
                <a:cs typeface="Calibri"/>
                <a:sym typeface="Calibri"/>
              </a:rPr>
              <a:t>Gemini Documentation </a:t>
            </a:r>
            <a:endParaRPr b="1" sz="1500">
              <a:latin typeface="Calibri"/>
              <a:ea typeface="Calibri"/>
              <a:cs typeface="Calibri"/>
              <a:sym typeface="Calibri"/>
            </a:endParaRPr>
          </a:p>
          <a:p>
            <a:pPr indent="0" lvl="0" marL="0" rtl="0" algn="l">
              <a:spcBef>
                <a:spcPts val="500"/>
              </a:spcBef>
              <a:spcAft>
                <a:spcPts val="0"/>
              </a:spcAft>
              <a:buNone/>
            </a:pPr>
            <a:r>
              <a:rPr lang="en" sz="1500" u="sng">
                <a:solidFill>
                  <a:schemeClr val="hlink"/>
                </a:solidFill>
                <a:latin typeface="Calibri"/>
                <a:ea typeface="Calibri"/>
                <a:cs typeface="Calibri"/>
                <a:sym typeface="Calibri"/>
                <a:hlinkClick r:id="rId6"/>
              </a:rPr>
              <a:t>https://ai.google.dev/gemini-api/docs</a:t>
            </a:r>
            <a:endParaRPr b="1" sz="1500">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8"/>
          <p:cNvSpPr txBox="1"/>
          <p:nvPr>
            <p:ph type="title"/>
          </p:nvPr>
        </p:nvSpPr>
        <p:spPr>
          <a:xfrm>
            <a:off x="684888" y="926384"/>
            <a:ext cx="7774200" cy="8949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sz="3200">
                <a:latin typeface="Impact"/>
                <a:ea typeface="Impact"/>
                <a:cs typeface="Impact"/>
                <a:sym typeface="Impact"/>
              </a:rPr>
              <a:t>Technical Documentation (cont.)</a:t>
            </a:r>
            <a:endParaRPr sz="3200">
              <a:latin typeface="Impact"/>
              <a:ea typeface="Impact"/>
              <a:cs typeface="Impact"/>
              <a:sym typeface="Impact"/>
            </a:endParaRPr>
          </a:p>
        </p:txBody>
      </p:sp>
      <p:pic>
        <p:nvPicPr>
          <p:cNvPr id="118" name="Google Shape;118;p18"/>
          <p:cNvPicPr preferRelativeResize="0"/>
          <p:nvPr/>
        </p:nvPicPr>
        <p:blipFill>
          <a:blip r:embed="rId3">
            <a:alphaModFix/>
          </a:blip>
          <a:stretch>
            <a:fillRect/>
          </a:stretch>
        </p:blipFill>
        <p:spPr>
          <a:xfrm>
            <a:off x="3898725" y="1821275"/>
            <a:ext cx="5245275" cy="3008225"/>
          </a:xfrm>
          <a:prstGeom prst="rect">
            <a:avLst/>
          </a:prstGeom>
          <a:noFill/>
          <a:ln>
            <a:noFill/>
          </a:ln>
        </p:spPr>
      </p:pic>
      <p:sp>
        <p:nvSpPr>
          <p:cNvPr id="119" name="Google Shape;119;p18"/>
          <p:cNvSpPr txBox="1"/>
          <p:nvPr>
            <p:ph idx="1" type="body"/>
          </p:nvPr>
        </p:nvSpPr>
        <p:spPr>
          <a:xfrm>
            <a:off x="542324" y="1938875"/>
            <a:ext cx="3356400" cy="2644500"/>
          </a:xfrm>
          <a:prstGeom prst="rect">
            <a:avLst/>
          </a:prstGeom>
        </p:spPr>
        <p:txBody>
          <a:bodyPr anchorCtr="0" anchor="t" bIns="34275" lIns="68575" spcFirstLastPara="1" rIns="68575" wrap="square" tIns="34275">
            <a:noAutofit/>
          </a:bodyPr>
          <a:lstStyle/>
          <a:p>
            <a:pPr indent="0" lvl="0" marL="0" rtl="0" algn="l">
              <a:lnSpc>
                <a:spcPct val="90000"/>
              </a:lnSpc>
              <a:spcBef>
                <a:spcPts val="500"/>
              </a:spcBef>
              <a:spcAft>
                <a:spcPts val="0"/>
              </a:spcAft>
              <a:buNone/>
            </a:pPr>
            <a:r>
              <a:rPr lang="en" sz="1600">
                <a:latin typeface="Calibri"/>
                <a:ea typeface="Calibri"/>
                <a:cs typeface="Calibri"/>
                <a:sym typeface="Calibri"/>
              </a:rPr>
              <a:t>Code Comments</a:t>
            </a:r>
            <a:endParaRPr sz="1300">
              <a:latin typeface="Calibri"/>
              <a:ea typeface="Calibri"/>
              <a:cs typeface="Calibri"/>
              <a:sym typeface="Calibri"/>
            </a:endParaRPr>
          </a:p>
          <a:p>
            <a:pPr indent="0" lvl="0" marL="0" rtl="0" algn="l">
              <a:lnSpc>
                <a:spcPct val="90000"/>
              </a:lnSpc>
              <a:spcBef>
                <a:spcPts val="500"/>
              </a:spcBef>
              <a:spcAft>
                <a:spcPts val="0"/>
              </a:spcAft>
              <a:buNone/>
            </a:pPr>
            <a:r>
              <a:rPr lang="en" sz="1300">
                <a:latin typeface="Calibri"/>
                <a:ea typeface="Calibri"/>
                <a:cs typeface="Calibri"/>
                <a:sym typeface="Calibri"/>
              </a:rPr>
              <a:t>The majority of developed code has documentation in the form of code comments to help give </a:t>
            </a:r>
            <a:r>
              <a:rPr lang="en" sz="1300">
                <a:latin typeface="Calibri"/>
                <a:ea typeface="Calibri"/>
                <a:cs typeface="Calibri"/>
                <a:sym typeface="Calibri"/>
              </a:rPr>
              <a:t>clarity as to the purpose of our classes and functions.</a:t>
            </a:r>
            <a:endParaRPr sz="1300">
              <a:latin typeface="Calibri"/>
              <a:ea typeface="Calibri"/>
              <a:cs typeface="Calibri"/>
              <a:sym typeface="Calibri"/>
            </a:endParaRPr>
          </a:p>
          <a:p>
            <a:pPr indent="0" lvl="0" marL="457200" rtl="0" algn="l">
              <a:lnSpc>
                <a:spcPct val="90000"/>
              </a:lnSpc>
              <a:spcBef>
                <a:spcPts val="500"/>
              </a:spcBef>
              <a:spcAft>
                <a:spcPts val="0"/>
              </a:spcAft>
              <a:buNone/>
            </a:pPr>
            <a:r>
              <a:t/>
            </a:r>
            <a:endParaRPr sz="1300">
              <a:latin typeface="Calibri"/>
              <a:ea typeface="Calibri"/>
              <a:cs typeface="Calibri"/>
              <a:sym typeface="Calibri"/>
            </a:endParaRPr>
          </a:p>
          <a:p>
            <a:pPr indent="0" lvl="0" marL="0" rtl="0" algn="l">
              <a:lnSpc>
                <a:spcPct val="90000"/>
              </a:lnSpc>
              <a:spcBef>
                <a:spcPts val="500"/>
              </a:spcBef>
              <a:spcAft>
                <a:spcPts val="0"/>
              </a:spcAft>
              <a:buNone/>
            </a:pPr>
            <a:r>
              <a:rPr lang="en" sz="1300">
                <a:latin typeface="Calibri"/>
                <a:ea typeface="Calibri"/>
                <a:cs typeface="Calibri"/>
                <a:sym typeface="Calibri"/>
              </a:rPr>
              <a:t>Most code comments can be found next to code sections where specific clarity may be needed. Important developer information can be found throughout the code base.</a:t>
            </a:r>
            <a:endParaRPr sz="1300">
              <a:latin typeface="Calibri"/>
              <a:ea typeface="Calibri"/>
              <a:cs typeface="Calibri"/>
              <a:sym typeface="Calibri"/>
            </a:endParaRPr>
          </a:p>
          <a:p>
            <a:pPr indent="0" lvl="0" marL="0" rtl="0" algn="l">
              <a:lnSpc>
                <a:spcPct val="90000"/>
              </a:lnSpc>
              <a:spcBef>
                <a:spcPts val="500"/>
              </a:spcBef>
              <a:spcAft>
                <a:spcPts val="0"/>
              </a:spcAft>
              <a:buNone/>
            </a:pPr>
            <a:r>
              <a:t/>
            </a:r>
            <a:endParaRPr sz="1300">
              <a:latin typeface="Calibri"/>
              <a:ea typeface="Calibri"/>
              <a:cs typeface="Calibri"/>
              <a:sym typeface="Calibri"/>
            </a:endParaRPr>
          </a:p>
          <a:p>
            <a:pPr indent="0" lvl="0" marL="0" rtl="0" algn="l">
              <a:lnSpc>
                <a:spcPct val="90000"/>
              </a:lnSpc>
              <a:spcBef>
                <a:spcPts val="500"/>
              </a:spcBef>
              <a:spcAft>
                <a:spcPts val="0"/>
              </a:spcAft>
              <a:buNone/>
            </a:pPr>
            <a:r>
              <a:rPr lang="en" sz="1300">
                <a:latin typeface="Calibri"/>
                <a:ea typeface="Calibri"/>
                <a:cs typeface="Calibri"/>
                <a:sym typeface="Calibri"/>
              </a:rPr>
              <a:t>Some functions which require additional context or explanation may have comments to explain the purpose to other developers.</a:t>
            </a:r>
            <a:endParaRPr sz="1300">
              <a:latin typeface="Calibri"/>
              <a:ea typeface="Calibri"/>
              <a:cs typeface="Calibri"/>
              <a:sym typeface="Calibri"/>
            </a:endParaRPr>
          </a:p>
          <a:p>
            <a:pPr indent="0" lvl="0" marL="457200" rtl="0" algn="l">
              <a:lnSpc>
                <a:spcPct val="90000"/>
              </a:lnSpc>
              <a:spcBef>
                <a:spcPts val="500"/>
              </a:spcBef>
              <a:spcAft>
                <a:spcPts val="0"/>
              </a:spcAft>
              <a:buNone/>
            </a:pPr>
            <a:r>
              <a:t/>
            </a:r>
            <a:endParaRPr sz="1900">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9"/>
          <p:cNvSpPr txBox="1"/>
          <p:nvPr>
            <p:ph type="title"/>
          </p:nvPr>
        </p:nvSpPr>
        <p:spPr>
          <a:xfrm>
            <a:off x="684888" y="926384"/>
            <a:ext cx="7774200" cy="8949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sz="3200">
                <a:latin typeface="Impact"/>
                <a:ea typeface="Impact"/>
                <a:cs typeface="Impact"/>
                <a:sym typeface="Impact"/>
              </a:rPr>
              <a:t>Technical Documentation (cont.)</a:t>
            </a:r>
            <a:endParaRPr sz="3200">
              <a:latin typeface="Impact"/>
              <a:ea typeface="Impact"/>
              <a:cs typeface="Impact"/>
              <a:sym typeface="Impact"/>
            </a:endParaRPr>
          </a:p>
        </p:txBody>
      </p:sp>
      <p:sp>
        <p:nvSpPr>
          <p:cNvPr id="125" name="Google Shape;125;p19"/>
          <p:cNvSpPr txBox="1"/>
          <p:nvPr>
            <p:ph idx="1" type="body"/>
          </p:nvPr>
        </p:nvSpPr>
        <p:spPr>
          <a:xfrm>
            <a:off x="684900" y="1633350"/>
            <a:ext cx="6974100" cy="3174300"/>
          </a:xfrm>
          <a:prstGeom prst="rect">
            <a:avLst/>
          </a:prstGeom>
        </p:spPr>
        <p:txBody>
          <a:bodyPr anchorCtr="0" anchor="t" bIns="34275" lIns="68575" spcFirstLastPara="1" rIns="68575" wrap="square" tIns="34275">
            <a:normAutofit lnSpcReduction="20000"/>
          </a:bodyPr>
          <a:lstStyle/>
          <a:p>
            <a:pPr indent="0" lvl="0" marL="0" rtl="0" algn="l">
              <a:spcBef>
                <a:spcPts val="500"/>
              </a:spcBef>
              <a:spcAft>
                <a:spcPts val="0"/>
              </a:spcAft>
              <a:buNone/>
            </a:pPr>
            <a:r>
              <a:t/>
            </a:r>
            <a:endParaRPr sz="2000">
              <a:latin typeface="Calibri"/>
              <a:ea typeface="Calibri"/>
              <a:cs typeface="Calibri"/>
              <a:sym typeface="Calibri"/>
            </a:endParaRPr>
          </a:p>
          <a:p>
            <a:pPr indent="0" lvl="0" marL="0" rtl="0" algn="l">
              <a:spcBef>
                <a:spcPts val="500"/>
              </a:spcBef>
              <a:spcAft>
                <a:spcPts val="0"/>
              </a:spcAft>
              <a:buNone/>
            </a:pPr>
            <a:r>
              <a:rPr lang="en" sz="2000">
                <a:latin typeface="Calibri"/>
                <a:ea typeface="Calibri"/>
                <a:cs typeface="Calibri"/>
                <a:sym typeface="Calibri"/>
              </a:rPr>
              <a:t>Code Reviews</a:t>
            </a:r>
            <a:endParaRPr sz="2000">
              <a:latin typeface="Calibri"/>
              <a:ea typeface="Calibri"/>
              <a:cs typeface="Calibri"/>
              <a:sym typeface="Calibri"/>
            </a:endParaRPr>
          </a:p>
          <a:p>
            <a:pPr indent="0" lvl="0" marL="0" rtl="0" algn="l">
              <a:spcBef>
                <a:spcPts val="500"/>
              </a:spcBef>
              <a:spcAft>
                <a:spcPts val="0"/>
              </a:spcAft>
              <a:buNone/>
            </a:pPr>
            <a:r>
              <a:rPr lang="en" sz="1500">
                <a:latin typeface="Calibri"/>
                <a:ea typeface="Calibri"/>
                <a:cs typeface="Calibri"/>
                <a:sym typeface="Calibri"/>
              </a:rPr>
              <a:t>Code reviews were conducted bi-weekly during our team meetings throughout the development process for quality assurance. This involved team discussion over all implemented changes to ensure full understanding of all code. </a:t>
            </a:r>
            <a:endParaRPr sz="1500">
              <a:latin typeface="Calibri"/>
              <a:ea typeface="Calibri"/>
              <a:cs typeface="Calibri"/>
              <a:sym typeface="Calibri"/>
            </a:endParaRPr>
          </a:p>
          <a:p>
            <a:pPr indent="0" lvl="0" marL="0" rtl="0" algn="l">
              <a:spcBef>
                <a:spcPts val="500"/>
              </a:spcBef>
              <a:spcAft>
                <a:spcPts val="0"/>
              </a:spcAft>
              <a:buNone/>
            </a:pPr>
            <a:r>
              <a:t/>
            </a:r>
            <a:endParaRPr sz="1500">
              <a:latin typeface="Calibri"/>
              <a:ea typeface="Calibri"/>
              <a:cs typeface="Calibri"/>
              <a:sym typeface="Calibri"/>
            </a:endParaRPr>
          </a:p>
          <a:p>
            <a:pPr indent="0" lvl="0" marL="0" rtl="0" algn="l">
              <a:spcBef>
                <a:spcPts val="500"/>
              </a:spcBef>
              <a:spcAft>
                <a:spcPts val="0"/>
              </a:spcAft>
              <a:buNone/>
            </a:pPr>
            <a:r>
              <a:rPr lang="en" sz="1500">
                <a:latin typeface="Calibri"/>
                <a:ea typeface="Calibri"/>
                <a:cs typeface="Calibri"/>
                <a:sym typeface="Calibri"/>
              </a:rPr>
              <a:t>Where the team felt it was necessary, comments and documentation were added. This was done for the sake of clarity to ensure future developers could easily understand and add on to our code structure without direct training.</a:t>
            </a:r>
            <a:endParaRPr sz="1500">
              <a:latin typeface="Calibri"/>
              <a:ea typeface="Calibri"/>
              <a:cs typeface="Calibri"/>
              <a:sym typeface="Calibri"/>
            </a:endParaRPr>
          </a:p>
          <a:p>
            <a:pPr indent="0" lvl="0" marL="0" rtl="0" algn="l">
              <a:spcBef>
                <a:spcPts val="500"/>
              </a:spcBef>
              <a:spcAft>
                <a:spcPts val="0"/>
              </a:spcAft>
              <a:buNone/>
            </a:pPr>
            <a:r>
              <a:t/>
            </a:r>
            <a:endParaRPr sz="1500">
              <a:latin typeface="Calibri"/>
              <a:ea typeface="Calibri"/>
              <a:cs typeface="Calibri"/>
              <a:sym typeface="Calibri"/>
            </a:endParaRPr>
          </a:p>
          <a:p>
            <a:pPr indent="0" lvl="0" marL="0" rtl="0" algn="l">
              <a:spcBef>
                <a:spcPts val="500"/>
              </a:spcBef>
              <a:spcAft>
                <a:spcPts val="0"/>
              </a:spcAft>
              <a:buNone/>
            </a:pPr>
            <a:r>
              <a:rPr lang="en" sz="1500">
                <a:latin typeface="Calibri"/>
                <a:ea typeface="Calibri"/>
                <a:cs typeface="Calibri"/>
                <a:sym typeface="Calibri"/>
              </a:rPr>
              <a:t>The majority of code was modified to have more modular structure to allow future developers to easily add new features and modifications to the software, which can be seen in the codebase organization.</a:t>
            </a:r>
            <a:endParaRPr sz="1500">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0"/>
          <p:cNvSpPr txBox="1"/>
          <p:nvPr>
            <p:ph type="title"/>
          </p:nvPr>
        </p:nvSpPr>
        <p:spPr>
          <a:xfrm>
            <a:off x="684913" y="938134"/>
            <a:ext cx="7774200" cy="8949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sz="3200">
                <a:latin typeface="Impact"/>
                <a:ea typeface="Impact"/>
                <a:cs typeface="Impact"/>
                <a:sym typeface="Impact"/>
              </a:rPr>
              <a:t>End-User </a:t>
            </a:r>
            <a:r>
              <a:rPr lang="en" sz="3200">
                <a:latin typeface="Impact"/>
                <a:ea typeface="Impact"/>
                <a:cs typeface="Impact"/>
                <a:sym typeface="Impact"/>
              </a:rPr>
              <a:t>Documentation</a:t>
            </a:r>
            <a:endParaRPr sz="3200">
              <a:latin typeface="Impact"/>
              <a:ea typeface="Impact"/>
              <a:cs typeface="Impact"/>
              <a:sym typeface="Impact"/>
            </a:endParaRPr>
          </a:p>
        </p:txBody>
      </p:sp>
      <p:sp>
        <p:nvSpPr>
          <p:cNvPr id="131" name="Google Shape;131;p20"/>
          <p:cNvSpPr txBox="1"/>
          <p:nvPr>
            <p:ph idx="1" type="body"/>
          </p:nvPr>
        </p:nvSpPr>
        <p:spPr>
          <a:xfrm>
            <a:off x="684925" y="1928675"/>
            <a:ext cx="7774200" cy="2813100"/>
          </a:xfrm>
          <a:prstGeom prst="rect">
            <a:avLst/>
          </a:prstGeom>
        </p:spPr>
        <p:txBody>
          <a:bodyPr anchorCtr="0" anchor="t" bIns="34275" lIns="68575" spcFirstLastPara="1" rIns="68575" wrap="square" tIns="34275">
            <a:normAutofit fontScale="92500" lnSpcReduction="20000"/>
          </a:bodyPr>
          <a:lstStyle/>
          <a:p>
            <a:pPr indent="0" lvl="0" marL="0" rtl="0" algn="l">
              <a:spcBef>
                <a:spcPts val="500"/>
              </a:spcBef>
              <a:spcAft>
                <a:spcPts val="0"/>
              </a:spcAft>
              <a:buNone/>
            </a:pPr>
            <a:r>
              <a:rPr lang="en" sz="1800">
                <a:latin typeface="Calibri"/>
                <a:ea typeface="Calibri"/>
                <a:cs typeface="Calibri"/>
                <a:sym typeface="Calibri"/>
              </a:rPr>
              <a:t>User Guides are provided on the project GitHub repository. (</a:t>
            </a:r>
            <a:r>
              <a:rPr lang="en" sz="1800" u="sng">
                <a:solidFill>
                  <a:schemeClr val="hlink"/>
                </a:solidFill>
                <a:latin typeface="Calibri"/>
                <a:ea typeface="Calibri"/>
                <a:cs typeface="Calibri"/>
                <a:sym typeface="Calibri"/>
                <a:hlinkClick r:id="rId3"/>
              </a:rPr>
              <a:t>TD3A GitHub</a:t>
            </a:r>
            <a:r>
              <a:rPr lang="en" sz="1800">
                <a:latin typeface="Calibri"/>
                <a:ea typeface="Calibri"/>
                <a:cs typeface="Calibri"/>
                <a:sym typeface="Calibri"/>
              </a:rPr>
              <a:t>)</a:t>
            </a:r>
            <a:endParaRPr sz="1800">
              <a:latin typeface="Calibri"/>
              <a:ea typeface="Calibri"/>
              <a:cs typeface="Calibri"/>
              <a:sym typeface="Calibri"/>
            </a:endParaRPr>
          </a:p>
          <a:p>
            <a:pPr indent="0" lvl="0" marL="0" rtl="0" algn="l">
              <a:spcBef>
                <a:spcPts val="500"/>
              </a:spcBef>
              <a:spcAft>
                <a:spcPts val="0"/>
              </a:spcAft>
              <a:buNone/>
            </a:pPr>
            <a:r>
              <a:t/>
            </a:r>
            <a:endParaRPr sz="1800">
              <a:latin typeface="Calibri"/>
              <a:ea typeface="Calibri"/>
              <a:cs typeface="Calibri"/>
              <a:sym typeface="Calibri"/>
            </a:endParaRPr>
          </a:p>
          <a:p>
            <a:pPr indent="0" lvl="0" marL="0" rtl="0" algn="l">
              <a:spcBef>
                <a:spcPts val="500"/>
              </a:spcBef>
              <a:spcAft>
                <a:spcPts val="0"/>
              </a:spcAft>
              <a:buNone/>
            </a:pPr>
            <a:r>
              <a:rPr lang="en" sz="1800">
                <a:solidFill>
                  <a:schemeClr val="dk1"/>
                </a:solidFill>
                <a:latin typeface="Calibri"/>
                <a:ea typeface="Calibri"/>
                <a:cs typeface="Calibri"/>
                <a:sym typeface="Calibri"/>
              </a:rPr>
              <a:t>Any issues regarding the deployment of the project are covered in the repository guides, as well as usage of the actual program.</a:t>
            </a:r>
            <a:endParaRPr sz="1800">
              <a:solidFill>
                <a:schemeClr val="dk1"/>
              </a:solidFill>
              <a:latin typeface="Calibri"/>
              <a:ea typeface="Calibri"/>
              <a:cs typeface="Calibri"/>
              <a:sym typeface="Calibri"/>
            </a:endParaRPr>
          </a:p>
          <a:p>
            <a:pPr indent="0" lvl="0" marL="0" rtl="0" algn="l">
              <a:spcBef>
                <a:spcPts val="500"/>
              </a:spcBef>
              <a:spcAft>
                <a:spcPts val="0"/>
              </a:spcAft>
              <a:buClr>
                <a:schemeClr val="dk1"/>
              </a:buClr>
              <a:buSzPct val="61111"/>
              <a:buFont typeface="Arial"/>
              <a:buNone/>
            </a:pPr>
            <a:r>
              <a:t/>
            </a:r>
            <a:endParaRPr sz="1800">
              <a:solidFill>
                <a:schemeClr val="dk1"/>
              </a:solidFill>
              <a:latin typeface="Calibri"/>
              <a:ea typeface="Calibri"/>
              <a:cs typeface="Calibri"/>
              <a:sym typeface="Calibri"/>
            </a:endParaRPr>
          </a:p>
          <a:p>
            <a:pPr indent="0" lvl="0" marL="0" rtl="0" algn="l">
              <a:spcBef>
                <a:spcPts val="500"/>
              </a:spcBef>
              <a:spcAft>
                <a:spcPts val="0"/>
              </a:spcAft>
              <a:buNone/>
            </a:pPr>
            <a:r>
              <a:rPr lang="en" sz="1800">
                <a:latin typeface="Calibri"/>
                <a:ea typeface="Calibri"/>
                <a:cs typeface="Calibri"/>
                <a:sym typeface="Calibri"/>
              </a:rPr>
              <a:t>The user guide in the README.md contains information on how to run the program locally for development purposes.</a:t>
            </a:r>
            <a:endParaRPr sz="1800">
              <a:latin typeface="Calibri"/>
              <a:ea typeface="Calibri"/>
              <a:cs typeface="Calibri"/>
              <a:sym typeface="Calibri"/>
            </a:endParaRPr>
          </a:p>
          <a:p>
            <a:pPr indent="0" lvl="0" marL="0" rtl="0" algn="l">
              <a:spcBef>
                <a:spcPts val="500"/>
              </a:spcBef>
              <a:spcAft>
                <a:spcPts val="0"/>
              </a:spcAft>
              <a:buNone/>
            </a:pPr>
            <a:r>
              <a:t/>
            </a:r>
            <a:endParaRPr sz="1800">
              <a:latin typeface="Calibri"/>
              <a:ea typeface="Calibri"/>
              <a:cs typeface="Calibri"/>
              <a:sym typeface="Calibri"/>
            </a:endParaRPr>
          </a:p>
          <a:p>
            <a:pPr indent="0" lvl="0" marL="0" rtl="0" algn="l">
              <a:spcBef>
                <a:spcPts val="500"/>
              </a:spcBef>
              <a:spcAft>
                <a:spcPts val="0"/>
              </a:spcAft>
              <a:buNone/>
            </a:pPr>
            <a:r>
              <a:rPr lang="en" sz="1800">
                <a:latin typeface="Calibri"/>
                <a:ea typeface="Calibri"/>
                <a:cs typeface="Calibri"/>
                <a:sym typeface="Calibri"/>
              </a:rPr>
              <a:t>No common issues were encountered during the usage process, so issues regarding usage of the project will be in the repo user guides (navigation, assignment interaction, etc.)</a:t>
            </a:r>
            <a:endParaRPr sz="1800">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1"/>
          <p:cNvSpPr txBox="1"/>
          <p:nvPr>
            <p:ph type="title"/>
          </p:nvPr>
        </p:nvSpPr>
        <p:spPr>
          <a:xfrm>
            <a:off x="684913" y="938134"/>
            <a:ext cx="7774200" cy="8949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sz="3200">
                <a:latin typeface="Impact"/>
                <a:ea typeface="Impact"/>
                <a:cs typeface="Impact"/>
                <a:sym typeface="Impact"/>
              </a:rPr>
              <a:t>End-User Documentation</a:t>
            </a:r>
            <a:endParaRPr sz="3200">
              <a:latin typeface="Impact"/>
              <a:ea typeface="Impact"/>
              <a:cs typeface="Impact"/>
              <a:sym typeface="Impact"/>
            </a:endParaRPr>
          </a:p>
        </p:txBody>
      </p:sp>
      <p:sp>
        <p:nvSpPr>
          <p:cNvPr id="137" name="Google Shape;137;p21"/>
          <p:cNvSpPr txBox="1"/>
          <p:nvPr>
            <p:ph idx="1" type="body"/>
          </p:nvPr>
        </p:nvSpPr>
        <p:spPr>
          <a:xfrm>
            <a:off x="684918" y="1832975"/>
            <a:ext cx="3334500" cy="2761800"/>
          </a:xfrm>
          <a:prstGeom prst="rect">
            <a:avLst/>
          </a:prstGeom>
        </p:spPr>
        <p:txBody>
          <a:bodyPr anchorCtr="0" anchor="t" bIns="34275" lIns="68575" spcFirstLastPara="1" rIns="68575" wrap="square" tIns="34275">
            <a:normAutofit lnSpcReduction="20000"/>
          </a:bodyPr>
          <a:lstStyle/>
          <a:p>
            <a:pPr indent="0" lvl="0" marL="0" rtl="0" algn="l">
              <a:spcBef>
                <a:spcPts val="500"/>
              </a:spcBef>
              <a:spcAft>
                <a:spcPts val="0"/>
              </a:spcAft>
              <a:buNone/>
            </a:pPr>
            <a:r>
              <a:rPr lang="en" sz="1800">
                <a:latin typeface="Calibri"/>
                <a:ea typeface="Calibri"/>
                <a:cs typeface="Calibri"/>
                <a:sym typeface="Calibri"/>
              </a:rPr>
              <a:t>Support resources come from the README.md documentation or the documentation in the team drive.</a:t>
            </a:r>
            <a:endParaRPr sz="1800">
              <a:latin typeface="Calibri"/>
              <a:ea typeface="Calibri"/>
              <a:cs typeface="Calibri"/>
              <a:sym typeface="Calibri"/>
            </a:endParaRPr>
          </a:p>
          <a:p>
            <a:pPr indent="0" lvl="0" marL="0" rtl="0" algn="l">
              <a:spcBef>
                <a:spcPts val="500"/>
              </a:spcBef>
              <a:spcAft>
                <a:spcPts val="0"/>
              </a:spcAft>
              <a:buNone/>
            </a:pPr>
            <a:r>
              <a:t/>
            </a:r>
            <a:endParaRPr sz="1800">
              <a:latin typeface="Calibri"/>
              <a:ea typeface="Calibri"/>
              <a:cs typeface="Calibri"/>
              <a:sym typeface="Calibri"/>
            </a:endParaRPr>
          </a:p>
          <a:p>
            <a:pPr indent="0" lvl="0" marL="0" rtl="0" algn="l">
              <a:spcBef>
                <a:spcPts val="500"/>
              </a:spcBef>
              <a:spcAft>
                <a:spcPts val="0"/>
              </a:spcAft>
              <a:buNone/>
            </a:pPr>
            <a:r>
              <a:rPr lang="en" sz="1800">
                <a:latin typeface="Calibri"/>
                <a:ea typeface="Calibri"/>
                <a:cs typeface="Calibri"/>
                <a:sym typeface="Calibri"/>
              </a:rPr>
              <a:t>If further assistance is needed, users or developers can contact any of the </a:t>
            </a:r>
            <a:r>
              <a:rPr lang="en" sz="1800">
                <a:latin typeface="Calibri"/>
                <a:ea typeface="Calibri"/>
                <a:cs typeface="Calibri"/>
                <a:sym typeface="Calibri"/>
              </a:rPr>
              <a:t>team</a:t>
            </a:r>
            <a:r>
              <a:rPr lang="en" sz="1800">
                <a:latin typeface="Calibri"/>
                <a:ea typeface="Calibri"/>
                <a:cs typeface="Calibri"/>
                <a:sym typeface="Calibri"/>
              </a:rPr>
              <a:t> members for additional support.</a:t>
            </a:r>
            <a:endParaRPr sz="1800">
              <a:latin typeface="Calibri"/>
              <a:ea typeface="Calibri"/>
              <a:cs typeface="Calibri"/>
              <a:sym typeface="Calibri"/>
            </a:endParaRPr>
          </a:p>
          <a:p>
            <a:pPr indent="0" lvl="0" marL="0" rtl="0" algn="l">
              <a:spcBef>
                <a:spcPts val="500"/>
              </a:spcBef>
              <a:spcAft>
                <a:spcPts val="0"/>
              </a:spcAft>
              <a:buNone/>
            </a:pPr>
            <a:r>
              <a:t/>
            </a:r>
            <a:endParaRPr sz="1800">
              <a:latin typeface="Calibri"/>
              <a:ea typeface="Calibri"/>
              <a:cs typeface="Calibri"/>
              <a:sym typeface="Calibri"/>
            </a:endParaRPr>
          </a:p>
          <a:p>
            <a:pPr indent="0" lvl="0" marL="0" rtl="0" algn="l">
              <a:spcBef>
                <a:spcPts val="500"/>
              </a:spcBef>
              <a:spcAft>
                <a:spcPts val="0"/>
              </a:spcAft>
              <a:buNone/>
            </a:pPr>
            <a:r>
              <a:t/>
            </a:r>
            <a:endParaRPr sz="1800">
              <a:latin typeface="Calibri"/>
              <a:ea typeface="Calibri"/>
              <a:cs typeface="Calibri"/>
              <a:sym typeface="Calibri"/>
            </a:endParaRPr>
          </a:p>
        </p:txBody>
      </p:sp>
      <p:graphicFrame>
        <p:nvGraphicFramePr>
          <p:cNvPr id="138" name="Google Shape;138;p21"/>
          <p:cNvGraphicFramePr/>
          <p:nvPr/>
        </p:nvGraphicFramePr>
        <p:xfrm>
          <a:off x="4502425" y="1719950"/>
          <a:ext cx="3000000" cy="3000000"/>
        </p:xfrm>
        <a:graphic>
          <a:graphicData uri="http://schemas.openxmlformats.org/drawingml/2006/table">
            <a:tbl>
              <a:tblPr>
                <a:noFill/>
                <a:tableStyleId>{238D0FC0-3113-487F-80BE-85B26C191390}</a:tableStyleId>
              </a:tblPr>
              <a:tblGrid>
                <a:gridCol w="806275"/>
                <a:gridCol w="1702400"/>
                <a:gridCol w="1867725"/>
              </a:tblGrid>
              <a:tr h="526775">
                <a:tc rowSpan="6">
                  <a:txBody>
                    <a:bodyPr/>
                    <a:lstStyle/>
                    <a:p>
                      <a:pPr indent="0" lvl="0" marL="0" rtl="0" algn="l">
                        <a:spcBef>
                          <a:spcPts val="0"/>
                        </a:spcBef>
                        <a:spcAft>
                          <a:spcPts val="0"/>
                        </a:spcAft>
                        <a:buNone/>
                      </a:pPr>
                      <a:r>
                        <a:rPr lang="en" sz="1200"/>
                        <a:t>Team Contact</a:t>
                      </a:r>
                      <a:endParaRPr sz="1200"/>
                    </a:p>
                    <a:p>
                      <a:pPr indent="0" lvl="0" marL="0" rtl="0" algn="l">
                        <a:spcBef>
                          <a:spcPts val="0"/>
                        </a:spcBef>
                        <a:spcAft>
                          <a:spcPts val="0"/>
                        </a:spcAft>
                        <a:buNone/>
                      </a:pPr>
                      <a:r>
                        <a:rPr lang="en" sz="1200"/>
                        <a:t>Info</a:t>
                      </a:r>
                      <a:endParaRPr sz="1200"/>
                    </a:p>
                  </a:txBody>
                  <a:tcPr marT="91425" marB="91425" marR="91425" marL="91425"/>
                </a:tc>
                <a:tc>
                  <a:txBody>
                    <a:bodyPr/>
                    <a:lstStyle/>
                    <a:p>
                      <a:pPr indent="0" lvl="0" marL="0" rtl="0" algn="l">
                        <a:spcBef>
                          <a:spcPts val="0"/>
                        </a:spcBef>
                        <a:spcAft>
                          <a:spcPts val="0"/>
                        </a:spcAft>
                        <a:buNone/>
                      </a:pPr>
                      <a:r>
                        <a:rPr lang="en" sz="1200"/>
                        <a:t>Name</a:t>
                      </a:r>
                      <a:endParaRPr sz="1200"/>
                    </a:p>
                  </a:txBody>
                  <a:tcPr marT="91425" marB="91425" marR="91425" marL="91425"/>
                </a:tc>
                <a:tc>
                  <a:txBody>
                    <a:bodyPr/>
                    <a:lstStyle/>
                    <a:p>
                      <a:pPr indent="0" lvl="0" marL="0" rtl="0" algn="l">
                        <a:spcBef>
                          <a:spcPts val="0"/>
                        </a:spcBef>
                        <a:spcAft>
                          <a:spcPts val="0"/>
                        </a:spcAft>
                        <a:buNone/>
                      </a:pPr>
                      <a:r>
                        <a:rPr lang="en" sz="1200"/>
                        <a:t>Email</a:t>
                      </a:r>
                      <a:endParaRPr sz="1200"/>
                    </a:p>
                  </a:txBody>
                  <a:tcPr marT="91425" marB="91425" marR="91425" marL="91425"/>
                </a:tc>
              </a:tr>
              <a:tr h="526775">
                <a:tc vMerge="1"/>
                <a:tc>
                  <a:txBody>
                    <a:bodyPr/>
                    <a:lstStyle/>
                    <a:p>
                      <a:pPr indent="0" lvl="0" marL="0" rtl="0" algn="l">
                        <a:spcBef>
                          <a:spcPts val="0"/>
                        </a:spcBef>
                        <a:spcAft>
                          <a:spcPts val="0"/>
                        </a:spcAft>
                        <a:buNone/>
                      </a:pPr>
                      <a:r>
                        <a:rPr lang="en" sz="1200"/>
                        <a:t>Collin Kimball</a:t>
                      </a:r>
                      <a:endParaRPr sz="1200"/>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200"/>
                        <a:t>kimbacol@oregonstate.edu</a:t>
                      </a:r>
                      <a:endParaRPr sz="1200"/>
                    </a:p>
                  </a:txBody>
                  <a:tcPr marT="91425" marB="91425" marR="91425" marL="91425">
                    <a:lnB cap="flat" cmpd="sng" w="9525">
                      <a:solidFill>
                        <a:srgbClr val="9E9E9E"/>
                      </a:solidFill>
                      <a:prstDash val="solid"/>
                      <a:round/>
                      <a:headEnd len="sm" w="sm" type="none"/>
                      <a:tailEnd len="sm" w="sm" type="none"/>
                    </a:lnB>
                  </a:tcPr>
                </a:tc>
              </a:tr>
              <a:tr h="526775">
                <a:tc vMerge="1"/>
                <a:tc>
                  <a:txBody>
                    <a:bodyPr/>
                    <a:lstStyle/>
                    <a:p>
                      <a:pPr indent="0" lvl="0" marL="0" rtl="0" algn="l">
                        <a:spcBef>
                          <a:spcPts val="0"/>
                        </a:spcBef>
                        <a:spcAft>
                          <a:spcPts val="0"/>
                        </a:spcAft>
                        <a:buNone/>
                      </a:pPr>
                      <a:r>
                        <a:rPr lang="en" sz="1200"/>
                        <a:t>Oliver Zhou</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200"/>
                        <a:t>oliveryzhou@gmail.com</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526775">
                <a:tc vMerge="1"/>
                <a:tc>
                  <a:txBody>
                    <a:bodyPr/>
                    <a:lstStyle/>
                    <a:p>
                      <a:pPr indent="0" lvl="0" marL="0" rtl="0" algn="l">
                        <a:spcBef>
                          <a:spcPts val="0"/>
                        </a:spcBef>
                        <a:spcAft>
                          <a:spcPts val="0"/>
                        </a:spcAft>
                        <a:buNone/>
                      </a:pPr>
                      <a:r>
                        <a:rPr lang="en" sz="1200"/>
                        <a:t>Ethan Lu</a:t>
                      </a:r>
                      <a:endParaRPr sz="1200"/>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lang="en" sz="1200"/>
                        <a:t>luet@oregonstate.edu</a:t>
                      </a:r>
                      <a:endParaRPr sz="1200"/>
                    </a:p>
                  </a:txBody>
                  <a:tcPr marT="91425" marB="91425" marR="91425" marL="91425">
                    <a:lnT cap="flat" cmpd="sng" w="9525">
                      <a:solidFill>
                        <a:srgbClr val="9E9E9E"/>
                      </a:solidFill>
                      <a:prstDash val="solid"/>
                      <a:round/>
                      <a:headEnd len="sm" w="sm" type="none"/>
                      <a:tailEnd len="sm" w="sm" type="none"/>
                    </a:lnT>
                  </a:tcPr>
                </a:tc>
              </a:tr>
              <a:tr h="526775">
                <a:tc vMerge="1"/>
                <a:tc>
                  <a:txBody>
                    <a:bodyPr/>
                    <a:lstStyle/>
                    <a:p>
                      <a:pPr indent="0" lvl="0" marL="0" rtl="0" algn="l">
                        <a:spcBef>
                          <a:spcPts val="0"/>
                        </a:spcBef>
                        <a:spcAft>
                          <a:spcPts val="0"/>
                        </a:spcAft>
                        <a:buNone/>
                      </a:pPr>
                      <a:r>
                        <a:rPr lang="en" sz="1200"/>
                        <a:t>Sai Meenakshisundaram</a:t>
                      </a:r>
                      <a:endParaRPr sz="1200"/>
                    </a:p>
                  </a:txBody>
                  <a:tcPr marT="91425" marB="91425" marR="91425" marL="91425"/>
                </a:tc>
                <a:tc>
                  <a:txBody>
                    <a:bodyPr/>
                    <a:lstStyle/>
                    <a:p>
                      <a:pPr indent="0" lvl="0" marL="0" rtl="0" algn="l">
                        <a:spcBef>
                          <a:spcPts val="0"/>
                        </a:spcBef>
                        <a:spcAft>
                          <a:spcPts val="0"/>
                        </a:spcAft>
                        <a:buNone/>
                      </a:pPr>
                      <a:r>
                        <a:rPr lang="en" sz="1200"/>
                        <a:t>meenkass@oregonstate.edu</a:t>
                      </a:r>
                      <a:endParaRPr sz="1200"/>
                    </a:p>
                  </a:txBody>
                  <a:tcPr marT="91425" marB="91425" marR="91425" marL="91425"/>
                </a:tc>
              </a:tr>
              <a:tr h="526775">
                <a:tc vMerge="1"/>
                <a:tc>
                  <a:txBody>
                    <a:bodyPr/>
                    <a:lstStyle/>
                    <a:p>
                      <a:pPr indent="0" lvl="0" marL="0" rtl="0" algn="l">
                        <a:spcBef>
                          <a:spcPts val="0"/>
                        </a:spcBef>
                        <a:spcAft>
                          <a:spcPts val="0"/>
                        </a:spcAft>
                        <a:buNone/>
                      </a:pPr>
                      <a:r>
                        <a:rPr lang="en" sz="1200"/>
                        <a:t>Trent Matsumura</a:t>
                      </a:r>
                      <a:endParaRPr sz="1200"/>
                    </a:p>
                  </a:txBody>
                  <a:tcPr marT="91425" marB="91425" marR="91425" marL="91425"/>
                </a:tc>
                <a:tc>
                  <a:txBody>
                    <a:bodyPr/>
                    <a:lstStyle/>
                    <a:p>
                      <a:pPr indent="0" lvl="0" marL="0" rtl="0" algn="l">
                        <a:spcBef>
                          <a:spcPts val="0"/>
                        </a:spcBef>
                        <a:spcAft>
                          <a:spcPts val="0"/>
                        </a:spcAft>
                        <a:buNone/>
                      </a:pPr>
                      <a:r>
                        <a:rPr lang="en" sz="1200"/>
                        <a:t>matsumut@oregonstate.edu</a:t>
                      </a:r>
                      <a:endParaRPr sz="1200"/>
                    </a:p>
                  </a:txBody>
                  <a:tcPr marT="91425" marB="91425" marR="91425" marL="91425"/>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2"/>
          <p:cNvSpPr txBox="1"/>
          <p:nvPr>
            <p:ph type="title"/>
          </p:nvPr>
        </p:nvSpPr>
        <p:spPr>
          <a:xfrm>
            <a:off x="684913" y="938134"/>
            <a:ext cx="7774200" cy="8949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sz="3200">
                <a:latin typeface="Impact"/>
                <a:ea typeface="Impact"/>
                <a:cs typeface="Impact"/>
                <a:sym typeface="Impact"/>
              </a:rPr>
              <a:t>Future Work</a:t>
            </a:r>
            <a:endParaRPr sz="3200">
              <a:latin typeface="Impact"/>
              <a:ea typeface="Impact"/>
              <a:cs typeface="Impact"/>
              <a:sym typeface="Impact"/>
            </a:endParaRPr>
          </a:p>
        </p:txBody>
      </p:sp>
      <p:sp>
        <p:nvSpPr>
          <p:cNvPr id="144" name="Google Shape;144;p22"/>
          <p:cNvSpPr txBox="1"/>
          <p:nvPr>
            <p:ph idx="1" type="body"/>
          </p:nvPr>
        </p:nvSpPr>
        <p:spPr>
          <a:xfrm>
            <a:off x="684913" y="1832969"/>
            <a:ext cx="7774200" cy="2761800"/>
          </a:xfrm>
          <a:prstGeom prst="rect">
            <a:avLst/>
          </a:prstGeom>
        </p:spPr>
        <p:txBody>
          <a:bodyPr anchorCtr="0" anchor="t" bIns="34275" lIns="68575" spcFirstLastPara="1" rIns="68575" wrap="square" tIns="34275">
            <a:normAutofit/>
          </a:bodyPr>
          <a:lstStyle/>
          <a:p>
            <a:pPr indent="0" lvl="0" marL="0" rtl="0" algn="l">
              <a:spcBef>
                <a:spcPts val="500"/>
              </a:spcBef>
              <a:spcAft>
                <a:spcPts val="0"/>
              </a:spcAft>
              <a:buNone/>
            </a:pPr>
            <a:r>
              <a:rPr lang="en" sz="1800">
                <a:latin typeface="Calibri"/>
                <a:ea typeface="Calibri"/>
                <a:cs typeface="Calibri"/>
                <a:sym typeface="Calibri"/>
              </a:rPr>
              <a:t>Known Bugs</a:t>
            </a:r>
            <a:endParaRPr sz="1800">
              <a:latin typeface="Calibri"/>
              <a:ea typeface="Calibri"/>
              <a:cs typeface="Calibri"/>
              <a:sym typeface="Calibri"/>
            </a:endParaRPr>
          </a:p>
          <a:p>
            <a:pPr indent="-342900" lvl="0" marL="457200" rtl="0" algn="l">
              <a:spcBef>
                <a:spcPts val="500"/>
              </a:spcBef>
              <a:spcAft>
                <a:spcPts val="0"/>
              </a:spcAft>
              <a:buSzPts val="1800"/>
              <a:buFont typeface="Calibri"/>
              <a:buChar char="-"/>
            </a:pPr>
            <a:r>
              <a:rPr lang="en" sz="1800">
                <a:latin typeface="Calibri"/>
                <a:ea typeface="Calibri"/>
                <a:cs typeface="Calibri"/>
                <a:sym typeface="Calibri"/>
              </a:rPr>
              <a:t>As of now, each feature implemented into the project functions as intended, and no bugs have been discovered during user testing in real scenarios.</a:t>
            </a:r>
            <a:endParaRPr sz="1800">
              <a:latin typeface="Calibri"/>
              <a:ea typeface="Calibri"/>
              <a:cs typeface="Calibri"/>
              <a:sym typeface="Calibri"/>
            </a:endParaRPr>
          </a:p>
          <a:p>
            <a:pPr indent="-342900" lvl="0" marL="457200" rtl="0" algn="l">
              <a:spcBef>
                <a:spcPts val="0"/>
              </a:spcBef>
              <a:spcAft>
                <a:spcPts val="0"/>
              </a:spcAft>
              <a:buSzPts val="1800"/>
              <a:buFont typeface="Calibri"/>
              <a:buChar char="-"/>
            </a:pPr>
            <a:r>
              <a:rPr lang="en" sz="1800">
                <a:latin typeface="Calibri"/>
                <a:ea typeface="Calibri"/>
                <a:cs typeface="Calibri"/>
                <a:sym typeface="Calibri"/>
              </a:rPr>
              <a:t>Future implementations may require bug fixes but not at this time.</a:t>
            </a:r>
            <a:endParaRPr sz="1800">
              <a:latin typeface="Calibri"/>
              <a:ea typeface="Calibri"/>
              <a:cs typeface="Calibri"/>
              <a:sym typeface="Calibri"/>
            </a:endParaRPr>
          </a:p>
          <a:p>
            <a:pPr indent="0" lvl="0" marL="0" rtl="0" algn="l">
              <a:spcBef>
                <a:spcPts val="500"/>
              </a:spcBef>
              <a:spcAft>
                <a:spcPts val="0"/>
              </a:spcAft>
              <a:buNone/>
            </a:pPr>
            <a:r>
              <a:rPr lang="en" sz="1800">
                <a:latin typeface="Calibri"/>
                <a:ea typeface="Calibri"/>
                <a:cs typeface="Calibri"/>
                <a:sym typeface="Calibri"/>
              </a:rPr>
              <a:t>Limitations</a:t>
            </a:r>
            <a:endParaRPr sz="1800">
              <a:latin typeface="Calibri"/>
              <a:ea typeface="Calibri"/>
              <a:cs typeface="Calibri"/>
              <a:sym typeface="Calibri"/>
            </a:endParaRPr>
          </a:p>
          <a:p>
            <a:pPr indent="-342900" lvl="0" marL="457200" rtl="0" algn="l">
              <a:spcBef>
                <a:spcPts val="500"/>
              </a:spcBef>
              <a:spcAft>
                <a:spcPts val="0"/>
              </a:spcAft>
              <a:buSzPts val="1800"/>
              <a:buFont typeface="Calibri"/>
              <a:buChar char="-"/>
            </a:pPr>
            <a:r>
              <a:rPr lang="en" sz="1800">
                <a:latin typeface="Calibri"/>
                <a:ea typeface="Calibri"/>
                <a:cs typeface="Calibri"/>
                <a:sym typeface="Calibri"/>
              </a:rPr>
              <a:t>The project has limited support for additional context and comprehensive support for secondary features.</a:t>
            </a:r>
            <a:endParaRPr sz="1800">
              <a:latin typeface="Calibri"/>
              <a:ea typeface="Calibri"/>
              <a:cs typeface="Calibri"/>
              <a:sym typeface="Calibri"/>
            </a:endParaRPr>
          </a:p>
          <a:p>
            <a:pPr indent="-342900" lvl="0" marL="457200" rtl="0" algn="l">
              <a:spcBef>
                <a:spcPts val="0"/>
              </a:spcBef>
              <a:spcAft>
                <a:spcPts val="0"/>
              </a:spcAft>
              <a:buSzPts val="1800"/>
              <a:buFont typeface="Calibri"/>
              <a:buChar char="-"/>
            </a:pPr>
            <a:r>
              <a:rPr lang="en" sz="1800">
                <a:latin typeface="Calibri"/>
                <a:ea typeface="Calibri"/>
                <a:cs typeface="Calibri"/>
                <a:sym typeface="Calibri"/>
              </a:rPr>
              <a:t>AI assistance is limited in providing the best experience without more </a:t>
            </a:r>
            <a:r>
              <a:rPr lang="en" sz="1800">
                <a:latin typeface="Calibri"/>
                <a:ea typeface="Calibri"/>
                <a:cs typeface="Calibri"/>
                <a:sym typeface="Calibri"/>
              </a:rPr>
              <a:t>rigorous</a:t>
            </a:r>
            <a:r>
              <a:rPr lang="en" sz="1800">
                <a:latin typeface="Calibri"/>
                <a:ea typeface="Calibri"/>
                <a:cs typeface="Calibri"/>
                <a:sym typeface="Calibri"/>
              </a:rPr>
              <a:t> implementation of the AI model.</a:t>
            </a:r>
            <a:endParaRPr sz="1800">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3"/>
          <p:cNvSpPr txBox="1"/>
          <p:nvPr>
            <p:ph type="title"/>
          </p:nvPr>
        </p:nvSpPr>
        <p:spPr>
          <a:xfrm>
            <a:off x="684913" y="938134"/>
            <a:ext cx="7774200" cy="8949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sz="3200">
                <a:latin typeface="Impact"/>
                <a:ea typeface="Impact"/>
                <a:cs typeface="Impact"/>
                <a:sym typeface="Impact"/>
              </a:rPr>
              <a:t>Future Work (cont.)</a:t>
            </a:r>
            <a:endParaRPr sz="3200">
              <a:latin typeface="Impact"/>
              <a:ea typeface="Impact"/>
              <a:cs typeface="Impact"/>
              <a:sym typeface="Impact"/>
            </a:endParaRPr>
          </a:p>
        </p:txBody>
      </p:sp>
      <p:sp>
        <p:nvSpPr>
          <p:cNvPr id="150" name="Google Shape;150;p23"/>
          <p:cNvSpPr txBox="1"/>
          <p:nvPr>
            <p:ph idx="1" type="body"/>
          </p:nvPr>
        </p:nvSpPr>
        <p:spPr>
          <a:xfrm>
            <a:off x="684913" y="1832969"/>
            <a:ext cx="7774200" cy="2761800"/>
          </a:xfrm>
          <a:prstGeom prst="rect">
            <a:avLst/>
          </a:prstGeom>
        </p:spPr>
        <p:txBody>
          <a:bodyPr anchorCtr="0" anchor="t" bIns="34275" lIns="68575" spcFirstLastPara="1" rIns="68575" wrap="square" tIns="34275">
            <a:normAutofit/>
          </a:bodyPr>
          <a:lstStyle/>
          <a:p>
            <a:pPr indent="0" lvl="0" marL="0" rtl="0" algn="l">
              <a:spcBef>
                <a:spcPts val="500"/>
              </a:spcBef>
              <a:spcAft>
                <a:spcPts val="0"/>
              </a:spcAft>
              <a:buNone/>
            </a:pPr>
            <a:r>
              <a:rPr lang="en" sz="1600">
                <a:solidFill>
                  <a:schemeClr val="dk1"/>
                </a:solidFill>
                <a:latin typeface="Calibri"/>
                <a:ea typeface="Calibri"/>
                <a:cs typeface="Calibri"/>
                <a:sym typeface="Calibri"/>
              </a:rPr>
              <a:t>Architectural Improvements or Refactoring</a:t>
            </a:r>
            <a:endParaRPr sz="1600">
              <a:solidFill>
                <a:schemeClr val="dk1"/>
              </a:solidFill>
              <a:latin typeface="Calibri"/>
              <a:ea typeface="Calibri"/>
              <a:cs typeface="Calibri"/>
              <a:sym typeface="Calibri"/>
            </a:endParaRPr>
          </a:p>
          <a:p>
            <a:pPr indent="-330200" lvl="0" marL="457200" rtl="0" algn="l">
              <a:spcBef>
                <a:spcPts val="500"/>
              </a:spcBef>
              <a:spcAft>
                <a:spcPts val="0"/>
              </a:spcAft>
              <a:buClr>
                <a:schemeClr val="dk1"/>
              </a:buClr>
              <a:buSzPts val="1600"/>
              <a:buFont typeface="Calibri"/>
              <a:buChar char="-"/>
            </a:pPr>
            <a:r>
              <a:rPr lang="en" sz="1600">
                <a:solidFill>
                  <a:schemeClr val="dk1"/>
                </a:solidFill>
                <a:latin typeface="Calibri"/>
                <a:ea typeface="Calibri"/>
                <a:cs typeface="Calibri"/>
                <a:sym typeface="Calibri"/>
              </a:rPr>
              <a:t>Our project can </a:t>
            </a:r>
            <a:r>
              <a:rPr lang="en" sz="1600">
                <a:solidFill>
                  <a:schemeClr val="dk1"/>
                </a:solidFill>
                <a:latin typeface="Calibri"/>
                <a:ea typeface="Calibri"/>
                <a:cs typeface="Calibri"/>
                <a:sym typeface="Calibri"/>
              </a:rPr>
              <a:t>improve</a:t>
            </a:r>
            <a:r>
              <a:rPr lang="en" sz="1600">
                <a:solidFill>
                  <a:schemeClr val="dk1"/>
                </a:solidFill>
                <a:latin typeface="Calibri"/>
                <a:ea typeface="Calibri"/>
                <a:cs typeface="Calibri"/>
                <a:sym typeface="Calibri"/>
              </a:rPr>
              <a:t> its structure to remain organized and modular.</a:t>
            </a:r>
            <a:endParaRPr sz="1600">
              <a:solidFill>
                <a:schemeClr val="dk1"/>
              </a:solidFill>
              <a:latin typeface="Calibri"/>
              <a:ea typeface="Calibri"/>
              <a:cs typeface="Calibri"/>
              <a:sym typeface="Calibri"/>
            </a:endParaRPr>
          </a:p>
          <a:p>
            <a:pPr indent="-330200" lvl="0" marL="457200" rtl="0" algn="l">
              <a:spcBef>
                <a:spcPts val="0"/>
              </a:spcBef>
              <a:spcAft>
                <a:spcPts val="0"/>
              </a:spcAft>
              <a:buClr>
                <a:schemeClr val="dk1"/>
              </a:buClr>
              <a:buSzPts val="1600"/>
              <a:buFont typeface="Calibri"/>
              <a:buChar char="-"/>
            </a:pPr>
            <a:r>
              <a:rPr lang="en" sz="1600">
                <a:solidFill>
                  <a:schemeClr val="dk1"/>
                </a:solidFill>
                <a:latin typeface="Calibri"/>
                <a:ea typeface="Calibri"/>
                <a:cs typeface="Calibri"/>
                <a:sym typeface="Calibri"/>
              </a:rPr>
              <a:t>Use additional web technologies which make development of future features easier, and help make things run smoothly.</a:t>
            </a:r>
            <a:endParaRPr sz="1600">
              <a:solidFill>
                <a:schemeClr val="dk1"/>
              </a:solidFill>
              <a:latin typeface="Calibri"/>
              <a:ea typeface="Calibri"/>
              <a:cs typeface="Calibri"/>
              <a:sym typeface="Calibri"/>
            </a:endParaRPr>
          </a:p>
          <a:p>
            <a:pPr indent="0" lvl="0" marL="0" rtl="0" algn="l">
              <a:spcBef>
                <a:spcPts val="500"/>
              </a:spcBef>
              <a:spcAft>
                <a:spcPts val="0"/>
              </a:spcAft>
              <a:buNone/>
            </a:pPr>
            <a:r>
              <a:rPr lang="en" sz="1600">
                <a:solidFill>
                  <a:schemeClr val="dk1"/>
                </a:solidFill>
                <a:latin typeface="Calibri"/>
                <a:ea typeface="Calibri"/>
                <a:cs typeface="Calibri"/>
                <a:sym typeface="Calibri"/>
              </a:rPr>
              <a:t>Operations, Scaling, Maintenance</a:t>
            </a:r>
            <a:endParaRPr sz="1600">
              <a:solidFill>
                <a:schemeClr val="dk1"/>
              </a:solidFill>
              <a:latin typeface="Calibri"/>
              <a:ea typeface="Calibri"/>
              <a:cs typeface="Calibri"/>
              <a:sym typeface="Calibri"/>
            </a:endParaRPr>
          </a:p>
          <a:p>
            <a:pPr indent="-330200" lvl="0" marL="457200" rtl="0" algn="l">
              <a:spcBef>
                <a:spcPts val="500"/>
              </a:spcBef>
              <a:spcAft>
                <a:spcPts val="0"/>
              </a:spcAft>
              <a:buClr>
                <a:schemeClr val="dk1"/>
              </a:buClr>
              <a:buSzPts val="1600"/>
              <a:buFont typeface="Calibri"/>
              <a:buChar char="-"/>
            </a:pPr>
            <a:r>
              <a:rPr lang="en" sz="1600">
                <a:solidFill>
                  <a:schemeClr val="dk1"/>
                </a:solidFill>
                <a:latin typeface="Calibri"/>
                <a:ea typeface="Calibri"/>
                <a:cs typeface="Calibri"/>
                <a:sym typeface="Calibri"/>
              </a:rPr>
              <a:t>Implement pipelines which make deployment of the project more </a:t>
            </a:r>
            <a:r>
              <a:rPr lang="en" sz="1600">
                <a:solidFill>
                  <a:schemeClr val="dk1"/>
                </a:solidFill>
                <a:latin typeface="Calibri"/>
                <a:ea typeface="Calibri"/>
                <a:cs typeface="Calibri"/>
                <a:sym typeface="Calibri"/>
              </a:rPr>
              <a:t>efficient</a:t>
            </a:r>
            <a:r>
              <a:rPr lang="en" sz="1600">
                <a:solidFill>
                  <a:schemeClr val="dk1"/>
                </a:solidFill>
                <a:latin typeface="Calibri"/>
                <a:ea typeface="Calibri"/>
                <a:cs typeface="Calibri"/>
                <a:sym typeface="Calibri"/>
              </a:rPr>
              <a:t>.</a:t>
            </a:r>
            <a:endParaRPr sz="1600">
              <a:solidFill>
                <a:schemeClr val="dk1"/>
              </a:solidFill>
              <a:latin typeface="Calibri"/>
              <a:ea typeface="Calibri"/>
              <a:cs typeface="Calibri"/>
              <a:sym typeface="Calibri"/>
            </a:endParaRPr>
          </a:p>
          <a:p>
            <a:pPr indent="-330200" lvl="0" marL="457200" rtl="0" algn="l">
              <a:spcBef>
                <a:spcPts val="0"/>
              </a:spcBef>
              <a:spcAft>
                <a:spcPts val="0"/>
              </a:spcAft>
              <a:buClr>
                <a:schemeClr val="dk1"/>
              </a:buClr>
              <a:buSzPts val="1600"/>
              <a:buFont typeface="Calibri"/>
              <a:buChar char="-"/>
            </a:pPr>
            <a:r>
              <a:rPr lang="en" sz="1600">
                <a:solidFill>
                  <a:schemeClr val="dk1"/>
                </a:solidFill>
                <a:latin typeface="Calibri"/>
                <a:ea typeface="Calibri"/>
                <a:cs typeface="Calibri"/>
                <a:sym typeface="Calibri"/>
              </a:rPr>
              <a:t>Create school organizations which allow the app to be used in wider school systems.</a:t>
            </a:r>
            <a:endParaRPr sz="1600">
              <a:solidFill>
                <a:schemeClr val="dk1"/>
              </a:solidFill>
              <a:latin typeface="Calibri"/>
              <a:ea typeface="Calibri"/>
              <a:cs typeface="Calibri"/>
              <a:sym typeface="Calibri"/>
            </a:endParaRPr>
          </a:p>
          <a:p>
            <a:pPr indent="-330200" lvl="0" marL="457200" rtl="0" algn="l">
              <a:spcBef>
                <a:spcPts val="0"/>
              </a:spcBef>
              <a:spcAft>
                <a:spcPts val="0"/>
              </a:spcAft>
              <a:buClr>
                <a:schemeClr val="dk1"/>
              </a:buClr>
              <a:buSzPts val="1600"/>
              <a:buFont typeface="Calibri"/>
              <a:buChar char="-"/>
            </a:pPr>
            <a:r>
              <a:rPr lang="en" sz="1600">
                <a:solidFill>
                  <a:schemeClr val="dk1"/>
                </a:solidFill>
                <a:latin typeface="Calibri"/>
                <a:ea typeface="Calibri"/>
                <a:cs typeface="Calibri"/>
                <a:sym typeface="Calibri"/>
              </a:rPr>
              <a:t>Have a developer or administrative accessible backend to manage data in this project.</a:t>
            </a:r>
            <a:endParaRPr sz="1600">
              <a:solidFill>
                <a:schemeClr val="dk1"/>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4"/>
          <p:cNvSpPr txBox="1"/>
          <p:nvPr>
            <p:ph type="title"/>
          </p:nvPr>
        </p:nvSpPr>
        <p:spPr>
          <a:xfrm>
            <a:off x="684913" y="938134"/>
            <a:ext cx="7774200" cy="8949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sz="3200">
                <a:latin typeface="Impact"/>
                <a:ea typeface="Impact"/>
                <a:cs typeface="Impact"/>
                <a:sym typeface="Impact"/>
              </a:rPr>
              <a:t>Possible Future Roadmap</a:t>
            </a:r>
            <a:endParaRPr sz="3200">
              <a:latin typeface="Impact"/>
              <a:ea typeface="Impact"/>
              <a:cs typeface="Impact"/>
              <a:sym typeface="Impact"/>
            </a:endParaRPr>
          </a:p>
        </p:txBody>
      </p:sp>
      <p:sp>
        <p:nvSpPr>
          <p:cNvPr id="156" name="Google Shape;156;p24"/>
          <p:cNvSpPr txBox="1"/>
          <p:nvPr>
            <p:ph idx="1" type="body"/>
          </p:nvPr>
        </p:nvSpPr>
        <p:spPr>
          <a:xfrm>
            <a:off x="319513" y="2086644"/>
            <a:ext cx="7774200" cy="2761800"/>
          </a:xfrm>
          <a:prstGeom prst="rect">
            <a:avLst/>
          </a:prstGeom>
        </p:spPr>
        <p:txBody>
          <a:bodyPr anchorCtr="0" anchor="t" bIns="34275" lIns="68575" spcFirstLastPara="1" rIns="68575" wrap="square" tIns="34275">
            <a:normAutofit/>
          </a:bodyPr>
          <a:lstStyle/>
          <a:p>
            <a:pPr indent="0" lvl="0" marL="457200" rtl="0" algn="l">
              <a:spcBef>
                <a:spcPts val="500"/>
              </a:spcBef>
              <a:spcAft>
                <a:spcPts val="0"/>
              </a:spcAft>
              <a:buNone/>
            </a:pPr>
            <a:r>
              <a:t/>
            </a:r>
            <a:endParaRPr sz="1600">
              <a:solidFill>
                <a:schemeClr val="dk1"/>
              </a:solidFill>
              <a:latin typeface="Calibri"/>
              <a:ea typeface="Calibri"/>
              <a:cs typeface="Calibri"/>
              <a:sym typeface="Calibri"/>
            </a:endParaRPr>
          </a:p>
          <a:p>
            <a:pPr indent="0" lvl="0" marL="0" rtl="0" algn="l">
              <a:spcBef>
                <a:spcPts val="500"/>
              </a:spcBef>
              <a:spcAft>
                <a:spcPts val="0"/>
              </a:spcAft>
              <a:buNone/>
            </a:pPr>
            <a:r>
              <a:t/>
            </a:r>
            <a:endParaRPr sz="1600">
              <a:solidFill>
                <a:schemeClr val="dk1"/>
              </a:solidFill>
              <a:latin typeface="Calibri"/>
              <a:ea typeface="Calibri"/>
              <a:cs typeface="Calibri"/>
              <a:sym typeface="Calibri"/>
            </a:endParaRPr>
          </a:p>
        </p:txBody>
      </p:sp>
      <p:grpSp>
        <p:nvGrpSpPr>
          <p:cNvPr id="157" name="Google Shape;157;p24"/>
          <p:cNvGrpSpPr/>
          <p:nvPr/>
        </p:nvGrpSpPr>
        <p:grpSpPr>
          <a:xfrm>
            <a:off x="1174563" y="2087350"/>
            <a:ext cx="2504822" cy="2315200"/>
            <a:chOff x="1083025" y="1574025"/>
            <a:chExt cx="1834900" cy="2315200"/>
          </a:xfrm>
        </p:grpSpPr>
        <p:sp>
          <p:nvSpPr>
            <p:cNvPr id="158" name="Google Shape;158;p24"/>
            <p:cNvSpPr txBox="1"/>
            <p:nvPr/>
          </p:nvSpPr>
          <p:spPr>
            <a:xfrm>
              <a:off x="1886051" y="1574025"/>
              <a:ext cx="488400" cy="2412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0"/>
                </a:spcBef>
                <a:spcAft>
                  <a:spcPts val="0"/>
                </a:spcAft>
                <a:buClr>
                  <a:schemeClr val="dk1"/>
                </a:buClr>
                <a:buSzPts val="1100"/>
                <a:buFont typeface="Arial"/>
                <a:buNone/>
              </a:pPr>
              <a:r>
                <a:rPr lang="en" sz="800">
                  <a:solidFill>
                    <a:srgbClr val="858585"/>
                  </a:solidFill>
                  <a:latin typeface="Roboto"/>
                  <a:ea typeface="Roboto"/>
                  <a:cs typeface="Roboto"/>
                  <a:sym typeface="Roboto"/>
                </a:rPr>
                <a:t>TBD.</a:t>
              </a:r>
              <a:endParaRPr sz="800">
                <a:solidFill>
                  <a:srgbClr val="858585"/>
                </a:solidFill>
                <a:latin typeface="Roboto"/>
                <a:ea typeface="Roboto"/>
                <a:cs typeface="Roboto"/>
                <a:sym typeface="Roboto"/>
              </a:endParaRPr>
            </a:p>
            <a:p>
              <a:pPr indent="0" lvl="0" marL="0" rtl="0" algn="r">
                <a:lnSpc>
                  <a:spcPct val="115000"/>
                </a:lnSpc>
                <a:spcBef>
                  <a:spcPts val="1600"/>
                </a:spcBef>
                <a:spcAft>
                  <a:spcPts val="1600"/>
                </a:spcAft>
                <a:buNone/>
              </a:pPr>
              <a:r>
                <a:t/>
              </a:r>
              <a:endParaRPr sz="800">
                <a:solidFill>
                  <a:srgbClr val="0C57D3"/>
                </a:solidFill>
                <a:latin typeface="Roboto"/>
                <a:ea typeface="Roboto"/>
                <a:cs typeface="Roboto"/>
                <a:sym typeface="Roboto"/>
              </a:endParaRPr>
            </a:p>
          </p:txBody>
        </p:sp>
        <p:sp>
          <p:nvSpPr>
            <p:cNvPr id="159" name="Google Shape;159;p24"/>
            <p:cNvSpPr txBox="1"/>
            <p:nvPr/>
          </p:nvSpPr>
          <p:spPr>
            <a:xfrm>
              <a:off x="1235825" y="2695025"/>
              <a:ext cx="1505100" cy="446400"/>
            </a:xfrm>
            <a:prstGeom prst="rect">
              <a:avLst/>
            </a:prstGeom>
            <a:noFill/>
            <a:ln>
              <a:noFill/>
            </a:ln>
          </p:spPr>
          <p:txBody>
            <a:bodyPr anchorCtr="0" anchor="b" bIns="91425" lIns="91425" spcFirstLastPara="1" rIns="91425" wrap="square" tIns="91425">
              <a:noAutofit/>
            </a:bodyPr>
            <a:lstStyle/>
            <a:p>
              <a:pPr indent="0" lvl="0" marL="0" rtl="0" algn="l">
                <a:lnSpc>
                  <a:spcPct val="115000"/>
                </a:lnSpc>
                <a:spcBef>
                  <a:spcPts val="0"/>
                </a:spcBef>
                <a:spcAft>
                  <a:spcPts val="0"/>
                </a:spcAft>
                <a:buNone/>
              </a:pPr>
              <a:r>
                <a:rPr b="1" lang="en" sz="1200">
                  <a:solidFill>
                    <a:srgbClr val="0C57D3"/>
                  </a:solidFill>
                  <a:latin typeface="Roboto"/>
                  <a:ea typeface="Roboto"/>
                  <a:cs typeface="Roboto"/>
                  <a:sym typeface="Roboto"/>
                </a:rPr>
                <a:t>Content and File Types</a:t>
              </a:r>
              <a:endParaRPr b="1" sz="1200">
                <a:solidFill>
                  <a:srgbClr val="0C57D3"/>
                </a:solidFill>
                <a:latin typeface="Roboto"/>
                <a:ea typeface="Roboto"/>
                <a:cs typeface="Roboto"/>
                <a:sym typeface="Roboto"/>
              </a:endParaRPr>
            </a:p>
          </p:txBody>
        </p:sp>
        <p:sp>
          <p:nvSpPr>
            <p:cNvPr id="160" name="Google Shape;160;p24"/>
            <p:cNvSpPr txBox="1"/>
            <p:nvPr/>
          </p:nvSpPr>
          <p:spPr>
            <a:xfrm>
              <a:off x="1215700" y="3151825"/>
              <a:ext cx="1545600" cy="737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100">
                  <a:solidFill>
                    <a:srgbClr val="0C57D3"/>
                  </a:solidFill>
                  <a:latin typeface="Roboto"/>
                  <a:ea typeface="Roboto"/>
                  <a:cs typeface="Roboto"/>
                  <a:sym typeface="Roboto"/>
                </a:rPr>
                <a:t>Supporting addition file types such as pdf files to be </a:t>
              </a:r>
              <a:r>
                <a:rPr lang="en" sz="1100">
                  <a:solidFill>
                    <a:srgbClr val="0C57D3"/>
                  </a:solidFill>
                  <a:latin typeface="Roboto"/>
                  <a:ea typeface="Roboto"/>
                  <a:cs typeface="Roboto"/>
                  <a:sym typeface="Roboto"/>
                </a:rPr>
                <a:t>interpreted</a:t>
              </a:r>
              <a:r>
                <a:rPr lang="en" sz="1100">
                  <a:solidFill>
                    <a:srgbClr val="0C57D3"/>
                  </a:solidFill>
                  <a:latin typeface="Roboto"/>
                  <a:ea typeface="Roboto"/>
                  <a:cs typeface="Roboto"/>
                  <a:sym typeface="Roboto"/>
                </a:rPr>
                <a:t> as homework submissions.</a:t>
              </a:r>
              <a:endParaRPr sz="1100">
                <a:solidFill>
                  <a:srgbClr val="0C57D3"/>
                </a:solidFill>
                <a:latin typeface="Roboto"/>
                <a:ea typeface="Roboto"/>
                <a:cs typeface="Roboto"/>
                <a:sym typeface="Roboto"/>
              </a:endParaRPr>
            </a:p>
          </p:txBody>
        </p:sp>
        <p:cxnSp>
          <p:nvCxnSpPr>
            <p:cNvPr id="161" name="Google Shape;161;p24"/>
            <p:cNvCxnSpPr/>
            <p:nvPr/>
          </p:nvCxnSpPr>
          <p:spPr>
            <a:xfrm>
              <a:off x="2336612" y="1695422"/>
              <a:ext cx="562200" cy="741900"/>
            </a:xfrm>
            <a:prstGeom prst="straightConnector1">
              <a:avLst/>
            </a:prstGeom>
            <a:noFill/>
            <a:ln cap="flat" cmpd="sng" w="9525">
              <a:solidFill>
                <a:srgbClr val="0D5CDF"/>
              </a:solidFill>
              <a:prstDash val="solid"/>
              <a:round/>
              <a:headEnd len="sm" w="sm" type="none"/>
              <a:tailEnd len="sm" w="sm" type="none"/>
            </a:ln>
          </p:spPr>
        </p:cxnSp>
        <p:sp>
          <p:nvSpPr>
            <p:cNvPr id="162" name="Google Shape;162;p24"/>
            <p:cNvSpPr/>
            <p:nvPr/>
          </p:nvSpPr>
          <p:spPr>
            <a:xfrm flipH="1">
              <a:off x="1083025" y="2306625"/>
              <a:ext cx="1834800" cy="143400"/>
            </a:xfrm>
            <a:prstGeom prst="parallelogram">
              <a:avLst>
                <a:gd fmla="val 96952" name="adj"/>
              </a:avLst>
            </a:prstGeom>
            <a:solidFill>
              <a:srgbClr val="0D5C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63" name="Google Shape;163;p24"/>
            <p:cNvSpPr/>
            <p:nvPr/>
          </p:nvSpPr>
          <p:spPr>
            <a:xfrm>
              <a:off x="1083125" y="2460449"/>
              <a:ext cx="1834800" cy="143400"/>
            </a:xfrm>
            <a:prstGeom prst="parallelogram">
              <a:avLst>
                <a:gd fmla="val 96952" name="adj"/>
              </a:avLst>
            </a:prstGeom>
            <a:solidFill>
              <a:srgbClr val="0942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4" name="Google Shape;164;p24"/>
          <p:cNvGrpSpPr/>
          <p:nvPr/>
        </p:nvGrpSpPr>
        <p:grpSpPr>
          <a:xfrm>
            <a:off x="3553399" y="2087350"/>
            <a:ext cx="1834900" cy="2315200"/>
            <a:chOff x="1083025" y="1574025"/>
            <a:chExt cx="1834900" cy="2315200"/>
          </a:xfrm>
        </p:grpSpPr>
        <p:sp>
          <p:nvSpPr>
            <p:cNvPr id="165" name="Google Shape;165;p24"/>
            <p:cNvSpPr txBox="1"/>
            <p:nvPr/>
          </p:nvSpPr>
          <p:spPr>
            <a:xfrm>
              <a:off x="1604274" y="1574025"/>
              <a:ext cx="624300" cy="2412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0"/>
                </a:spcBef>
                <a:spcAft>
                  <a:spcPts val="0"/>
                </a:spcAft>
                <a:buClr>
                  <a:schemeClr val="dk1"/>
                </a:buClr>
                <a:buSzPts val="1100"/>
                <a:buFont typeface="Arial"/>
                <a:buNone/>
              </a:pPr>
              <a:r>
                <a:rPr lang="en" sz="800">
                  <a:solidFill>
                    <a:srgbClr val="858585"/>
                  </a:solidFill>
                  <a:latin typeface="Roboto"/>
                  <a:ea typeface="Roboto"/>
                  <a:cs typeface="Roboto"/>
                  <a:sym typeface="Roboto"/>
                </a:rPr>
                <a:t>TBD.</a:t>
              </a:r>
              <a:endParaRPr sz="800">
                <a:solidFill>
                  <a:srgbClr val="858585"/>
                </a:solidFill>
                <a:latin typeface="Roboto"/>
                <a:ea typeface="Roboto"/>
                <a:cs typeface="Roboto"/>
                <a:sym typeface="Roboto"/>
              </a:endParaRPr>
            </a:p>
            <a:p>
              <a:pPr indent="0" lvl="0" marL="0" rtl="0" algn="r">
                <a:lnSpc>
                  <a:spcPct val="115000"/>
                </a:lnSpc>
                <a:spcBef>
                  <a:spcPts val="1600"/>
                </a:spcBef>
                <a:spcAft>
                  <a:spcPts val="1600"/>
                </a:spcAft>
                <a:buNone/>
              </a:pPr>
              <a:r>
                <a:t/>
              </a:r>
              <a:endParaRPr sz="800">
                <a:solidFill>
                  <a:srgbClr val="0C57D3"/>
                </a:solidFill>
                <a:latin typeface="Roboto"/>
                <a:ea typeface="Roboto"/>
                <a:cs typeface="Roboto"/>
                <a:sym typeface="Roboto"/>
              </a:endParaRPr>
            </a:p>
          </p:txBody>
        </p:sp>
        <p:sp>
          <p:nvSpPr>
            <p:cNvPr id="166" name="Google Shape;166;p24"/>
            <p:cNvSpPr txBox="1"/>
            <p:nvPr/>
          </p:nvSpPr>
          <p:spPr>
            <a:xfrm>
              <a:off x="1235825" y="2695025"/>
              <a:ext cx="1505100" cy="446400"/>
            </a:xfrm>
            <a:prstGeom prst="rect">
              <a:avLst/>
            </a:prstGeom>
            <a:noFill/>
            <a:ln>
              <a:noFill/>
            </a:ln>
          </p:spPr>
          <p:txBody>
            <a:bodyPr anchorCtr="0" anchor="b" bIns="91425" lIns="91425" spcFirstLastPara="1" rIns="91425" wrap="square" tIns="91425">
              <a:noAutofit/>
            </a:bodyPr>
            <a:lstStyle/>
            <a:p>
              <a:pPr indent="0" lvl="0" marL="0" rtl="0" algn="l">
                <a:lnSpc>
                  <a:spcPct val="115000"/>
                </a:lnSpc>
                <a:spcBef>
                  <a:spcPts val="0"/>
                </a:spcBef>
                <a:spcAft>
                  <a:spcPts val="0"/>
                </a:spcAft>
                <a:buNone/>
              </a:pPr>
              <a:r>
                <a:rPr b="1" lang="en" sz="1200">
                  <a:solidFill>
                    <a:srgbClr val="0C57D3"/>
                  </a:solidFill>
                  <a:latin typeface="Roboto"/>
                  <a:ea typeface="Roboto"/>
                  <a:cs typeface="Roboto"/>
                  <a:sym typeface="Roboto"/>
                </a:rPr>
                <a:t>Integration</a:t>
              </a:r>
              <a:endParaRPr b="1" sz="1200">
                <a:solidFill>
                  <a:srgbClr val="0C57D3"/>
                </a:solidFill>
                <a:latin typeface="Roboto"/>
                <a:ea typeface="Roboto"/>
                <a:cs typeface="Roboto"/>
                <a:sym typeface="Roboto"/>
              </a:endParaRPr>
            </a:p>
          </p:txBody>
        </p:sp>
        <p:sp>
          <p:nvSpPr>
            <p:cNvPr id="167" name="Google Shape;167;p24"/>
            <p:cNvSpPr txBox="1"/>
            <p:nvPr/>
          </p:nvSpPr>
          <p:spPr>
            <a:xfrm>
              <a:off x="1215700" y="3151825"/>
              <a:ext cx="1545600" cy="737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000">
                  <a:solidFill>
                    <a:srgbClr val="0C57D3"/>
                  </a:solidFill>
                  <a:latin typeface="Roboto"/>
                  <a:ea typeface="Roboto"/>
                  <a:cs typeface="Roboto"/>
                  <a:sym typeface="Roboto"/>
                </a:rPr>
                <a:t>Future improvements could be made for this tool to interact with other learning management systems or tools.</a:t>
              </a:r>
              <a:endParaRPr sz="1000">
                <a:solidFill>
                  <a:srgbClr val="0C57D3"/>
                </a:solidFill>
                <a:latin typeface="Roboto"/>
                <a:ea typeface="Roboto"/>
                <a:cs typeface="Roboto"/>
                <a:sym typeface="Roboto"/>
              </a:endParaRPr>
            </a:p>
          </p:txBody>
        </p:sp>
        <p:sp>
          <p:nvSpPr>
            <p:cNvPr id="168" name="Google Shape;168;p24"/>
            <p:cNvSpPr/>
            <p:nvPr/>
          </p:nvSpPr>
          <p:spPr>
            <a:xfrm flipH="1">
              <a:off x="1083025" y="2306625"/>
              <a:ext cx="1834800" cy="143400"/>
            </a:xfrm>
            <a:prstGeom prst="parallelogram">
              <a:avLst>
                <a:gd fmla="val 96952" name="adj"/>
              </a:avLst>
            </a:prstGeom>
            <a:solidFill>
              <a:srgbClr val="0D5C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69" name="Google Shape;169;p24"/>
            <p:cNvSpPr/>
            <p:nvPr/>
          </p:nvSpPr>
          <p:spPr>
            <a:xfrm>
              <a:off x="1083125" y="2460449"/>
              <a:ext cx="1834800" cy="143400"/>
            </a:xfrm>
            <a:prstGeom prst="parallelogram">
              <a:avLst>
                <a:gd fmla="val 96952" name="adj"/>
              </a:avLst>
            </a:prstGeom>
            <a:solidFill>
              <a:srgbClr val="0942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70" name="Google Shape;170;p24"/>
            <p:cNvCxnSpPr/>
            <p:nvPr/>
          </p:nvCxnSpPr>
          <p:spPr>
            <a:xfrm>
              <a:off x="2180202" y="1695421"/>
              <a:ext cx="718500" cy="741900"/>
            </a:xfrm>
            <a:prstGeom prst="straightConnector1">
              <a:avLst/>
            </a:prstGeom>
            <a:noFill/>
            <a:ln cap="flat" cmpd="sng" w="9525">
              <a:solidFill>
                <a:srgbClr val="0D5CDF"/>
              </a:solidFill>
              <a:prstDash val="solid"/>
              <a:round/>
              <a:headEnd len="sm" w="sm" type="none"/>
              <a:tailEnd len="sm" w="sm" type="none"/>
            </a:ln>
          </p:spPr>
        </p:cxnSp>
      </p:grpSp>
      <p:grpSp>
        <p:nvGrpSpPr>
          <p:cNvPr id="171" name="Google Shape;171;p24"/>
          <p:cNvGrpSpPr/>
          <p:nvPr/>
        </p:nvGrpSpPr>
        <p:grpSpPr>
          <a:xfrm>
            <a:off x="5265301" y="2086650"/>
            <a:ext cx="2686844" cy="2315200"/>
            <a:chOff x="1083025" y="1574025"/>
            <a:chExt cx="1834900" cy="2315200"/>
          </a:xfrm>
        </p:grpSpPr>
        <p:sp>
          <p:nvSpPr>
            <p:cNvPr id="172" name="Google Shape;172;p24"/>
            <p:cNvSpPr txBox="1"/>
            <p:nvPr/>
          </p:nvSpPr>
          <p:spPr>
            <a:xfrm>
              <a:off x="1949394" y="1574025"/>
              <a:ext cx="457800" cy="2412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0"/>
                </a:spcBef>
                <a:spcAft>
                  <a:spcPts val="0"/>
                </a:spcAft>
                <a:buClr>
                  <a:schemeClr val="dk1"/>
                </a:buClr>
                <a:buSzPts val="1100"/>
                <a:buFont typeface="Arial"/>
                <a:buNone/>
              </a:pPr>
              <a:r>
                <a:rPr lang="en" sz="800">
                  <a:solidFill>
                    <a:srgbClr val="858585"/>
                  </a:solidFill>
                  <a:latin typeface="Roboto"/>
                  <a:ea typeface="Roboto"/>
                  <a:cs typeface="Roboto"/>
                  <a:sym typeface="Roboto"/>
                </a:rPr>
                <a:t>TBD.</a:t>
              </a:r>
              <a:endParaRPr sz="800">
                <a:solidFill>
                  <a:srgbClr val="858585"/>
                </a:solidFill>
                <a:latin typeface="Roboto"/>
                <a:ea typeface="Roboto"/>
                <a:cs typeface="Roboto"/>
                <a:sym typeface="Roboto"/>
              </a:endParaRPr>
            </a:p>
            <a:p>
              <a:pPr indent="0" lvl="0" marL="0" rtl="0" algn="r">
                <a:lnSpc>
                  <a:spcPct val="115000"/>
                </a:lnSpc>
                <a:spcBef>
                  <a:spcPts val="1600"/>
                </a:spcBef>
                <a:spcAft>
                  <a:spcPts val="1600"/>
                </a:spcAft>
                <a:buNone/>
              </a:pPr>
              <a:r>
                <a:t/>
              </a:r>
              <a:endParaRPr sz="800">
                <a:solidFill>
                  <a:srgbClr val="858585"/>
                </a:solidFill>
                <a:latin typeface="Roboto"/>
                <a:ea typeface="Roboto"/>
                <a:cs typeface="Roboto"/>
                <a:sym typeface="Roboto"/>
              </a:endParaRPr>
            </a:p>
          </p:txBody>
        </p:sp>
        <p:sp>
          <p:nvSpPr>
            <p:cNvPr id="173" name="Google Shape;173;p24"/>
            <p:cNvSpPr txBox="1"/>
            <p:nvPr/>
          </p:nvSpPr>
          <p:spPr>
            <a:xfrm>
              <a:off x="1235825" y="2695025"/>
              <a:ext cx="1505100" cy="446400"/>
            </a:xfrm>
            <a:prstGeom prst="rect">
              <a:avLst/>
            </a:prstGeom>
            <a:noFill/>
            <a:ln>
              <a:noFill/>
            </a:ln>
          </p:spPr>
          <p:txBody>
            <a:bodyPr anchorCtr="0" anchor="b" bIns="91425" lIns="91425" spcFirstLastPara="1" rIns="91425" wrap="square" tIns="91425">
              <a:noAutofit/>
            </a:bodyPr>
            <a:lstStyle/>
            <a:p>
              <a:pPr indent="0" lvl="0" marL="0" rtl="0" algn="l">
                <a:lnSpc>
                  <a:spcPct val="115000"/>
                </a:lnSpc>
                <a:spcBef>
                  <a:spcPts val="0"/>
                </a:spcBef>
                <a:spcAft>
                  <a:spcPts val="0"/>
                </a:spcAft>
                <a:buNone/>
              </a:pPr>
              <a:r>
                <a:rPr b="1" lang="en" sz="1200">
                  <a:solidFill>
                    <a:srgbClr val="858585"/>
                  </a:solidFill>
                  <a:latin typeface="Roboto"/>
                  <a:ea typeface="Roboto"/>
                  <a:cs typeface="Roboto"/>
                  <a:sym typeface="Roboto"/>
                </a:rPr>
                <a:t>More Secondary Features</a:t>
              </a:r>
              <a:endParaRPr b="1" sz="1200">
                <a:solidFill>
                  <a:srgbClr val="858585"/>
                </a:solidFill>
                <a:latin typeface="Roboto"/>
                <a:ea typeface="Roboto"/>
                <a:cs typeface="Roboto"/>
                <a:sym typeface="Roboto"/>
              </a:endParaRPr>
            </a:p>
          </p:txBody>
        </p:sp>
        <p:sp>
          <p:nvSpPr>
            <p:cNvPr id="174" name="Google Shape;174;p24"/>
            <p:cNvSpPr txBox="1"/>
            <p:nvPr/>
          </p:nvSpPr>
          <p:spPr>
            <a:xfrm>
              <a:off x="1215700" y="3151825"/>
              <a:ext cx="1545600" cy="737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100">
                  <a:solidFill>
                    <a:srgbClr val="858585"/>
                  </a:solidFill>
                  <a:latin typeface="Roboto"/>
                  <a:ea typeface="Roboto"/>
                  <a:cs typeface="Roboto"/>
                  <a:sym typeface="Roboto"/>
                </a:rPr>
                <a:t>Other secondary features could include media support, groups, discussion boards, and more.</a:t>
              </a:r>
              <a:endParaRPr sz="1100">
                <a:solidFill>
                  <a:srgbClr val="858585"/>
                </a:solidFill>
                <a:latin typeface="Roboto"/>
                <a:ea typeface="Roboto"/>
                <a:cs typeface="Roboto"/>
                <a:sym typeface="Roboto"/>
              </a:endParaRPr>
            </a:p>
          </p:txBody>
        </p:sp>
        <p:sp>
          <p:nvSpPr>
            <p:cNvPr id="175" name="Google Shape;175;p24"/>
            <p:cNvSpPr/>
            <p:nvPr/>
          </p:nvSpPr>
          <p:spPr>
            <a:xfrm flipH="1">
              <a:off x="1083025" y="2306625"/>
              <a:ext cx="1834800" cy="143400"/>
            </a:xfrm>
            <a:prstGeom prst="parallelogram">
              <a:avLst>
                <a:gd fmla="val 96952" name="adj"/>
              </a:avLst>
            </a:prstGeom>
            <a:solidFill>
              <a:srgbClr val="C2C2C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76" name="Google Shape;176;p24"/>
            <p:cNvSpPr/>
            <p:nvPr/>
          </p:nvSpPr>
          <p:spPr>
            <a:xfrm>
              <a:off x="1083125" y="2460449"/>
              <a:ext cx="1834800" cy="143400"/>
            </a:xfrm>
            <a:prstGeom prst="parallelogram">
              <a:avLst>
                <a:gd fmla="val 96952" name="adj"/>
              </a:avLst>
            </a:prstGeom>
            <a:solidFill>
              <a:srgbClr val="8585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77" name="Google Shape;177;p24"/>
            <p:cNvCxnSpPr/>
            <p:nvPr/>
          </p:nvCxnSpPr>
          <p:spPr>
            <a:xfrm>
              <a:off x="2371756" y="1695422"/>
              <a:ext cx="527100" cy="741900"/>
            </a:xfrm>
            <a:prstGeom prst="straightConnector1">
              <a:avLst/>
            </a:prstGeom>
            <a:noFill/>
            <a:ln cap="flat" cmpd="sng" w="9525">
              <a:solidFill>
                <a:srgbClr val="C2C2C2"/>
              </a:solidFill>
              <a:prstDash val="solid"/>
              <a:round/>
              <a:headEnd len="sm" w="sm" type="none"/>
              <a:tailEnd len="sm" w="sm" type="none"/>
            </a:ln>
          </p:spPr>
        </p:cxnSp>
      </p:gr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5"/>
          <p:cNvSpPr txBox="1"/>
          <p:nvPr>
            <p:ph type="title"/>
          </p:nvPr>
        </p:nvSpPr>
        <p:spPr>
          <a:xfrm>
            <a:off x="684913" y="938134"/>
            <a:ext cx="7774200" cy="8949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sz="3200">
                <a:latin typeface="Impact"/>
                <a:ea typeface="Impact"/>
                <a:cs typeface="Impact"/>
                <a:sym typeface="Impact"/>
              </a:rPr>
              <a:t>Conclusion</a:t>
            </a:r>
            <a:endParaRPr sz="3200">
              <a:latin typeface="Impact"/>
              <a:ea typeface="Impact"/>
              <a:cs typeface="Impact"/>
              <a:sym typeface="Impact"/>
            </a:endParaRPr>
          </a:p>
        </p:txBody>
      </p:sp>
      <p:sp>
        <p:nvSpPr>
          <p:cNvPr id="183" name="Google Shape;183;p25"/>
          <p:cNvSpPr txBox="1"/>
          <p:nvPr>
            <p:ph idx="1" type="body"/>
          </p:nvPr>
        </p:nvSpPr>
        <p:spPr>
          <a:xfrm>
            <a:off x="684913" y="1832969"/>
            <a:ext cx="7774200" cy="2761800"/>
          </a:xfrm>
          <a:prstGeom prst="rect">
            <a:avLst/>
          </a:prstGeom>
        </p:spPr>
        <p:txBody>
          <a:bodyPr anchorCtr="0" anchor="t" bIns="34275" lIns="68575" spcFirstLastPara="1" rIns="68575" wrap="square" tIns="34275">
            <a:normAutofit/>
          </a:bodyPr>
          <a:lstStyle/>
          <a:p>
            <a:pPr indent="0" lvl="0" marL="0" rtl="0" algn="l">
              <a:spcBef>
                <a:spcPts val="500"/>
              </a:spcBef>
              <a:spcAft>
                <a:spcPts val="0"/>
              </a:spcAft>
              <a:buNone/>
            </a:pPr>
            <a:r>
              <a:rPr lang="en" sz="1600">
                <a:solidFill>
                  <a:schemeClr val="dk1"/>
                </a:solidFill>
                <a:latin typeface="Calibri"/>
                <a:ea typeface="Calibri"/>
                <a:cs typeface="Calibri"/>
                <a:sym typeface="Calibri"/>
              </a:rPr>
              <a:t>Our project demonstrates completed and deliverable features that were developed under organized standards which helped build our project to be comprehensive. </a:t>
            </a:r>
            <a:endParaRPr sz="1600">
              <a:solidFill>
                <a:schemeClr val="dk1"/>
              </a:solidFill>
              <a:latin typeface="Calibri"/>
              <a:ea typeface="Calibri"/>
              <a:cs typeface="Calibri"/>
              <a:sym typeface="Calibri"/>
            </a:endParaRPr>
          </a:p>
          <a:p>
            <a:pPr indent="0" lvl="0" marL="0" rtl="0" algn="l">
              <a:spcBef>
                <a:spcPts val="500"/>
              </a:spcBef>
              <a:spcAft>
                <a:spcPts val="0"/>
              </a:spcAft>
              <a:buNone/>
            </a:pPr>
            <a:r>
              <a:t/>
            </a:r>
            <a:endParaRPr sz="1600">
              <a:solidFill>
                <a:schemeClr val="dk1"/>
              </a:solidFill>
              <a:latin typeface="Calibri"/>
              <a:ea typeface="Calibri"/>
              <a:cs typeface="Calibri"/>
              <a:sym typeface="Calibri"/>
            </a:endParaRPr>
          </a:p>
          <a:p>
            <a:pPr indent="0" lvl="0" marL="0" rtl="0" algn="l">
              <a:spcBef>
                <a:spcPts val="500"/>
              </a:spcBef>
              <a:spcAft>
                <a:spcPts val="0"/>
              </a:spcAft>
              <a:buNone/>
            </a:pPr>
            <a:r>
              <a:rPr lang="en" sz="1600">
                <a:solidFill>
                  <a:schemeClr val="dk1"/>
                </a:solidFill>
                <a:latin typeface="Calibri"/>
                <a:ea typeface="Calibri"/>
                <a:cs typeface="Calibri"/>
                <a:sym typeface="Calibri"/>
              </a:rPr>
              <a:t>Additionally, our documentation has made usage of the project understandable for users, and the development process easy to understand for both our team and the future teams who may work on the project after us.</a:t>
            </a:r>
            <a:endParaRPr sz="1600">
              <a:solidFill>
                <a:schemeClr val="dk1"/>
              </a:solidFill>
              <a:latin typeface="Calibri"/>
              <a:ea typeface="Calibri"/>
              <a:cs typeface="Calibri"/>
              <a:sym typeface="Calibri"/>
            </a:endParaRPr>
          </a:p>
          <a:p>
            <a:pPr indent="0" lvl="0" marL="0" rtl="0" algn="l">
              <a:spcBef>
                <a:spcPts val="500"/>
              </a:spcBef>
              <a:spcAft>
                <a:spcPts val="0"/>
              </a:spcAft>
              <a:buNone/>
            </a:pPr>
            <a:r>
              <a:t/>
            </a:r>
            <a:endParaRPr sz="1600">
              <a:solidFill>
                <a:schemeClr val="dk1"/>
              </a:solidFill>
              <a:latin typeface="Calibri"/>
              <a:ea typeface="Calibri"/>
              <a:cs typeface="Calibri"/>
              <a:sym typeface="Calibri"/>
            </a:endParaRPr>
          </a:p>
          <a:p>
            <a:pPr indent="0" lvl="0" marL="0" rtl="0" algn="l">
              <a:spcBef>
                <a:spcPts val="500"/>
              </a:spcBef>
              <a:spcAft>
                <a:spcPts val="0"/>
              </a:spcAft>
              <a:buNone/>
            </a:pPr>
            <a:r>
              <a:rPr lang="en" sz="1600">
                <a:solidFill>
                  <a:schemeClr val="dk1"/>
                </a:solidFill>
                <a:latin typeface="Calibri"/>
                <a:ea typeface="Calibri"/>
                <a:cs typeface="Calibri"/>
                <a:sym typeface="Calibri"/>
              </a:rPr>
              <a:t>As we approach the project handoff, we will continue to clean up remaining bits of documentation as we see fit, for the handoff to the project mentor or future team.</a:t>
            </a:r>
            <a:endParaRPr sz="1600">
              <a:solidFill>
                <a:schemeClr val="dk1"/>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6"/>
          <p:cNvSpPr txBox="1"/>
          <p:nvPr>
            <p:ph type="ctrTitle"/>
          </p:nvPr>
        </p:nvSpPr>
        <p:spPr>
          <a:xfrm>
            <a:off x="685800" y="2232876"/>
            <a:ext cx="7772400" cy="996000"/>
          </a:xfrm>
          <a:prstGeom prst="rect">
            <a:avLst/>
          </a:prstGeom>
        </p:spPr>
        <p:txBody>
          <a:bodyPr anchorCtr="0" anchor="ctr" bIns="34275" lIns="68575" spcFirstLastPara="1" rIns="68575" wrap="square" tIns="34275">
            <a:noAutofit/>
          </a:bodyPr>
          <a:lstStyle/>
          <a:p>
            <a:pPr indent="0" lvl="0" marL="0" rtl="0" algn="ctr">
              <a:spcBef>
                <a:spcPts val="0"/>
              </a:spcBef>
              <a:spcAft>
                <a:spcPts val="0"/>
              </a:spcAft>
              <a:buSzPts val="990"/>
              <a:buNone/>
            </a:pPr>
            <a:r>
              <a:rPr lang="en" sz="4790"/>
              <a:t>Thank You!</a:t>
            </a:r>
            <a:endParaRPr sz="594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 name="Shape 54"/>
        <p:cNvGrpSpPr/>
        <p:nvPr/>
      </p:nvGrpSpPr>
      <p:grpSpPr>
        <a:xfrm>
          <a:off x="0" y="0"/>
          <a:ext cx="0" cy="0"/>
          <a:chOff x="0" y="0"/>
          <a:chExt cx="0" cy="0"/>
        </a:xfrm>
      </p:grpSpPr>
      <p:sp>
        <p:nvSpPr>
          <p:cNvPr id="55" name="Google Shape;55;p9"/>
          <p:cNvSpPr txBox="1"/>
          <p:nvPr>
            <p:ph type="title"/>
          </p:nvPr>
        </p:nvSpPr>
        <p:spPr>
          <a:xfrm>
            <a:off x="684913" y="938134"/>
            <a:ext cx="7774200" cy="8949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sz="3200">
                <a:latin typeface="Impact"/>
                <a:ea typeface="Impact"/>
                <a:cs typeface="Impact"/>
                <a:sym typeface="Impact"/>
              </a:rPr>
              <a:t>Introduction</a:t>
            </a:r>
            <a:endParaRPr sz="3200">
              <a:latin typeface="Impact"/>
              <a:ea typeface="Impact"/>
              <a:cs typeface="Impact"/>
              <a:sym typeface="Impact"/>
            </a:endParaRPr>
          </a:p>
        </p:txBody>
      </p:sp>
      <p:sp>
        <p:nvSpPr>
          <p:cNvPr id="56" name="Google Shape;56;p9"/>
          <p:cNvSpPr txBox="1"/>
          <p:nvPr>
            <p:ph idx="1" type="body"/>
          </p:nvPr>
        </p:nvSpPr>
        <p:spPr>
          <a:xfrm>
            <a:off x="684913" y="1832969"/>
            <a:ext cx="7774200" cy="2761800"/>
          </a:xfrm>
          <a:prstGeom prst="rect">
            <a:avLst/>
          </a:prstGeom>
        </p:spPr>
        <p:txBody>
          <a:bodyPr anchorCtr="0" anchor="t" bIns="34275" lIns="68575" spcFirstLastPara="1" rIns="68575" wrap="square" tIns="34275">
            <a:normAutofit/>
          </a:bodyPr>
          <a:lstStyle/>
          <a:p>
            <a:pPr indent="0" lvl="0" marL="0" rtl="0" algn="l">
              <a:spcBef>
                <a:spcPts val="500"/>
              </a:spcBef>
              <a:spcAft>
                <a:spcPts val="0"/>
              </a:spcAft>
              <a:buNone/>
            </a:pPr>
            <a:r>
              <a:rPr lang="en" sz="1800">
                <a:latin typeface="Calibri"/>
                <a:ea typeface="Calibri"/>
                <a:cs typeface="Calibri"/>
                <a:sym typeface="Calibri"/>
              </a:rPr>
              <a:t>Our project release presentation will cover these 5 topics:</a:t>
            </a:r>
            <a:endParaRPr sz="1800">
              <a:latin typeface="Calibri"/>
              <a:ea typeface="Calibri"/>
              <a:cs typeface="Calibri"/>
              <a:sym typeface="Calibri"/>
            </a:endParaRPr>
          </a:p>
          <a:p>
            <a:pPr indent="0" lvl="0" marL="0" rtl="0" algn="l">
              <a:spcBef>
                <a:spcPts val="500"/>
              </a:spcBef>
              <a:spcAft>
                <a:spcPts val="0"/>
              </a:spcAft>
              <a:buNone/>
            </a:pPr>
            <a:r>
              <a:t/>
            </a:r>
            <a:endParaRPr sz="1600">
              <a:latin typeface="Calibri"/>
              <a:ea typeface="Calibri"/>
              <a:cs typeface="Calibri"/>
              <a:sym typeface="Calibri"/>
            </a:endParaRPr>
          </a:p>
          <a:p>
            <a:pPr indent="-330200" lvl="0" marL="457200" rtl="0" algn="l">
              <a:spcBef>
                <a:spcPts val="500"/>
              </a:spcBef>
              <a:spcAft>
                <a:spcPts val="0"/>
              </a:spcAft>
              <a:buSzPts val="1600"/>
              <a:buFont typeface="Calibri"/>
              <a:buChar char="-"/>
            </a:pPr>
            <a:r>
              <a:rPr lang="en" sz="1600">
                <a:solidFill>
                  <a:schemeClr val="dk1"/>
                </a:solidFill>
                <a:latin typeface="Calibri"/>
                <a:ea typeface="Calibri"/>
                <a:cs typeface="Calibri"/>
                <a:sym typeface="Calibri"/>
              </a:rPr>
              <a:t>Software Completeness</a:t>
            </a:r>
            <a:endParaRPr sz="1600">
              <a:solidFill>
                <a:schemeClr val="dk1"/>
              </a:solidFill>
              <a:latin typeface="Calibri"/>
              <a:ea typeface="Calibri"/>
              <a:cs typeface="Calibri"/>
              <a:sym typeface="Calibri"/>
            </a:endParaRPr>
          </a:p>
          <a:p>
            <a:pPr indent="-330200" lvl="0" marL="457200" rtl="0" algn="l">
              <a:spcBef>
                <a:spcPts val="0"/>
              </a:spcBef>
              <a:spcAft>
                <a:spcPts val="0"/>
              </a:spcAft>
              <a:buClr>
                <a:schemeClr val="dk1"/>
              </a:buClr>
              <a:buSzPts val="1600"/>
              <a:buFont typeface="Calibri"/>
              <a:buChar char="-"/>
            </a:pPr>
            <a:r>
              <a:rPr lang="en" sz="1600">
                <a:solidFill>
                  <a:schemeClr val="dk1"/>
                </a:solidFill>
                <a:latin typeface="Calibri"/>
                <a:ea typeface="Calibri"/>
                <a:cs typeface="Calibri"/>
                <a:sym typeface="Calibri"/>
              </a:rPr>
              <a:t>Code Quality</a:t>
            </a:r>
            <a:endParaRPr sz="1600">
              <a:solidFill>
                <a:schemeClr val="dk1"/>
              </a:solidFill>
              <a:latin typeface="Calibri"/>
              <a:ea typeface="Calibri"/>
              <a:cs typeface="Calibri"/>
              <a:sym typeface="Calibri"/>
            </a:endParaRPr>
          </a:p>
          <a:p>
            <a:pPr indent="-330200" lvl="0" marL="457200" rtl="0" algn="l">
              <a:spcBef>
                <a:spcPts val="0"/>
              </a:spcBef>
              <a:spcAft>
                <a:spcPts val="0"/>
              </a:spcAft>
              <a:buClr>
                <a:schemeClr val="dk1"/>
              </a:buClr>
              <a:buSzPts val="1600"/>
              <a:buFont typeface="Calibri"/>
              <a:buChar char="-"/>
            </a:pPr>
            <a:r>
              <a:rPr lang="en" sz="1600">
                <a:solidFill>
                  <a:schemeClr val="dk1"/>
                </a:solidFill>
                <a:latin typeface="Calibri"/>
                <a:ea typeface="Calibri"/>
                <a:cs typeface="Calibri"/>
                <a:sym typeface="Calibri"/>
              </a:rPr>
              <a:t>Technical Documentation</a:t>
            </a:r>
            <a:endParaRPr sz="1600">
              <a:solidFill>
                <a:schemeClr val="dk1"/>
              </a:solidFill>
              <a:latin typeface="Calibri"/>
              <a:ea typeface="Calibri"/>
              <a:cs typeface="Calibri"/>
              <a:sym typeface="Calibri"/>
            </a:endParaRPr>
          </a:p>
          <a:p>
            <a:pPr indent="-330200" lvl="0" marL="457200" rtl="0" algn="l">
              <a:spcBef>
                <a:spcPts val="0"/>
              </a:spcBef>
              <a:spcAft>
                <a:spcPts val="0"/>
              </a:spcAft>
              <a:buClr>
                <a:schemeClr val="dk1"/>
              </a:buClr>
              <a:buSzPts val="1600"/>
              <a:buFont typeface="Calibri"/>
              <a:buChar char="-"/>
            </a:pPr>
            <a:r>
              <a:rPr lang="en" sz="1600">
                <a:solidFill>
                  <a:schemeClr val="dk1"/>
                </a:solidFill>
                <a:latin typeface="Calibri"/>
                <a:ea typeface="Calibri"/>
                <a:cs typeface="Calibri"/>
                <a:sym typeface="Calibri"/>
              </a:rPr>
              <a:t>End-User Documentation</a:t>
            </a:r>
            <a:endParaRPr sz="1600">
              <a:solidFill>
                <a:schemeClr val="dk1"/>
              </a:solidFill>
              <a:latin typeface="Calibri"/>
              <a:ea typeface="Calibri"/>
              <a:cs typeface="Calibri"/>
              <a:sym typeface="Calibri"/>
            </a:endParaRPr>
          </a:p>
          <a:p>
            <a:pPr indent="-330200" lvl="0" marL="457200" rtl="0" algn="l">
              <a:spcBef>
                <a:spcPts val="0"/>
              </a:spcBef>
              <a:spcAft>
                <a:spcPts val="0"/>
              </a:spcAft>
              <a:buClr>
                <a:schemeClr val="dk1"/>
              </a:buClr>
              <a:buSzPts val="1600"/>
              <a:buFont typeface="Calibri"/>
              <a:buChar char="-"/>
            </a:pPr>
            <a:r>
              <a:rPr lang="en" sz="1600">
                <a:solidFill>
                  <a:schemeClr val="dk1"/>
                </a:solidFill>
                <a:latin typeface="Calibri"/>
                <a:ea typeface="Calibri"/>
                <a:cs typeface="Calibri"/>
                <a:sym typeface="Calibri"/>
              </a:rPr>
              <a:t>Future Work</a:t>
            </a:r>
            <a:endParaRPr sz="1600">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0"/>
          <p:cNvSpPr txBox="1"/>
          <p:nvPr>
            <p:ph type="title"/>
          </p:nvPr>
        </p:nvSpPr>
        <p:spPr>
          <a:xfrm>
            <a:off x="684913" y="938134"/>
            <a:ext cx="7774200" cy="8949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sz="3200">
                <a:latin typeface="Impact"/>
                <a:ea typeface="Impact"/>
                <a:cs typeface="Impact"/>
                <a:sym typeface="Impact"/>
              </a:rPr>
              <a:t>Software Completeness</a:t>
            </a:r>
            <a:endParaRPr sz="3200">
              <a:latin typeface="Impact"/>
              <a:ea typeface="Impact"/>
              <a:cs typeface="Impact"/>
              <a:sym typeface="Impact"/>
            </a:endParaRPr>
          </a:p>
        </p:txBody>
      </p:sp>
      <p:sp>
        <p:nvSpPr>
          <p:cNvPr id="62" name="Google Shape;62;p10"/>
          <p:cNvSpPr txBox="1"/>
          <p:nvPr>
            <p:ph idx="1" type="body"/>
          </p:nvPr>
        </p:nvSpPr>
        <p:spPr>
          <a:xfrm>
            <a:off x="684913" y="1832969"/>
            <a:ext cx="7774200" cy="2761800"/>
          </a:xfrm>
          <a:prstGeom prst="rect">
            <a:avLst/>
          </a:prstGeom>
        </p:spPr>
        <p:txBody>
          <a:bodyPr anchorCtr="0" anchor="t" bIns="34275" lIns="68575" spcFirstLastPara="1" rIns="68575" wrap="square" tIns="34275">
            <a:normAutofit/>
          </a:bodyPr>
          <a:lstStyle/>
          <a:p>
            <a:pPr indent="0" lvl="0" marL="0" rtl="0" algn="l">
              <a:spcBef>
                <a:spcPts val="500"/>
              </a:spcBef>
              <a:spcAft>
                <a:spcPts val="0"/>
              </a:spcAft>
              <a:buNone/>
            </a:pPr>
            <a:r>
              <a:rPr b="1" lang="en" sz="1800">
                <a:latin typeface="Calibri"/>
                <a:ea typeface="Calibri"/>
                <a:cs typeface="Calibri"/>
                <a:sym typeface="Calibri"/>
              </a:rPr>
              <a:t>Completed Requirements/Features</a:t>
            </a:r>
            <a:endParaRPr b="1" sz="1800">
              <a:latin typeface="Calibri"/>
              <a:ea typeface="Calibri"/>
              <a:cs typeface="Calibri"/>
              <a:sym typeface="Calibri"/>
            </a:endParaRPr>
          </a:p>
          <a:p>
            <a:pPr indent="-342900" lvl="0" marL="457200" rtl="0" algn="l">
              <a:spcBef>
                <a:spcPts val="500"/>
              </a:spcBef>
              <a:spcAft>
                <a:spcPts val="0"/>
              </a:spcAft>
              <a:buSzPts val="1800"/>
              <a:buFont typeface="Calibri"/>
              <a:buChar char="-"/>
            </a:pPr>
            <a:r>
              <a:rPr lang="en" sz="1800">
                <a:solidFill>
                  <a:schemeClr val="dk1"/>
                </a:solidFill>
                <a:latin typeface="Calibri"/>
                <a:ea typeface="Calibri"/>
                <a:cs typeface="Calibri"/>
                <a:sym typeface="Calibri"/>
              </a:rPr>
              <a:t>Organized Assignment and Task Creation</a:t>
            </a:r>
            <a:endParaRPr sz="1800">
              <a:solidFill>
                <a:schemeClr val="dk1"/>
              </a:solidFill>
              <a:latin typeface="Calibri"/>
              <a:ea typeface="Calibri"/>
              <a:cs typeface="Calibri"/>
              <a:sym typeface="Calibri"/>
            </a:endParaRPr>
          </a:p>
          <a:p>
            <a:pPr indent="-342900" lvl="0" marL="457200" rtl="0" algn="l">
              <a:spcBef>
                <a:spcPts val="0"/>
              </a:spcBef>
              <a:spcAft>
                <a:spcPts val="0"/>
              </a:spcAft>
              <a:buSzPts val="1800"/>
              <a:buFont typeface="Calibri"/>
              <a:buChar char="-"/>
            </a:pPr>
            <a:r>
              <a:rPr lang="en" sz="1800">
                <a:solidFill>
                  <a:schemeClr val="dk1"/>
                </a:solidFill>
                <a:latin typeface="Calibri"/>
                <a:ea typeface="Calibri"/>
                <a:cs typeface="Calibri"/>
                <a:sym typeface="Calibri"/>
              </a:rPr>
              <a:t>Configure AI Tools</a:t>
            </a:r>
            <a:endParaRPr sz="1800">
              <a:solidFill>
                <a:schemeClr val="dk1"/>
              </a:solidFill>
              <a:latin typeface="Calibri"/>
              <a:ea typeface="Calibri"/>
              <a:cs typeface="Calibri"/>
              <a:sym typeface="Calibri"/>
            </a:endParaRPr>
          </a:p>
          <a:p>
            <a:pPr indent="-342900" lvl="0" marL="457200" rtl="0" algn="l">
              <a:spcBef>
                <a:spcPts val="0"/>
              </a:spcBef>
              <a:spcAft>
                <a:spcPts val="0"/>
              </a:spcAft>
              <a:buSzPts val="1800"/>
              <a:buFont typeface="Calibri"/>
              <a:buChar char="-"/>
            </a:pPr>
            <a:r>
              <a:rPr lang="en" sz="1800">
                <a:latin typeface="Calibri"/>
                <a:ea typeface="Calibri"/>
                <a:cs typeface="Calibri"/>
                <a:sym typeface="Calibri"/>
              </a:rPr>
              <a:t>Exporting Assignment Objects</a:t>
            </a:r>
            <a:endParaRPr sz="1800">
              <a:latin typeface="Calibri"/>
              <a:ea typeface="Calibri"/>
              <a:cs typeface="Calibri"/>
              <a:sym typeface="Calibri"/>
            </a:endParaRPr>
          </a:p>
          <a:p>
            <a:pPr indent="-342900" lvl="0" marL="457200" rtl="0" algn="l">
              <a:spcBef>
                <a:spcPts val="0"/>
              </a:spcBef>
              <a:spcAft>
                <a:spcPts val="0"/>
              </a:spcAft>
              <a:buSzPts val="1800"/>
              <a:buFont typeface="Calibri"/>
              <a:buChar char="-"/>
            </a:pPr>
            <a:r>
              <a:rPr lang="en" sz="1800">
                <a:solidFill>
                  <a:schemeClr val="dk1"/>
                </a:solidFill>
                <a:latin typeface="Calibri"/>
                <a:ea typeface="Calibri"/>
                <a:cs typeface="Calibri"/>
                <a:sym typeface="Calibri"/>
              </a:rPr>
              <a:t>Metacognitive Bot</a:t>
            </a:r>
            <a:endParaRPr sz="1800">
              <a:latin typeface="Calibri"/>
              <a:ea typeface="Calibri"/>
              <a:cs typeface="Calibri"/>
              <a:sym typeface="Calibri"/>
            </a:endParaRPr>
          </a:p>
          <a:p>
            <a:pPr indent="-342900" lvl="0" marL="457200" rtl="0" algn="l">
              <a:spcBef>
                <a:spcPts val="0"/>
              </a:spcBef>
              <a:spcAft>
                <a:spcPts val="0"/>
              </a:spcAft>
              <a:buSzPts val="1800"/>
              <a:buFont typeface="Calibri"/>
              <a:buChar char="-"/>
            </a:pPr>
            <a:r>
              <a:rPr lang="en" sz="1800">
                <a:latin typeface="Calibri"/>
                <a:ea typeface="Calibri"/>
                <a:cs typeface="Calibri"/>
                <a:sym typeface="Calibri"/>
              </a:rPr>
              <a:t>Tracking and Analyzing Student Activity</a:t>
            </a:r>
            <a:endParaRPr sz="1800">
              <a:latin typeface="Calibri"/>
              <a:ea typeface="Calibri"/>
              <a:cs typeface="Calibri"/>
              <a:sym typeface="Calibri"/>
            </a:endParaRPr>
          </a:p>
          <a:p>
            <a:pPr indent="-342900" lvl="0" marL="457200" rtl="0" algn="l">
              <a:spcBef>
                <a:spcPts val="0"/>
              </a:spcBef>
              <a:spcAft>
                <a:spcPts val="0"/>
              </a:spcAft>
              <a:buSzPts val="1800"/>
              <a:buFont typeface="Calibri"/>
              <a:buChar char="-"/>
            </a:pPr>
            <a:r>
              <a:rPr lang="en" sz="1800">
                <a:latin typeface="Calibri"/>
                <a:ea typeface="Calibri"/>
                <a:cs typeface="Calibri"/>
                <a:sym typeface="Calibri"/>
              </a:rPr>
              <a:t>Deployment with student testing</a:t>
            </a:r>
            <a:endParaRPr sz="1800">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1"/>
          <p:cNvSpPr txBox="1"/>
          <p:nvPr>
            <p:ph type="title"/>
          </p:nvPr>
        </p:nvSpPr>
        <p:spPr>
          <a:xfrm>
            <a:off x="684913" y="938134"/>
            <a:ext cx="7774200" cy="8949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sz="3200">
                <a:latin typeface="Impact"/>
                <a:ea typeface="Impact"/>
                <a:cs typeface="Impact"/>
                <a:sym typeface="Impact"/>
              </a:rPr>
              <a:t>Feature Demo</a:t>
            </a:r>
            <a:endParaRPr/>
          </a:p>
        </p:txBody>
      </p:sp>
      <p:sp>
        <p:nvSpPr>
          <p:cNvPr id="68" name="Google Shape;68;p11"/>
          <p:cNvSpPr txBox="1"/>
          <p:nvPr>
            <p:ph idx="1" type="body"/>
          </p:nvPr>
        </p:nvSpPr>
        <p:spPr>
          <a:xfrm>
            <a:off x="684913" y="1832969"/>
            <a:ext cx="7774200" cy="2761800"/>
          </a:xfrm>
          <a:prstGeom prst="rect">
            <a:avLst/>
          </a:prstGeom>
        </p:spPr>
        <p:txBody>
          <a:bodyPr anchorCtr="0" anchor="t" bIns="34275" lIns="68575" spcFirstLastPara="1" rIns="68575" wrap="square" tIns="34275">
            <a:normAutofit/>
          </a:bodyPr>
          <a:lstStyle/>
          <a:p>
            <a:pPr indent="0" lvl="0" marL="0" rtl="0" algn="l">
              <a:spcBef>
                <a:spcPts val="500"/>
              </a:spcBef>
              <a:spcAft>
                <a:spcPts val="0"/>
              </a:spcAft>
              <a:buNone/>
            </a:pPr>
            <a:r>
              <a:rPr lang="en" sz="1100" u="sng">
                <a:solidFill>
                  <a:schemeClr val="hlink"/>
                </a:solidFill>
                <a:hlinkClick r:id="rId3"/>
              </a:rPr>
              <a:t>https://assisted-assignments.vercel.app/</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2"/>
          <p:cNvSpPr txBox="1"/>
          <p:nvPr>
            <p:ph type="title"/>
          </p:nvPr>
        </p:nvSpPr>
        <p:spPr>
          <a:xfrm>
            <a:off x="684913" y="938134"/>
            <a:ext cx="7774200" cy="8949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sz="3200">
                <a:latin typeface="Impact"/>
                <a:ea typeface="Impact"/>
                <a:cs typeface="Impact"/>
                <a:sym typeface="Impact"/>
              </a:rPr>
              <a:t>Deployment</a:t>
            </a:r>
            <a:endParaRPr/>
          </a:p>
        </p:txBody>
      </p:sp>
      <p:sp>
        <p:nvSpPr>
          <p:cNvPr id="74" name="Google Shape;74;p12"/>
          <p:cNvSpPr txBox="1"/>
          <p:nvPr>
            <p:ph idx="1" type="body"/>
          </p:nvPr>
        </p:nvSpPr>
        <p:spPr>
          <a:xfrm>
            <a:off x="684913" y="1832969"/>
            <a:ext cx="7774200" cy="2761800"/>
          </a:xfrm>
          <a:prstGeom prst="rect">
            <a:avLst/>
          </a:prstGeom>
        </p:spPr>
        <p:txBody>
          <a:bodyPr anchorCtr="0" anchor="t" bIns="34275" lIns="68575" spcFirstLastPara="1" rIns="68575" wrap="square" tIns="34275">
            <a:normAutofit/>
          </a:bodyPr>
          <a:lstStyle/>
          <a:p>
            <a:pPr indent="-381000" lvl="0" marL="457200" rtl="0" algn="l">
              <a:spcBef>
                <a:spcPts val="500"/>
              </a:spcBef>
              <a:spcAft>
                <a:spcPts val="0"/>
              </a:spcAft>
              <a:buSzPts val="2400"/>
              <a:buChar char="-"/>
            </a:pPr>
            <a:r>
              <a:rPr lang="en">
                <a:solidFill>
                  <a:schemeClr val="dk1"/>
                </a:solidFill>
              </a:rPr>
              <a:t>When code is merged into the main branch, the frontend and backend will redeploy if any changes are made to them.</a:t>
            </a:r>
            <a:endParaRPr/>
          </a:p>
          <a:p>
            <a:pPr indent="-381000" lvl="0" marL="457200" rtl="0" algn="l">
              <a:spcBef>
                <a:spcPts val="0"/>
              </a:spcBef>
              <a:spcAft>
                <a:spcPts val="0"/>
              </a:spcAft>
              <a:buSzPts val="2400"/>
              <a:buChar char="-"/>
            </a:pPr>
            <a:r>
              <a:rPr lang="en"/>
              <a:t>Frontend, Database, and cache are hosted on Vercel</a:t>
            </a:r>
            <a:endParaRPr/>
          </a:p>
          <a:p>
            <a:pPr indent="0" lvl="0" marL="457200" rtl="0" algn="l">
              <a:spcBef>
                <a:spcPts val="500"/>
              </a:spcBef>
              <a:spcAft>
                <a:spcPts val="0"/>
              </a:spcAft>
              <a:buNone/>
            </a:pPr>
            <a:r>
              <a:rPr lang="en" sz="1100" u="sng">
                <a:solidFill>
                  <a:schemeClr val="hlink"/>
                </a:solidFill>
                <a:hlinkClick r:id="rId3"/>
              </a:rPr>
              <a:t>assisted-assignments – Deployments – Vercel</a:t>
            </a:r>
            <a:endParaRPr/>
          </a:p>
          <a:p>
            <a:pPr indent="-381000" lvl="0" marL="457200" rtl="0" algn="l">
              <a:spcBef>
                <a:spcPts val="500"/>
              </a:spcBef>
              <a:spcAft>
                <a:spcPts val="0"/>
              </a:spcAft>
              <a:buSzPts val="2400"/>
              <a:buChar char="-"/>
            </a:pPr>
            <a:r>
              <a:rPr lang="en"/>
              <a:t>Backend is hosted on Render</a:t>
            </a:r>
            <a:endParaRPr/>
          </a:p>
          <a:p>
            <a:pPr indent="0" lvl="0" marL="457200" rtl="0" algn="l">
              <a:spcBef>
                <a:spcPts val="500"/>
              </a:spcBef>
              <a:spcAft>
                <a:spcPts val="0"/>
              </a:spcAft>
              <a:buNone/>
            </a:pPr>
            <a:r>
              <a:rPr lang="en" sz="1100" u="sng">
                <a:solidFill>
                  <a:schemeClr val="hlink"/>
                </a:solidFill>
                <a:hlinkClick r:id="rId4"/>
              </a:rPr>
              <a:t>assisted-assignments ・ Web Service ・ Render Dashboard</a:t>
            </a:r>
            <a:endParaRPr/>
          </a:p>
          <a:p>
            <a:pPr indent="-381000" lvl="0" marL="457200" rtl="0" algn="l">
              <a:spcBef>
                <a:spcPts val="500"/>
              </a:spcBef>
              <a:spcAft>
                <a:spcPts val="0"/>
              </a:spcAft>
              <a:buSzPts val="2400"/>
              <a:buChar char="-"/>
            </a:pPr>
            <a:r>
              <a:rPr lang="en"/>
              <a:t>UptimeRobot to check availability of the web server</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3"/>
          <p:cNvSpPr txBox="1"/>
          <p:nvPr>
            <p:ph type="title"/>
          </p:nvPr>
        </p:nvSpPr>
        <p:spPr>
          <a:xfrm>
            <a:off x="684913" y="938134"/>
            <a:ext cx="7774200" cy="8949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sz="3200">
                <a:latin typeface="Impact"/>
                <a:ea typeface="Impact"/>
                <a:cs typeface="Impact"/>
                <a:sym typeface="Impact"/>
              </a:rPr>
              <a:t>Code Quality</a:t>
            </a:r>
            <a:endParaRPr sz="3200">
              <a:latin typeface="Impact"/>
              <a:ea typeface="Impact"/>
              <a:cs typeface="Impact"/>
              <a:sym typeface="Impact"/>
            </a:endParaRPr>
          </a:p>
        </p:txBody>
      </p:sp>
      <p:sp>
        <p:nvSpPr>
          <p:cNvPr id="80" name="Google Shape;80;p13"/>
          <p:cNvSpPr txBox="1"/>
          <p:nvPr>
            <p:ph idx="1" type="body"/>
          </p:nvPr>
        </p:nvSpPr>
        <p:spPr>
          <a:xfrm>
            <a:off x="684919" y="1832975"/>
            <a:ext cx="3887100" cy="2761800"/>
          </a:xfrm>
          <a:prstGeom prst="rect">
            <a:avLst/>
          </a:prstGeom>
        </p:spPr>
        <p:txBody>
          <a:bodyPr anchorCtr="0" anchor="t" bIns="34275" lIns="68575" spcFirstLastPara="1" rIns="68575" wrap="square" tIns="34275">
            <a:normAutofit/>
          </a:bodyPr>
          <a:lstStyle/>
          <a:p>
            <a:pPr indent="0" lvl="0" marL="0" rtl="0" algn="l">
              <a:lnSpc>
                <a:spcPct val="90000"/>
              </a:lnSpc>
              <a:spcBef>
                <a:spcPts val="500"/>
              </a:spcBef>
              <a:spcAft>
                <a:spcPts val="0"/>
              </a:spcAft>
              <a:buSzPts val="1018"/>
              <a:buNone/>
            </a:pPr>
            <a:r>
              <a:rPr lang="en" sz="1800">
                <a:latin typeface="Calibri"/>
                <a:ea typeface="Calibri"/>
                <a:cs typeface="Calibri"/>
                <a:sym typeface="Calibri"/>
              </a:rPr>
              <a:t>Codebase Organization:</a:t>
            </a:r>
            <a:endParaRPr sz="1800">
              <a:latin typeface="Calibri"/>
              <a:ea typeface="Calibri"/>
              <a:cs typeface="Calibri"/>
              <a:sym typeface="Calibri"/>
            </a:endParaRPr>
          </a:p>
          <a:p>
            <a:pPr indent="0" lvl="0" marL="0" rtl="0" algn="l">
              <a:lnSpc>
                <a:spcPct val="90000"/>
              </a:lnSpc>
              <a:spcBef>
                <a:spcPts val="500"/>
              </a:spcBef>
              <a:spcAft>
                <a:spcPts val="0"/>
              </a:spcAft>
              <a:buSzPts val="1018"/>
              <a:buNone/>
            </a:pPr>
            <a:r>
              <a:rPr lang="en">
                <a:latin typeface="Calibri"/>
                <a:ea typeface="Calibri"/>
                <a:cs typeface="Calibri"/>
                <a:sym typeface="Calibri"/>
              </a:rPr>
              <a:t>Our code is organized in the format of a frontend and a backend folder that contain various contents of the application. Other folders include the demo, database-stuff, and capstone-app, which were all used in </a:t>
            </a:r>
            <a:r>
              <a:rPr lang="en">
                <a:latin typeface="Calibri"/>
                <a:ea typeface="Calibri"/>
                <a:cs typeface="Calibri"/>
                <a:sym typeface="Calibri"/>
              </a:rPr>
              <a:t>previous</a:t>
            </a:r>
            <a:r>
              <a:rPr lang="en">
                <a:latin typeface="Calibri"/>
                <a:ea typeface="Calibri"/>
                <a:cs typeface="Calibri"/>
                <a:sym typeface="Calibri"/>
              </a:rPr>
              <a:t> renditions of our application but not in our final release.</a:t>
            </a:r>
            <a:endParaRPr>
              <a:latin typeface="Calibri"/>
              <a:ea typeface="Calibri"/>
              <a:cs typeface="Calibri"/>
              <a:sym typeface="Calibri"/>
            </a:endParaRPr>
          </a:p>
          <a:p>
            <a:pPr indent="0" lvl="0" marL="457200" rtl="0" algn="l">
              <a:lnSpc>
                <a:spcPct val="90000"/>
              </a:lnSpc>
              <a:spcBef>
                <a:spcPts val="500"/>
              </a:spcBef>
              <a:spcAft>
                <a:spcPts val="0"/>
              </a:spcAft>
              <a:buSzPts val="1018"/>
              <a:buNone/>
            </a:pPr>
            <a:r>
              <a:t/>
            </a:r>
            <a:endParaRPr>
              <a:latin typeface="Calibri"/>
              <a:ea typeface="Calibri"/>
              <a:cs typeface="Calibri"/>
              <a:sym typeface="Calibri"/>
            </a:endParaRPr>
          </a:p>
          <a:p>
            <a:pPr indent="0" lvl="0" marL="0" rtl="0" algn="l">
              <a:lnSpc>
                <a:spcPct val="90000"/>
              </a:lnSpc>
              <a:spcBef>
                <a:spcPts val="500"/>
              </a:spcBef>
              <a:spcAft>
                <a:spcPts val="0"/>
              </a:spcAft>
              <a:buSzPts val="1018"/>
              <a:buNone/>
            </a:pPr>
            <a:r>
              <a:rPr lang="en">
                <a:latin typeface="Calibri"/>
                <a:ea typeface="Calibri"/>
                <a:cs typeface="Calibri"/>
                <a:sym typeface="Calibri"/>
              </a:rPr>
              <a:t>Furthermore</a:t>
            </a:r>
            <a:r>
              <a:rPr lang="en">
                <a:latin typeface="Calibri"/>
                <a:ea typeface="Calibri"/>
                <a:cs typeface="Calibri"/>
                <a:sym typeface="Calibri"/>
              </a:rPr>
              <a:t> within the frontend and backend folders, we have several folders that organize other features such as components, queries, or models.</a:t>
            </a:r>
            <a:endParaRPr>
              <a:latin typeface="Calibri"/>
              <a:ea typeface="Calibri"/>
              <a:cs typeface="Calibri"/>
              <a:sym typeface="Calibri"/>
            </a:endParaRPr>
          </a:p>
        </p:txBody>
      </p:sp>
      <p:pic>
        <p:nvPicPr>
          <p:cNvPr id="81" name="Google Shape;81;p13"/>
          <p:cNvPicPr preferRelativeResize="0"/>
          <p:nvPr/>
        </p:nvPicPr>
        <p:blipFill>
          <a:blip r:embed="rId3">
            <a:alphaModFix/>
          </a:blip>
          <a:stretch>
            <a:fillRect/>
          </a:stretch>
        </p:blipFill>
        <p:spPr>
          <a:xfrm>
            <a:off x="5415919" y="1919296"/>
            <a:ext cx="2400300" cy="1304925"/>
          </a:xfrm>
          <a:prstGeom prst="rect">
            <a:avLst/>
          </a:prstGeom>
          <a:noFill/>
          <a:ln>
            <a:noFill/>
          </a:ln>
        </p:spPr>
      </p:pic>
      <p:pic>
        <p:nvPicPr>
          <p:cNvPr id="82" name="Google Shape;82;p13"/>
          <p:cNvPicPr preferRelativeResize="0"/>
          <p:nvPr/>
        </p:nvPicPr>
        <p:blipFill>
          <a:blip r:embed="rId4">
            <a:alphaModFix/>
          </a:blip>
          <a:stretch>
            <a:fillRect/>
          </a:stretch>
        </p:blipFill>
        <p:spPr>
          <a:xfrm>
            <a:off x="4887574" y="3426400"/>
            <a:ext cx="1793475" cy="1510300"/>
          </a:xfrm>
          <a:prstGeom prst="rect">
            <a:avLst/>
          </a:prstGeom>
          <a:noFill/>
          <a:ln>
            <a:noFill/>
          </a:ln>
        </p:spPr>
      </p:pic>
      <p:pic>
        <p:nvPicPr>
          <p:cNvPr id="83" name="Google Shape;83;p13"/>
          <p:cNvPicPr preferRelativeResize="0"/>
          <p:nvPr/>
        </p:nvPicPr>
        <p:blipFill>
          <a:blip r:embed="rId5">
            <a:alphaModFix/>
          </a:blip>
          <a:stretch>
            <a:fillRect/>
          </a:stretch>
        </p:blipFill>
        <p:spPr>
          <a:xfrm>
            <a:off x="7247083" y="3426400"/>
            <a:ext cx="1406316" cy="15103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4"/>
          <p:cNvSpPr txBox="1"/>
          <p:nvPr>
            <p:ph type="title"/>
          </p:nvPr>
        </p:nvSpPr>
        <p:spPr>
          <a:xfrm>
            <a:off x="684913" y="938134"/>
            <a:ext cx="7774200" cy="8949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sz="3200">
                <a:latin typeface="Impact"/>
                <a:ea typeface="Impact"/>
                <a:cs typeface="Impact"/>
                <a:sym typeface="Impact"/>
              </a:rPr>
              <a:t>Code Quality Cont.</a:t>
            </a:r>
            <a:endParaRPr/>
          </a:p>
        </p:txBody>
      </p:sp>
      <p:sp>
        <p:nvSpPr>
          <p:cNvPr id="89" name="Google Shape;89;p14"/>
          <p:cNvSpPr txBox="1"/>
          <p:nvPr>
            <p:ph idx="1" type="body"/>
          </p:nvPr>
        </p:nvSpPr>
        <p:spPr>
          <a:xfrm>
            <a:off x="684925" y="1747525"/>
            <a:ext cx="3887100" cy="2929200"/>
          </a:xfrm>
          <a:prstGeom prst="rect">
            <a:avLst/>
          </a:prstGeom>
        </p:spPr>
        <p:txBody>
          <a:bodyPr anchorCtr="0" anchor="t" bIns="34275" lIns="68575" spcFirstLastPara="1" rIns="68575" wrap="square" tIns="34275">
            <a:normAutofit lnSpcReduction="10000"/>
          </a:bodyPr>
          <a:lstStyle/>
          <a:p>
            <a:pPr indent="0" lvl="0" marL="0" rtl="0" algn="l">
              <a:spcBef>
                <a:spcPts val="500"/>
              </a:spcBef>
              <a:spcAft>
                <a:spcPts val="0"/>
              </a:spcAft>
              <a:buNone/>
            </a:pPr>
            <a:r>
              <a:rPr lang="en" sz="1800">
                <a:solidFill>
                  <a:schemeClr val="dk1"/>
                </a:solidFill>
                <a:latin typeface="Calibri"/>
                <a:ea typeface="Calibri"/>
                <a:cs typeface="Calibri"/>
                <a:sym typeface="Calibri"/>
              </a:rPr>
              <a:t>Key </a:t>
            </a:r>
            <a:r>
              <a:rPr lang="en" sz="1800">
                <a:solidFill>
                  <a:schemeClr val="dk1"/>
                </a:solidFill>
                <a:latin typeface="Calibri"/>
                <a:ea typeface="Calibri"/>
                <a:cs typeface="Calibri"/>
                <a:sym typeface="Calibri"/>
              </a:rPr>
              <a:t>Architecture</a:t>
            </a:r>
            <a:r>
              <a:rPr lang="en" sz="1800">
                <a:solidFill>
                  <a:schemeClr val="dk1"/>
                </a:solidFill>
                <a:latin typeface="Calibri"/>
                <a:ea typeface="Calibri"/>
                <a:cs typeface="Calibri"/>
                <a:sym typeface="Calibri"/>
              </a:rPr>
              <a:t> Decisions and Patterns</a:t>
            </a:r>
            <a:r>
              <a:rPr lang="en" sz="1800">
                <a:solidFill>
                  <a:schemeClr val="dk1"/>
                </a:solidFill>
                <a:latin typeface="Calibri"/>
                <a:ea typeface="Calibri"/>
                <a:cs typeface="Calibri"/>
                <a:sym typeface="Calibri"/>
              </a:rPr>
              <a:t>:</a:t>
            </a:r>
            <a:endParaRPr sz="1800">
              <a:solidFill>
                <a:schemeClr val="dk1"/>
              </a:solidFill>
              <a:latin typeface="Calibri"/>
              <a:ea typeface="Calibri"/>
              <a:cs typeface="Calibri"/>
              <a:sym typeface="Calibri"/>
            </a:endParaRPr>
          </a:p>
          <a:p>
            <a:pPr indent="0" lvl="0" marL="0" rtl="0" algn="l">
              <a:spcBef>
                <a:spcPts val="500"/>
              </a:spcBef>
              <a:spcAft>
                <a:spcPts val="0"/>
              </a:spcAft>
              <a:buNone/>
            </a:pPr>
            <a:r>
              <a:rPr lang="en">
                <a:solidFill>
                  <a:schemeClr val="dk1"/>
                </a:solidFill>
                <a:latin typeface="Calibri"/>
                <a:ea typeface="Calibri"/>
                <a:cs typeface="Calibri"/>
                <a:sym typeface="Calibri"/>
              </a:rPr>
              <a:t>Folders in the frontend and backend are sorted by the feature they fulfill. Grouping the features like this creates a neater work environment that allows debugging and future features to be implemented easier.</a:t>
            </a:r>
            <a:endParaRPr>
              <a:solidFill>
                <a:schemeClr val="dk1"/>
              </a:solidFill>
              <a:latin typeface="Calibri"/>
              <a:ea typeface="Calibri"/>
              <a:cs typeface="Calibri"/>
              <a:sym typeface="Calibri"/>
            </a:endParaRPr>
          </a:p>
          <a:p>
            <a:pPr indent="0" lvl="0" marL="0" rtl="0" algn="l">
              <a:spcBef>
                <a:spcPts val="500"/>
              </a:spcBef>
              <a:spcAft>
                <a:spcPts val="0"/>
              </a:spcAft>
              <a:buNone/>
            </a:pPr>
            <a:r>
              <a:rPr lang="en" sz="1800">
                <a:solidFill>
                  <a:schemeClr val="dk1"/>
                </a:solidFill>
                <a:latin typeface="Calibri"/>
                <a:ea typeface="Calibri"/>
                <a:cs typeface="Calibri"/>
                <a:sym typeface="Calibri"/>
              </a:rPr>
              <a:t>Separation of Concerns:</a:t>
            </a:r>
            <a:endParaRPr sz="1800">
              <a:solidFill>
                <a:schemeClr val="dk1"/>
              </a:solidFill>
              <a:latin typeface="Calibri"/>
              <a:ea typeface="Calibri"/>
              <a:cs typeface="Calibri"/>
              <a:sym typeface="Calibri"/>
            </a:endParaRPr>
          </a:p>
          <a:p>
            <a:pPr indent="0" lvl="0" marL="0" rtl="0" algn="l">
              <a:spcBef>
                <a:spcPts val="500"/>
              </a:spcBef>
              <a:spcAft>
                <a:spcPts val="0"/>
              </a:spcAft>
              <a:buClr>
                <a:schemeClr val="dk1"/>
              </a:buClr>
              <a:buSzPts val="1100"/>
              <a:buFont typeface="Arial"/>
              <a:buNone/>
            </a:pPr>
            <a:r>
              <a:rPr lang="en">
                <a:solidFill>
                  <a:schemeClr val="dk1"/>
                </a:solidFill>
                <a:latin typeface="Calibri"/>
                <a:ea typeface="Calibri"/>
                <a:cs typeface="Calibri"/>
                <a:sym typeface="Calibri"/>
              </a:rPr>
              <a:t>The architecture allows for the separation of concerns to be shown. Many folders of various features show what is being worked on at any given time. This also means that unrelated files will not interfere with each other.</a:t>
            </a:r>
            <a:endParaRPr>
              <a:solidFill>
                <a:schemeClr val="dk1"/>
              </a:solidFill>
              <a:latin typeface="Calibri"/>
              <a:ea typeface="Calibri"/>
              <a:cs typeface="Calibri"/>
              <a:sym typeface="Calibri"/>
            </a:endParaRPr>
          </a:p>
        </p:txBody>
      </p:sp>
      <p:pic>
        <p:nvPicPr>
          <p:cNvPr id="90" name="Google Shape;90;p14"/>
          <p:cNvPicPr preferRelativeResize="0"/>
          <p:nvPr/>
        </p:nvPicPr>
        <p:blipFill>
          <a:blip r:embed="rId3">
            <a:alphaModFix/>
          </a:blip>
          <a:stretch>
            <a:fillRect/>
          </a:stretch>
        </p:blipFill>
        <p:spPr>
          <a:xfrm>
            <a:off x="5430624" y="1099413"/>
            <a:ext cx="1303575" cy="3115624"/>
          </a:xfrm>
          <a:prstGeom prst="rect">
            <a:avLst/>
          </a:prstGeom>
          <a:noFill/>
          <a:ln>
            <a:noFill/>
          </a:ln>
        </p:spPr>
      </p:pic>
      <p:pic>
        <p:nvPicPr>
          <p:cNvPr id="91" name="Google Shape;91;p14"/>
          <p:cNvPicPr preferRelativeResize="0"/>
          <p:nvPr/>
        </p:nvPicPr>
        <p:blipFill>
          <a:blip r:embed="rId4">
            <a:alphaModFix/>
          </a:blip>
          <a:stretch>
            <a:fillRect/>
          </a:stretch>
        </p:blipFill>
        <p:spPr>
          <a:xfrm>
            <a:off x="7242425" y="1099425"/>
            <a:ext cx="1557800" cy="3115600"/>
          </a:xfrm>
          <a:prstGeom prst="rect">
            <a:avLst/>
          </a:prstGeom>
          <a:noFill/>
          <a:ln>
            <a:noFill/>
          </a:ln>
        </p:spPr>
      </p:pic>
      <p:sp>
        <p:nvSpPr>
          <p:cNvPr id="92" name="Google Shape;92;p14"/>
          <p:cNvSpPr txBox="1"/>
          <p:nvPr/>
        </p:nvSpPr>
        <p:spPr>
          <a:xfrm>
            <a:off x="5446525" y="4327700"/>
            <a:ext cx="1303500" cy="43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alibri"/>
                <a:ea typeface="Calibri"/>
                <a:cs typeface="Calibri"/>
                <a:sym typeface="Calibri"/>
              </a:rPr>
              <a:t>Backend</a:t>
            </a:r>
            <a:endParaRPr>
              <a:latin typeface="Calibri"/>
              <a:ea typeface="Calibri"/>
              <a:cs typeface="Calibri"/>
              <a:sym typeface="Calibri"/>
            </a:endParaRPr>
          </a:p>
        </p:txBody>
      </p:sp>
      <p:sp>
        <p:nvSpPr>
          <p:cNvPr id="93" name="Google Shape;93;p14"/>
          <p:cNvSpPr txBox="1"/>
          <p:nvPr/>
        </p:nvSpPr>
        <p:spPr>
          <a:xfrm>
            <a:off x="7242425" y="4327700"/>
            <a:ext cx="1303500" cy="43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alibri"/>
                <a:ea typeface="Calibri"/>
                <a:cs typeface="Calibri"/>
                <a:sym typeface="Calibri"/>
              </a:rPr>
              <a:t>Frontend</a:t>
            </a:r>
            <a:endParaRPr>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684913" y="938134"/>
            <a:ext cx="7774200" cy="8949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sz="3200">
                <a:latin typeface="Impact"/>
                <a:ea typeface="Impact"/>
                <a:cs typeface="Impact"/>
                <a:sym typeface="Impact"/>
              </a:rPr>
              <a:t>Code Quality Cont.</a:t>
            </a:r>
            <a:endParaRPr/>
          </a:p>
        </p:txBody>
      </p:sp>
      <p:sp>
        <p:nvSpPr>
          <p:cNvPr id="99" name="Google Shape;99;p15"/>
          <p:cNvSpPr txBox="1"/>
          <p:nvPr>
            <p:ph idx="1" type="body"/>
          </p:nvPr>
        </p:nvSpPr>
        <p:spPr>
          <a:xfrm>
            <a:off x="684925" y="1832975"/>
            <a:ext cx="7916100" cy="1391400"/>
          </a:xfrm>
          <a:prstGeom prst="rect">
            <a:avLst/>
          </a:prstGeom>
        </p:spPr>
        <p:txBody>
          <a:bodyPr anchorCtr="0" anchor="t" bIns="34275" lIns="68575" spcFirstLastPara="1" rIns="68575" wrap="square" tIns="34275">
            <a:normAutofit lnSpcReduction="10000"/>
          </a:bodyPr>
          <a:lstStyle/>
          <a:p>
            <a:pPr indent="0" lvl="0" marL="0" rtl="0" algn="l">
              <a:spcBef>
                <a:spcPts val="500"/>
              </a:spcBef>
              <a:spcAft>
                <a:spcPts val="0"/>
              </a:spcAft>
              <a:buNone/>
            </a:pPr>
            <a:r>
              <a:rPr lang="en" sz="1800">
                <a:solidFill>
                  <a:schemeClr val="dk1"/>
                </a:solidFill>
                <a:latin typeface="Calibri"/>
                <a:ea typeface="Calibri"/>
                <a:cs typeface="Calibri"/>
                <a:sym typeface="Calibri"/>
              </a:rPr>
              <a:t>Naming Conventions and Coding Standards:</a:t>
            </a:r>
            <a:endParaRPr sz="1800">
              <a:solidFill>
                <a:schemeClr val="dk1"/>
              </a:solidFill>
              <a:latin typeface="Calibri"/>
              <a:ea typeface="Calibri"/>
              <a:cs typeface="Calibri"/>
              <a:sym typeface="Calibri"/>
            </a:endParaRPr>
          </a:p>
          <a:p>
            <a:pPr indent="-381000" lvl="0" marL="457200" rtl="0" algn="l">
              <a:spcBef>
                <a:spcPts val="500"/>
              </a:spcBef>
              <a:spcAft>
                <a:spcPts val="0"/>
              </a:spcAft>
              <a:buClr>
                <a:schemeClr val="dk1"/>
              </a:buClr>
              <a:buSzPts val="2400"/>
              <a:buFont typeface="Calibri"/>
              <a:buChar char="-"/>
            </a:pPr>
            <a:r>
              <a:rPr lang="en">
                <a:solidFill>
                  <a:schemeClr val="dk1"/>
                </a:solidFill>
                <a:latin typeface="Calibri"/>
                <a:ea typeface="Calibri"/>
                <a:cs typeface="Calibri"/>
                <a:sym typeface="Calibri"/>
              </a:rPr>
              <a:t>Our naming conventions and coding standards were reviewed via team meetings to ensure code quality was upheld. By checking important files we could make sure that the code was legible and formatted correctly as well as being filled with meaningful comments.</a:t>
            </a:r>
            <a:endParaRPr>
              <a:solidFill>
                <a:schemeClr val="dk1"/>
              </a:solidFill>
              <a:latin typeface="Calibri"/>
              <a:ea typeface="Calibri"/>
              <a:cs typeface="Calibri"/>
              <a:sym typeface="Calibri"/>
            </a:endParaRPr>
          </a:p>
          <a:p>
            <a:pPr indent="0" lvl="0" marL="0" rtl="0" algn="l">
              <a:spcBef>
                <a:spcPts val="500"/>
              </a:spcBef>
              <a:spcAft>
                <a:spcPts val="0"/>
              </a:spcAft>
              <a:buNone/>
            </a:pPr>
            <a:r>
              <a:t/>
            </a:r>
            <a:endParaRPr/>
          </a:p>
        </p:txBody>
      </p:sp>
      <p:sp>
        <p:nvSpPr>
          <p:cNvPr id="100" name="Google Shape;100;p15"/>
          <p:cNvSpPr txBox="1"/>
          <p:nvPr>
            <p:ph idx="1" type="body"/>
          </p:nvPr>
        </p:nvSpPr>
        <p:spPr>
          <a:xfrm>
            <a:off x="684925" y="3407200"/>
            <a:ext cx="7916100" cy="1391400"/>
          </a:xfrm>
          <a:prstGeom prst="rect">
            <a:avLst/>
          </a:prstGeom>
        </p:spPr>
        <p:txBody>
          <a:bodyPr anchorCtr="0" anchor="t" bIns="34275" lIns="68575" spcFirstLastPara="1" rIns="68575" wrap="square" tIns="34275">
            <a:normAutofit lnSpcReduction="10000"/>
          </a:bodyPr>
          <a:lstStyle/>
          <a:p>
            <a:pPr indent="0" lvl="0" marL="0" rtl="0" algn="l">
              <a:spcBef>
                <a:spcPts val="500"/>
              </a:spcBef>
              <a:spcAft>
                <a:spcPts val="0"/>
              </a:spcAft>
              <a:buNone/>
            </a:pPr>
            <a:r>
              <a:rPr lang="en" sz="1800">
                <a:solidFill>
                  <a:schemeClr val="dk1"/>
                </a:solidFill>
                <a:latin typeface="Calibri"/>
                <a:ea typeface="Calibri"/>
                <a:cs typeface="Calibri"/>
                <a:sym typeface="Calibri"/>
              </a:rPr>
              <a:t>Maintenance and extension:</a:t>
            </a:r>
            <a:endParaRPr sz="1800">
              <a:solidFill>
                <a:schemeClr val="dk1"/>
              </a:solidFill>
              <a:latin typeface="Calibri"/>
              <a:ea typeface="Calibri"/>
              <a:cs typeface="Calibri"/>
              <a:sym typeface="Calibri"/>
            </a:endParaRPr>
          </a:p>
          <a:p>
            <a:pPr indent="-381000" lvl="0" marL="457200" rtl="0" algn="l">
              <a:spcBef>
                <a:spcPts val="500"/>
              </a:spcBef>
              <a:spcAft>
                <a:spcPts val="0"/>
              </a:spcAft>
              <a:buClr>
                <a:schemeClr val="dk1"/>
              </a:buClr>
              <a:buSzPts val="2400"/>
              <a:buFont typeface="Calibri"/>
              <a:buChar char="-"/>
            </a:pPr>
            <a:r>
              <a:rPr lang="en">
                <a:solidFill>
                  <a:schemeClr val="dk1"/>
                </a:solidFill>
                <a:latin typeface="Calibri"/>
                <a:ea typeface="Calibri"/>
                <a:cs typeface="Calibri"/>
                <a:sym typeface="Calibri"/>
              </a:rPr>
              <a:t>By neatly storing our files within relevant folders, we can ensure that adding additional features is simple and won’t affect other unrelated parts. This allows us to scale up our project as well as debug easier.</a:t>
            </a:r>
            <a:endParaRPr>
              <a:solidFill>
                <a:schemeClr val="dk1"/>
              </a:solidFill>
              <a:latin typeface="Calibri"/>
              <a:ea typeface="Calibri"/>
              <a:cs typeface="Calibri"/>
              <a:sym typeface="Calibri"/>
            </a:endParaRPr>
          </a:p>
          <a:p>
            <a:pPr indent="0" lvl="0" marL="0" rtl="0" algn="l">
              <a:spcBef>
                <a:spcPts val="50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6"/>
          <p:cNvSpPr txBox="1"/>
          <p:nvPr>
            <p:ph type="title"/>
          </p:nvPr>
        </p:nvSpPr>
        <p:spPr>
          <a:xfrm>
            <a:off x="684888" y="926384"/>
            <a:ext cx="7774200" cy="8949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sz="3200">
                <a:latin typeface="Impact"/>
                <a:ea typeface="Impact"/>
                <a:cs typeface="Impact"/>
                <a:sym typeface="Impact"/>
              </a:rPr>
              <a:t>Technical Documentation</a:t>
            </a:r>
            <a:endParaRPr sz="3200">
              <a:latin typeface="Impact"/>
              <a:ea typeface="Impact"/>
              <a:cs typeface="Impact"/>
              <a:sym typeface="Impact"/>
            </a:endParaRPr>
          </a:p>
        </p:txBody>
      </p:sp>
      <p:sp>
        <p:nvSpPr>
          <p:cNvPr id="106" name="Google Shape;106;p16"/>
          <p:cNvSpPr txBox="1"/>
          <p:nvPr>
            <p:ph idx="1" type="body"/>
          </p:nvPr>
        </p:nvSpPr>
        <p:spPr>
          <a:xfrm>
            <a:off x="178500" y="1633350"/>
            <a:ext cx="7480500" cy="2761800"/>
          </a:xfrm>
          <a:prstGeom prst="rect">
            <a:avLst/>
          </a:prstGeom>
        </p:spPr>
        <p:txBody>
          <a:bodyPr anchorCtr="0" anchor="t" bIns="34275" lIns="68575" spcFirstLastPara="1" rIns="68575" wrap="square" tIns="34275">
            <a:normAutofit lnSpcReduction="10000"/>
          </a:bodyPr>
          <a:lstStyle/>
          <a:p>
            <a:pPr indent="0" lvl="0" marL="0" rtl="0" algn="l">
              <a:spcBef>
                <a:spcPts val="500"/>
              </a:spcBef>
              <a:spcAft>
                <a:spcPts val="0"/>
              </a:spcAft>
              <a:buNone/>
            </a:pPr>
            <a:r>
              <a:t/>
            </a:r>
            <a:endParaRPr sz="1600">
              <a:latin typeface="Calibri"/>
              <a:ea typeface="Calibri"/>
              <a:cs typeface="Calibri"/>
              <a:sym typeface="Calibri"/>
            </a:endParaRPr>
          </a:p>
          <a:p>
            <a:pPr indent="0" lvl="0" marL="457200" rtl="0" algn="l">
              <a:spcBef>
                <a:spcPts val="500"/>
              </a:spcBef>
              <a:spcAft>
                <a:spcPts val="0"/>
              </a:spcAft>
              <a:buNone/>
            </a:pPr>
            <a:r>
              <a:rPr lang="en" sz="2000">
                <a:solidFill>
                  <a:schemeClr val="dk1"/>
                </a:solidFill>
                <a:latin typeface="Calibri"/>
                <a:ea typeface="Calibri"/>
                <a:cs typeface="Calibri"/>
                <a:sym typeface="Calibri"/>
              </a:rPr>
              <a:t>API Documentation</a:t>
            </a:r>
            <a:endParaRPr sz="2000">
              <a:solidFill>
                <a:schemeClr val="dk1"/>
              </a:solidFill>
              <a:latin typeface="Calibri"/>
              <a:ea typeface="Calibri"/>
              <a:cs typeface="Calibri"/>
              <a:sym typeface="Calibri"/>
            </a:endParaRPr>
          </a:p>
          <a:p>
            <a:pPr indent="0" lvl="0" marL="457200" rtl="0" algn="l">
              <a:spcBef>
                <a:spcPts val="500"/>
              </a:spcBef>
              <a:spcAft>
                <a:spcPts val="0"/>
              </a:spcAft>
              <a:buNone/>
            </a:pPr>
            <a:r>
              <a:rPr lang="en" sz="1600" u="sng">
                <a:solidFill>
                  <a:schemeClr val="hlink"/>
                </a:solidFill>
                <a:latin typeface="Calibri"/>
                <a:ea typeface="Calibri"/>
                <a:cs typeface="Calibri"/>
                <a:sym typeface="Calibri"/>
                <a:hlinkClick r:id="rId3"/>
              </a:rPr>
              <a:t>https://app.swaggerhub.com/apis-docs/assistedassignments/TD3A/1.0.0#/</a:t>
            </a:r>
            <a:endParaRPr sz="1600">
              <a:solidFill>
                <a:schemeClr val="dk1"/>
              </a:solidFill>
              <a:latin typeface="Calibri"/>
              <a:ea typeface="Calibri"/>
              <a:cs typeface="Calibri"/>
              <a:sym typeface="Calibri"/>
            </a:endParaRPr>
          </a:p>
          <a:p>
            <a:pPr indent="0" lvl="0" marL="457200" rtl="0" algn="l">
              <a:spcBef>
                <a:spcPts val="500"/>
              </a:spcBef>
              <a:spcAft>
                <a:spcPts val="0"/>
              </a:spcAft>
              <a:buNone/>
            </a:pPr>
            <a:r>
              <a:t/>
            </a:r>
            <a:endParaRPr sz="1600">
              <a:solidFill>
                <a:schemeClr val="dk1"/>
              </a:solidFill>
              <a:latin typeface="Calibri"/>
              <a:ea typeface="Calibri"/>
              <a:cs typeface="Calibri"/>
              <a:sym typeface="Calibri"/>
            </a:endParaRPr>
          </a:p>
          <a:p>
            <a:pPr indent="0" lvl="0" marL="457200" rtl="0" algn="l">
              <a:spcBef>
                <a:spcPts val="500"/>
              </a:spcBef>
              <a:spcAft>
                <a:spcPts val="0"/>
              </a:spcAft>
              <a:buClr>
                <a:schemeClr val="dk1"/>
              </a:buClr>
              <a:buSzPts val="1100"/>
              <a:buFont typeface="Arial"/>
              <a:buNone/>
            </a:pPr>
            <a:r>
              <a:rPr lang="en" sz="2000">
                <a:solidFill>
                  <a:schemeClr val="dk1"/>
                </a:solidFill>
                <a:latin typeface="Calibri"/>
                <a:ea typeface="Calibri"/>
                <a:cs typeface="Calibri"/>
                <a:sym typeface="Calibri"/>
              </a:rPr>
              <a:t>Architectural/Design Documents</a:t>
            </a:r>
            <a:endParaRPr sz="1600">
              <a:solidFill>
                <a:schemeClr val="dk1"/>
              </a:solidFill>
              <a:latin typeface="Calibri"/>
              <a:ea typeface="Calibri"/>
              <a:cs typeface="Calibri"/>
              <a:sym typeface="Calibri"/>
            </a:endParaRPr>
          </a:p>
          <a:p>
            <a:pPr indent="0" lvl="0" marL="457200" rtl="0" algn="l">
              <a:spcBef>
                <a:spcPts val="500"/>
              </a:spcBef>
              <a:spcAft>
                <a:spcPts val="0"/>
              </a:spcAft>
              <a:buNone/>
            </a:pPr>
            <a:r>
              <a:rPr lang="en" sz="1600" u="sng">
                <a:solidFill>
                  <a:schemeClr val="hlink"/>
                </a:solidFill>
                <a:latin typeface="Calibri"/>
                <a:ea typeface="Calibri"/>
                <a:cs typeface="Calibri"/>
                <a:sym typeface="Calibri"/>
                <a:hlinkClick r:id="rId4"/>
              </a:rPr>
              <a:t>https://docs.google.com/document/d/1WjDXrTbgHQwpMtJEwI15nLf8iDnxUtgA8pC3BfwM6as/edit?tab=t.0</a:t>
            </a:r>
            <a:endParaRPr sz="1600">
              <a:latin typeface="Calibri"/>
              <a:ea typeface="Calibri"/>
              <a:cs typeface="Calibri"/>
              <a:sym typeface="Calibri"/>
            </a:endParaRPr>
          </a:p>
          <a:p>
            <a:pPr indent="0" lvl="0" marL="457200" rtl="0" algn="l">
              <a:spcBef>
                <a:spcPts val="500"/>
              </a:spcBef>
              <a:spcAft>
                <a:spcPts val="0"/>
              </a:spcAft>
              <a:buNone/>
            </a:pPr>
            <a:r>
              <a:t/>
            </a:r>
            <a:endParaRPr sz="1600">
              <a:latin typeface="Calibri"/>
              <a:ea typeface="Calibri"/>
              <a:cs typeface="Calibri"/>
              <a:sym typeface="Calibri"/>
            </a:endParaRPr>
          </a:p>
          <a:p>
            <a:pPr indent="0" lvl="0" marL="457200" rtl="0" algn="l">
              <a:spcBef>
                <a:spcPts val="500"/>
              </a:spcBef>
              <a:spcAft>
                <a:spcPts val="0"/>
              </a:spcAft>
              <a:buNone/>
            </a:pPr>
            <a:r>
              <a:t/>
            </a:r>
            <a:endParaRPr sz="1200">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