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7247C1-3EAB-810F-A0B9-9654CBA7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00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57084-A5A2-E523-9BF7-D115327E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KR" sz="6000" dirty="0">
                <a:solidFill>
                  <a:srgbClr val="FFFFFF"/>
                </a:solidFill>
              </a:rPr>
              <a:t>Twitter (X) 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381B5-5B97-77E4-4AC6-47DE1C0A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기술 스택</a:t>
            </a:r>
            <a:r>
              <a:rPr lang="en-US" altLang="ko-KR" sz="2400" dirty="0">
                <a:solidFill>
                  <a:srgbClr val="FFFFFF"/>
                </a:solidFill>
              </a:rPr>
              <a:t>: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 err="1">
                <a:solidFill>
                  <a:srgbClr val="FFFFFF"/>
                </a:solidFill>
              </a:rPr>
              <a:t>node.js</a:t>
            </a:r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ko-KR" altLang="en-US" sz="2400" dirty="0">
                <a:solidFill>
                  <a:srgbClr val="FFFFFF"/>
                </a:solidFill>
              </a:rPr>
              <a:t>개발 환경</a:t>
            </a:r>
            <a:r>
              <a:rPr lang="en-US" altLang="ko-KR" sz="2400" dirty="0">
                <a:solidFill>
                  <a:srgbClr val="FFFFFF"/>
                </a:solidFill>
              </a:rPr>
              <a:t>: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>
                <a:solidFill>
                  <a:srgbClr val="FFFFFF"/>
                </a:solidFill>
              </a:rPr>
              <a:t>VS Code</a:t>
            </a:r>
            <a:endParaRPr lang="en-KR" sz="2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DB2682-62A4-6951-3782-1CFD848F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</a:blip>
          <a:srcRect r="15556" b="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8058-08CF-CE58-D7A4-E8F593A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6000" dirty="0">
                <a:solidFill>
                  <a:srgbClr val="FFFFFF"/>
                </a:solidFill>
              </a:rPr>
              <a:t>의존성 설치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A5783-8B8C-D0F5-059E-AE90348F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9200" cy="2377440"/>
          </a:xfrm>
        </p:spPr>
        <p:txBody>
          <a:bodyPr>
            <a:normAutofit/>
          </a:bodyPr>
          <a:lstStyle/>
          <a:p>
            <a:r>
              <a:rPr lang="en-KR" dirty="0"/>
              <a:t>Router </a:t>
            </a:r>
            <a:r>
              <a:rPr lang="ko-KR" altLang="en-US" dirty="0"/>
              <a:t>설계</a:t>
            </a:r>
            <a:endParaRPr lang="en-K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6047C9-6CCD-28BF-6506-A97F9113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708"/>
          <a:stretch/>
        </p:blipFill>
        <p:spPr>
          <a:xfrm>
            <a:off x="6662166" y="508090"/>
            <a:ext cx="5011957" cy="27970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8C7BA4-9FB9-5DB2-8403-A5532697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4" r="1" b="14199"/>
          <a:stretch/>
        </p:blipFill>
        <p:spPr>
          <a:xfrm>
            <a:off x="513802" y="3698197"/>
            <a:ext cx="5011957" cy="2647807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E040245-1EB4-5A81-313E-9C768CBC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3776472"/>
            <a:ext cx="5010912" cy="2569464"/>
          </a:xfrm>
        </p:spPr>
        <p:txBody>
          <a:bodyPr>
            <a:normAutofit/>
          </a:bodyPr>
          <a:lstStyle/>
          <a:p>
            <a:r>
              <a:rPr lang="en-US" dirty="0"/>
              <a:t>Router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restful </a:t>
            </a:r>
            <a:r>
              <a:rPr lang="ko-KR" altLang="en-US" dirty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D7926-0812-CA21-9429-92703FA9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ko-KR" altLang="en-US" dirty="0"/>
              <a:t>초기 세팅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494EC1-7E8F-B8FF-A25C-8988D853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429691"/>
            <a:ext cx="6266100" cy="39163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096385-C2F2-E2F8-4B70-68043BF4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은닉과 불필요한 파일들을 위해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/>
              <a:t>파일 생성</a:t>
            </a:r>
            <a:endParaRPr lang="en-US" altLang="ko-KR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486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Bierstadt</vt:lpstr>
      <vt:lpstr>GestaltVTI</vt:lpstr>
      <vt:lpstr>Twitter (X) copy</vt:lpstr>
      <vt:lpstr>의존성 설치</vt:lpstr>
      <vt:lpstr>Router 설계</vt:lpstr>
      <vt:lpstr>초기 세팅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 kim</dc:creator>
  <cp:lastModifiedBy>minsu kim</cp:lastModifiedBy>
  <cp:revision>4</cp:revision>
  <dcterms:created xsi:type="dcterms:W3CDTF">2025-04-24T00:18:31Z</dcterms:created>
  <dcterms:modified xsi:type="dcterms:W3CDTF">2025-04-24T00:42:13Z</dcterms:modified>
</cp:coreProperties>
</file>