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258" r:id="rId4"/>
    <p:sldId id="259" r:id="rId5"/>
    <p:sldId id="264" r:id="rId6"/>
    <p:sldId id="266"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58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06EA1D5-28BE-4897-B199-C54ACD611A68}" type="datetimeFigureOut">
              <a:rPr lang="en-IN" smtClean="0"/>
              <a:t>11-12-2019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59104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96016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343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486954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101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5245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981716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64231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93991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94130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EA1D5-28BE-4897-B199-C54ACD611A6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15096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EA1D5-28BE-4897-B199-C54ACD611A68}"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69059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6EA1D5-28BE-4897-B199-C54ACD611A68}" type="datetimeFigureOut">
              <a:rPr lang="en-IN" smtClean="0"/>
              <a:t>11-12-2019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09095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EA1D5-28BE-4897-B199-C54ACD611A68}" type="datetimeFigureOut">
              <a:rPr lang="en-IN" smtClean="0"/>
              <a:t>11-12-2019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0884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63729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52882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6EA1D5-28BE-4897-B199-C54ACD611A68}" type="datetimeFigureOut">
              <a:rPr lang="en-IN" smtClean="0"/>
              <a:t>11-12-2019</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527F5F1-3EE6-4D48-BF81-DF6C6B1B91E7}" type="slidenum">
              <a:rPr lang="en-IN" smtClean="0"/>
              <a:t>‹#›</a:t>
            </a:fld>
            <a:endParaRPr lang="en-IN"/>
          </a:p>
        </p:txBody>
      </p:sp>
    </p:spTree>
    <p:extLst>
      <p:ext uri="{BB962C8B-B14F-4D97-AF65-F5344CB8AC3E}">
        <p14:creationId xmlns:p14="http://schemas.microsoft.com/office/powerpoint/2010/main" val="307877633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7"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A075B8-571E-4209-9C67-73F42DFD65EB}"/>
              </a:ext>
            </a:extLst>
          </p:cNvPr>
          <p:cNvSpPr>
            <a:spLocks noGrp="1"/>
          </p:cNvSpPr>
          <p:nvPr>
            <p:ph type="ctrTitle"/>
          </p:nvPr>
        </p:nvSpPr>
        <p:spPr>
          <a:xfrm>
            <a:off x="3152487" y="2916118"/>
            <a:ext cx="6354502" cy="1025763"/>
          </a:xfrm>
        </p:spPr>
        <p:txBody>
          <a:bodyPr>
            <a:noAutofit/>
          </a:bodyPr>
          <a:lstStyle/>
          <a:p>
            <a:r>
              <a:rPr lang="en-IN" sz="8000" dirty="0">
                <a:solidFill>
                  <a:schemeClr val="tx2"/>
                </a:solidFill>
              </a:rPr>
              <a:t>E GAS </a:t>
            </a:r>
            <a:r>
              <a:rPr lang="en-IN" sz="8000" dirty="0" err="1">
                <a:solidFill>
                  <a:schemeClr val="tx2"/>
                </a:solidFill>
              </a:rPr>
              <a:t>SeVA</a:t>
            </a:r>
            <a:endParaRPr lang="en-IN" sz="8000" dirty="0">
              <a:solidFill>
                <a:schemeClr val="tx2"/>
              </a:solidFill>
            </a:endParaRPr>
          </a:p>
        </p:txBody>
      </p:sp>
    </p:spTree>
    <p:extLst>
      <p:ext uri="{BB962C8B-B14F-4D97-AF65-F5344CB8AC3E}">
        <p14:creationId xmlns:p14="http://schemas.microsoft.com/office/powerpoint/2010/main" val="7719743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9CEF-CD3E-49C6-900F-0F40255BBE08}"/>
              </a:ext>
            </a:extLst>
          </p:cNvPr>
          <p:cNvSpPr>
            <a:spLocks noGrp="1"/>
          </p:cNvSpPr>
          <p:nvPr>
            <p:ph type="title"/>
          </p:nvPr>
        </p:nvSpPr>
        <p:spPr>
          <a:xfrm>
            <a:off x="375868" y="1440711"/>
            <a:ext cx="8534400" cy="749595"/>
          </a:xfrm>
        </p:spPr>
        <p:txBody>
          <a:bodyPr/>
          <a:lstStyle/>
          <a:p>
            <a:r>
              <a:rPr lang="en-IN" dirty="0"/>
              <a:t>Team Members</a:t>
            </a:r>
          </a:p>
        </p:txBody>
      </p:sp>
      <p:sp>
        <p:nvSpPr>
          <p:cNvPr id="3" name="Content Placeholder 2">
            <a:extLst>
              <a:ext uri="{FF2B5EF4-FFF2-40B4-BE49-F238E27FC236}">
                <a16:creationId xmlns:a16="http://schemas.microsoft.com/office/drawing/2014/main" id="{9BAC8888-4A2E-43B1-B1B3-9611160FD2FD}"/>
              </a:ext>
            </a:extLst>
          </p:cNvPr>
          <p:cNvSpPr>
            <a:spLocks noGrp="1"/>
          </p:cNvSpPr>
          <p:nvPr>
            <p:ph idx="1"/>
          </p:nvPr>
        </p:nvSpPr>
        <p:spPr>
          <a:xfrm>
            <a:off x="960658" y="2190306"/>
            <a:ext cx="8534400" cy="3615267"/>
          </a:xfrm>
        </p:spPr>
        <p:txBody>
          <a:bodyPr/>
          <a:lstStyle/>
          <a:p>
            <a:pPr fontAlgn="base"/>
            <a:r>
              <a:rPr lang="en-IN" dirty="0" err="1">
                <a:solidFill>
                  <a:schemeClr val="tx1"/>
                </a:solidFill>
              </a:rPr>
              <a:t>Krithika</a:t>
            </a:r>
            <a:r>
              <a:rPr lang="en-IN" dirty="0">
                <a:solidFill>
                  <a:schemeClr val="tx1"/>
                </a:solidFill>
              </a:rPr>
              <a:t> S Udupa</a:t>
            </a:r>
          </a:p>
          <a:p>
            <a:pPr fontAlgn="base"/>
            <a:r>
              <a:rPr lang="en-IN" dirty="0">
                <a:solidFill>
                  <a:schemeClr val="tx1"/>
                </a:solidFill>
              </a:rPr>
              <a:t>Diana Dsouza</a:t>
            </a:r>
          </a:p>
          <a:p>
            <a:pPr fontAlgn="base"/>
            <a:r>
              <a:rPr lang="en-IN" dirty="0" err="1">
                <a:solidFill>
                  <a:schemeClr val="tx1"/>
                </a:solidFill>
              </a:rPr>
              <a:t>Karunya</a:t>
            </a:r>
            <a:r>
              <a:rPr lang="en-IN" dirty="0">
                <a:solidFill>
                  <a:schemeClr val="tx1"/>
                </a:solidFill>
              </a:rPr>
              <a:t> </a:t>
            </a:r>
            <a:r>
              <a:rPr lang="en-IN" dirty="0" err="1">
                <a:solidFill>
                  <a:schemeClr val="tx1"/>
                </a:solidFill>
              </a:rPr>
              <a:t>Konde</a:t>
            </a:r>
            <a:endParaRPr lang="en-IN" dirty="0">
              <a:solidFill>
                <a:schemeClr val="tx1"/>
              </a:solidFill>
            </a:endParaRPr>
          </a:p>
          <a:p>
            <a:pPr fontAlgn="base"/>
            <a:r>
              <a:rPr lang="en-IN" dirty="0">
                <a:solidFill>
                  <a:schemeClr val="tx1"/>
                </a:solidFill>
              </a:rPr>
              <a:t>Kavya S Kumar</a:t>
            </a:r>
          </a:p>
          <a:p>
            <a:pPr fontAlgn="base"/>
            <a:r>
              <a:rPr lang="en-IN" dirty="0" err="1">
                <a:solidFill>
                  <a:schemeClr val="tx1"/>
                </a:solidFill>
              </a:rPr>
              <a:t>Deepraj</a:t>
            </a:r>
            <a:r>
              <a:rPr lang="en-IN" dirty="0">
                <a:solidFill>
                  <a:schemeClr val="tx1"/>
                </a:solidFill>
              </a:rPr>
              <a:t> </a:t>
            </a:r>
            <a:r>
              <a:rPr lang="en-IN">
                <a:solidFill>
                  <a:schemeClr val="tx1"/>
                </a:solidFill>
              </a:rPr>
              <a:t>Pednekar</a:t>
            </a:r>
            <a:endParaRPr lang="en-IN" dirty="0">
              <a:solidFill>
                <a:schemeClr val="tx1"/>
              </a:solidFill>
            </a:endParaRPr>
          </a:p>
          <a:p>
            <a:pPr fontAlgn="base"/>
            <a:r>
              <a:rPr lang="en-IN" dirty="0">
                <a:solidFill>
                  <a:schemeClr val="tx1"/>
                </a:solidFill>
              </a:rPr>
              <a:t>Ashish Kotian</a:t>
            </a:r>
          </a:p>
          <a:p>
            <a:endParaRPr lang="en-IN" dirty="0"/>
          </a:p>
        </p:txBody>
      </p:sp>
    </p:spTree>
    <p:extLst>
      <p:ext uri="{BB962C8B-B14F-4D97-AF65-F5344CB8AC3E}">
        <p14:creationId xmlns:p14="http://schemas.microsoft.com/office/powerpoint/2010/main" val="26485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B482-3232-454D-8644-39DF2ED16241}"/>
              </a:ext>
            </a:extLst>
          </p:cNvPr>
          <p:cNvSpPr>
            <a:spLocks noGrp="1"/>
          </p:cNvSpPr>
          <p:nvPr>
            <p:ph type="title"/>
          </p:nvPr>
        </p:nvSpPr>
        <p:spPr>
          <a:xfrm>
            <a:off x="843700" y="1201478"/>
            <a:ext cx="8534400" cy="614325"/>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0199F1D4-D6BF-43EE-A54A-3C937107C4D9}"/>
              </a:ext>
            </a:extLst>
          </p:cNvPr>
          <p:cNvSpPr>
            <a:spLocks noGrp="1"/>
          </p:cNvSpPr>
          <p:nvPr>
            <p:ph idx="1"/>
          </p:nvPr>
        </p:nvSpPr>
        <p:spPr>
          <a:xfrm>
            <a:off x="843700" y="2052085"/>
            <a:ext cx="8534400" cy="3870250"/>
          </a:xfrm>
        </p:spPr>
        <p:txBody>
          <a:bodyPr/>
          <a:lstStyle/>
          <a:p>
            <a:pPr fontAlgn="base"/>
            <a:r>
              <a:rPr lang="en-US" dirty="0">
                <a:solidFill>
                  <a:schemeClr val="tx1"/>
                </a:solidFill>
                <a:latin typeface="Times New Roman" panose="02020603050405020304" pitchFamily="18" charset="0"/>
                <a:cs typeface="Times New Roman" panose="02020603050405020304" pitchFamily="18" charset="0"/>
              </a:rPr>
              <a:t>​​E Gas </a:t>
            </a:r>
            <a:r>
              <a:rPr lang="en-US" dirty="0" err="1">
                <a:solidFill>
                  <a:schemeClr val="tx1"/>
                </a:solidFill>
                <a:latin typeface="Times New Roman" panose="02020603050405020304" pitchFamily="18" charset="0"/>
                <a:cs typeface="Times New Roman" panose="02020603050405020304" pitchFamily="18" charset="0"/>
              </a:rPr>
              <a:t>Seva</a:t>
            </a:r>
            <a:r>
              <a:rPr lang="en-US" dirty="0">
                <a:solidFill>
                  <a:schemeClr val="tx1"/>
                </a:solidFill>
                <a:latin typeface="Times New Roman" panose="02020603050405020304" pitchFamily="18" charset="0"/>
                <a:cs typeface="Times New Roman" panose="02020603050405020304" pitchFamily="18" charset="0"/>
              </a:rPr>
              <a:t> is an application that allows  user to book Gas cylinder</a:t>
            </a:r>
          </a:p>
          <a:p>
            <a:pPr fontAlgn="base"/>
            <a:r>
              <a:rPr lang="en-US" dirty="0">
                <a:solidFill>
                  <a:schemeClr val="tx1"/>
                </a:solidFill>
                <a:latin typeface="Times New Roman" panose="02020603050405020304" pitchFamily="18" charset="0"/>
                <a:cs typeface="Times New Roman" panose="02020603050405020304" pitchFamily="18" charset="0"/>
              </a:rPr>
              <a:t>This Application has three entities Admin ,Dealer, User</a:t>
            </a:r>
          </a:p>
          <a:p>
            <a:pPr fontAlgn="base"/>
            <a:r>
              <a:rPr lang="en-US" dirty="0">
                <a:solidFill>
                  <a:schemeClr val="tx1"/>
                </a:solidFill>
                <a:latin typeface="Times New Roman" panose="02020603050405020304" pitchFamily="18" charset="0"/>
                <a:cs typeface="Times New Roman" panose="02020603050405020304" pitchFamily="18" charset="0"/>
              </a:rPr>
              <a:t>Admin manages user interaction and dealers</a:t>
            </a:r>
          </a:p>
          <a:p>
            <a:pPr fontAlgn="base"/>
            <a:r>
              <a:rPr lang="en-US" dirty="0">
                <a:solidFill>
                  <a:schemeClr val="tx1"/>
                </a:solidFill>
                <a:latin typeface="Times New Roman" panose="02020603050405020304" pitchFamily="18" charset="0"/>
                <a:cs typeface="Times New Roman" panose="02020603050405020304" pitchFamily="18" charset="0"/>
              </a:rPr>
              <a:t>Dealer gets notified when new booking is done</a:t>
            </a:r>
          </a:p>
          <a:p>
            <a:pPr fontAlgn="base"/>
            <a:r>
              <a:rPr lang="en-US" dirty="0">
                <a:solidFill>
                  <a:schemeClr val="tx1"/>
                </a:solidFill>
                <a:latin typeface="Times New Roman" panose="02020603050405020304" pitchFamily="18" charset="0"/>
                <a:cs typeface="Times New Roman" panose="02020603050405020304" pitchFamily="18" charset="0"/>
              </a:rPr>
              <a:t>User can register for new connection and also book a cylinder</a:t>
            </a:r>
          </a:p>
          <a:p>
            <a:pPr fontAlgn="base"/>
            <a:r>
              <a:rPr lang="en-US" dirty="0">
                <a:solidFill>
                  <a:schemeClr val="tx1"/>
                </a:solidFill>
                <a:latin typeface="Times New Roman" panose="02020603050405020304" pitchFamily="18" charset="0"/>
                <a:cs typeface="Times New Roman" panose="02020603050405020304" pitchFamily="18" charset="0"/>
              </a:rPr>
              <a:t>User can access shopping cart to buy products</a:t>
            </a:r>
          </a:p>
          <a:p>
            <a:pPr fontAlgn="base"/>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81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5ED6-3A1A-4E53-84C6-DA77A1247DCC}"/>
              </a:ext>
            </a:extLst>
          </p:cNvPr>
          <p:cNvSpPr>
            <a:spLocks noGrp="1"/>
          </p:cNvSpPr>
          <p:nvPr>
            <p:ph type="title"/>
          </p:nvPr>
        </p:nvSpPr>
        <p:spPr>
          <a:xfrm>
            <a:off x="684212" y="1304852"/>
            <a:ext cx="8534400" cy="561162"/>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13E6AE46-34C6-4751-A302-DB7B71C3629A}"/>
              </a:ext>
            </a:extLst>
          </p:cNvPr>
          <p:cNvSpPr>
            <a:spLocks noGrp="1"/>
          </p:cNvSpPr>
          <p:nvPr>
            <p:ph idx="1"/>
          </p:nvPr>
        </p:nvSpPr>
        <p:spPr>
          <a:xfrm>
            <a:off x="684212" y="2838893"/>
            <a:ext cx="8534400" cy="1377113"/>
          </a:xfrm>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To Provide an in-depth services for gas agency of Indian company highly benefiting their customers in vast area of company services providing to them, making the path for LPG Gas Connection and other services a smooth one.</a:t>
            </a:r>
          </a:p>
        </p:txBody>
      </p:sp>
    </p:spTree>
    <p:extLst>
      <p:ext uri="{BB962C8B-B14F-4D97-AF65-F5344CB8AC3E}">
        <p14:creationId xmlns:p14="http://schemas.microsoft.com/office/powerpoint/2010/main" val="131792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684212" y="1137683"/>
            <a:ext cx="8534400" cy="723015"/>
          </a:xfrm>
        </p:spPr>
        <p:txBody>
          <a:bodyPr>
            <a:normAutofit fontScale="90000"/>
          </a:bodyPr>
          <a:lstStyle/>
          <a:p>
            <a:br>
              <a:rPr lang="en-IN" dirty="0"/>
            </a:br>
            <a:r>
              <a:rPr lang="en-IN" dirty="0"/>
              <a:t>Technology Used </a:t>
            </a:r>
            <a:br>
              <a:rPr lang="en-IN" dirty="0"/>
            </a:br>
            <a:endParaRPr lang="en-IN" dirty="0"/>
          </a:p>
        </p:txBody>
      </p:sp>
      <p:sp>
        <p:nvSpPr>
          <p:cNvPr id="6" name="TextBox 5">
            <a:extLst>
              <a:ext uri="{FF2B5EF4-FFF2-40B4-BE49-F238E27FC236}">
                <a16:creationId xmlns:a16="http://schemas.microsoft.com/office/drawing/2014/main" id="{1AF2A131-33C5-4212-BF54-AA86ADE40381}"/>
              </a:ext>
            </a:extLst>
          </p:cNvPr>
          <p:cNvSpPr txBox="1"/>
          <p:nvPr/>
        </p:nvSpPr>
        <p:spPr>
          <a:xfrm>
            <a:off x="1127052" y="2371060"/>
            <a:ext cx="1967022" cy="2585323"/>
          </a:xfrm>
          <a:prstGeom prst="rect">
            <a:avLst/>
          </a:prstGeom>
          <a:noFill/>
        </p:spPr>
        <p:txBody>
          <a:bodyPr wrap="square" rtlCol="0">
            <a:spAutoFit/>
          </a:bodyPr>
          <a:lstStyle/>
          <a:p>
            <a:r>
              <a:rPr lang="en-IN" dirty="0"/>
              <a:t>Front End</a:t>
            </a:r>
          </a:p>
          <a:p>
            <a:r>
              <a:rPr lang="en-IN" dirty="0"/>
              <a:t> </a:t>
            </a:r>
          </a:p>
          <a:p>
            <a:pPr marL="285750" indent="-285750">
              <a:buFont typeface="Wingdings" panose="05000000000000000000" pitchFamily="2" charset="2"/>
              <a:buChar char="Ø"/>
            </a:pPr>
            <a:r>
              <a:rPr lang="en-IN" dirty="0"/>
              <a:t>HTML</a:t>
            </a:r>
          </a:p>
          <a:p>
            <a:pPr marL="285750" indent="-285750">
              <a:buFont typeface="Wingdings" panose="05000000000000000000" pitchFamily="2" charset="2"/>
              <a:buChar char="Ø"/>
            </a:pPr>
            <a:r>
              <a:rPr lang="en-IN" dirty="0"/>
              <a:t>CSS</a:t>
            </a:r>
          </a:p>
          <a:p>
            <a:pPr marL="285750" indent="-285750">
              <a:buFont typeface="Wingdings" panose="05000000000000000000" pitchFamily="2" charset="2"/>
              <a:buChar char="Ø"/>
            </a:pPr>
            <a:r>
              <a:rPr lang="en-IN" dirty="0"/>
              <a:t>JavaScript</a:t>
            </a:r>
          </a:p>
          <a:p>
            <a:pPr marL="285750" indent="-285750">
              <a:buFont typeface="Wingdings" panose="05000000000000000000" pitchFamily="2" charset="2"/>
              <a:buChar char="Ø"/>
            </a:pPr>
            <a:r>
              <a:rPr lang="en-IN" dirty="0"/>
              <a:t>TypeScript</a:t>
            </a:r>
          </a:p>
          <a:p>
            <a:pPr marL="285750" indent="-285750">
              <a:buFont typeface="Wingdings" panose="05000000000000000000" pitchFamily="2" charset="2"/>
              <a:buChar char="Ø"/>
            </a:pPr>
            <a:r>
              <a:rPr lang="en-IN" dirty="0"/>
              <a:t>Bootstrap 4</a:t>
            </a:r>
          </a:p>
          <a:p>
            <a:pPr marL="285750" indent="-285750">
              <a:buFont typeface="Wingdings" panose="05000000000000000000" pitchFamily="2" charset="2"/>
              <a:buChar char="Ø"/>
            </a:pPr>
            <a:r>
              <a:rPr lang="en-IN" dirty="0"/>
              <a:t>Angular 8</a:t>
            </a:r>
          </a:p>
          <a:p>
            <a:pPr marL="285750" indent="-285750">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1266075C-121B-4148-B968-78592C04BAEF}"/>
              </a:ext>
            </a:extLst>
          </p:cNvPr>
          <p:cNvSpPr txBox="1"/>
          <p:nvPr/>
        </p:nvSpPr>
        <p:spPr>
          <a:xfrm>
            <a:off x="4634239" y="2934586"/>
            <a:ext cx="1736651" cy="1200329"/>
          </a:xfrm>
          <a:prstGeom prst="rect">
            <a:avLst/>
          </a:prstGeom>
          <a:noFill/>
        </p:spPr>
        <p:txBody>
          <a:bodyPr wrap="square" rtlCol="0">
            <a:spAutoFit/>
          </a:bodyPr>
          <a:lstStyle/>
          <a:p>
            <a:r>
              <a:rPr lang="en-IN" dirty="0"/>
              <a:t>Back End </a:t>
            </a:r>
          </a:p>
          <a:p>
            <a:endParaRPr lang="en-IN" dirty="0"/>
          </a:p>
          <a:p>
            <a:pPr marL="285750" indent="-285750">
              <a:buFont typeface="Wingdings" panose="05000000000000000000" pitchFamily="2" charset="2"/>
              <a:buChar char="Ø"/>
            </a:pPr>
            <a:r>
              <a:rPr lang="en-IN" dirty="0"/>
              <a:t>MySQL</a:t>
            </a:r>
          </a:p>
          <a:p>
            <a:pPr marL="285750" indent="-285750">
              <a:buFont typeface="Wingdings" panose="05000000000000000000" pitchFamily="2" charset="2"/>
              <a:buChar char="Ø"/>
            </a:pPr>
            <a:r>
              <a:rPr lang="en-IN" dirty="0" err="1"/>
              <a:t>Mongodb</a:t>
            </a:r>
            <a:endParaRPr lang="en-IN" dirty="0"/>
          </a:p>
        </p:txBody>
      </p:sp>
      <p:sp>
        <p:nvSpPr>
          <p:cNvPr id="9" name="TextBox 8">
            <a:extLst>
              <a:ext uri="{FF2B5EF4-FFF2-40B4-BE49-F238E27FC236}">
                <a16:creationId xmlns:a16="http://schemas.microsoft.com/office/drawing/2014/main" id="{2484A48B-B235-4DD0-8D67-3EE7491713F6}"/>
              </a:ext>
            </a:extLst>
          </p:cNvPr>
          <p:cNvSpPr txBox="1"/>
          <p:nvPr/>
        </p:nvSpPr>
        <p:spPr>
          <a:xfrm>
            <a:off x="7911056" y="2371060"/>
            <a:ext cx="3153892" cy="2862322"/>
          </a:xfrm>
          <a:prstGeom prst="rect">
            <a:avLst/>
          </a:prstGeom>
          <a:noFill/>
        </p:spPr>
        <p:txBody>
          <a:bodyPr wrap="square" rtlCol="0">
            <a:spAutoFit/>
          </a:bodyPr>
          <a:lstStyle/>
          <a:p>
            <a:r>
              <a:rPr lang="en-IN" dirty="0"/>
              <a:t>Middleware</a:t>
            </a:r>
          </a:p>
          <a:p>
            <a:endParaRPr lang="en-IN" dirty="0"/>
          </a:p>
          <a:p>
            <a:pPr marL="285750" indent="-285750">
              <a:buFont typeface="Wingdings" panose="05000000000000000000" pitchFamily="2" charset="2"/>
              <a:buChar char="Ø"/>
            </a:pPr>
            <a:r>
              <a:rPr lang="en-IN" dirty="0"/>
              <a:t>Java 8.x</a:t>
            </a:r>
          </a:p>
          <a:p>
            <a:pPr marL="285750" indent="-285750">
              <a:buFont typeface="Wingdings" panose="05000000000000000000" pitchFamily="2" charset="2"/>
              <a:buChar char="Ø"/>
            </a:pPr>
            <a:r>
              <a:rPr lang="en-IN" dirty="0"/>
              <a:t>Spring Boot</a:t>
            </a:r>
          </a:p>
          <a:p>
            <a:pPr marL="285750" indent="-285750">
              <a:buFont typeface="Wingdings" panose="05000000000000000000" pitchFamily="2" charset="2"/>
              <a:buChar char="Ø"/>
            </a:pPr>
            <a:r>
              <a:rPr lang="en-IN" dirty="0"/>
              <a:t>Eureka Discovery Client</a:t>
            </a:r>
          </a:p>
          <a:p>
            <a:pPr marL="285750" indent="-285750">
              <a:buFont typeface="Wingdings" panose="05000000000000000000" pitchFamily="2" charset="2"/>
              <a:buChar char="Ø"/>
            </a:pPr>
            <a:r>
              <a:rPr lang="en-IN" dirty="0" err="1"/>
              <a:t>Jpa</a:t>
            </a:r>
            <a:endParaRPr lang="en-IN" dirty="0"/>
          </a:p>
          <a:p>
            <a:pPr marL="285750" indent="-285750">
              <a:buFont typeface="Wingdings" panose="05000000000000000000" pitchFamily="2" charset="2"/>
              <a:buChar char="Ø"/>
            </a:pPr>
            <a:r>
              <a:rPr lang="en-IN" dirty="0"/>
              <a:t>Lombok</a:t>
            </a:r>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9542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684212" y="1137683"/>
            <a:ext cx="8534400" cy="723015"/>
          </a:xfrm>
        </p:spPr>
        <p:txBody>
          <a:bodyPr>
            <a:normAutofit fontScale="90000"/>
          </a:bodyPr>
          <a:lstStyle/>
          <a:p>
            <a:br>
              <a:rPr lang="en-IN" dirty="0"/>
            </a:br>
            <a:r>
              <a:rPr lang="en-IN" dirty="0"/>
              <a:t>Demo</a:t>
            </a:r>
            <a:br>
              <a:rPr lang="en-IN" dirty="0"/>
            </a:br>
            <a:endParaRPr lang="en-IN" dirty="0"/>
          </a:p>
        </p:txBody>
      </p:sp>
      <p:sp>
        <p:nvSpPr>
          <p:cNvPr id="9" name="TextBox 8">
            <a:extLst>
              <a:ext uri="{FF2B5EF4-FFF2-40B4-BE49-F238E27FC236}">
                <a16:creationId xmlns:a16="http://schemas.microsoft.com/office/drawing/2014/main" id="{2484A48B-B235-4DD0-8D67-3EE7491713F6}"/>
              </a:ext>
            </a:extLst>
          </p:cNvPr>
          <p:cNvSpPr txBox="1"/>
          <p:nvPr/>
        </p:nvSpPr>
        <p:spPr>
          <a:xfrm>
            <a:off x="7911056" y="2371060"/>
            <a:ext cx="3153892" cy="923330"/>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3" name="Picture 2">
            <a:extLst>
              <a:ext uri="{FF2B5EF4-FFF2-40B4-BE49-F238E27FC236}">
                <a16:creationId xmlns:a16="http://schemas.microsoft.com/office/drawing/2014/main" id="{1ED9E294-65AC-414B-B22A-6F5926B27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913" y="1860699"/>
            <a:ext cx="8403221" cy="4726812"/>
          </a:xfrm>
          <a:prstGeom prst="rect">
            <a:avLst/>
          </a:prstGeom>
        </p:spPr>
      </p:pic>
    </p:spTree>
    <p:extLst>
      <p:ext uri="{BB962C8B-B14F-4D97-AF65-F5344CB8AC3E}">
        <p14:creationId xmlns:p14="http://schemas.microsoft.com/office/powerpoint/2010/main" val="4557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D04E-C6E1-482F-85F7-85775D00F673}"/>
              </a:ext>
            </a:extLst>
          </p:cNvPr>
          <p:cNvSpPr>
            <a:spLocks noGrp="1"/>
          </p:cNvSpPr>
          <p:nvPr>
            <p:ph type="title"/>
          </p:nvPr>
        </p:nvSpPr>
        <p:spPr>
          <a:xfrm>
            <a:off x="961600" y="1256795"/>
            <a:ext cx="8534400" cy="486734"/>
          </a:xfrm>
        </p:spPr>
        <p:txBody>
          <a:bodyPr>
            <a:normAutofit fontScale="90000"/>
          </a:bodyPr>
          <a:lstStyle/>
          <a:p>
            <a:r>
              <a:rPr lang="en-IN" dirty="0"/>
              <a:t>Application Flow Diagram</a:t>
            </a:r>
          </a:p>
        </p:txBody>
      </p:sp>
      <p:pic>
        <p:nvPicPr>
          <p:cNvPr id="5" name="Content Placeholder 4">
            <a:extLst>
              <a:ext uri="{FF2B5EF4-FFF2-40B4-BE49-F238E27FC236}">
                <a16:creationId xmlns:a16="http://schemas.microsoft.com/office/drawing/2014/main" id="{D2888F11-E068-4155-89E4-3112CE084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376" y="2210765"/>
            <a:ext cx="7465670" cy="4213184"/>
          </a:xfrm>
        </p:spPr>
      </p:pic>
    </p:spTree>
    <p:extLst>
      <p:ext uri="{BB962C8B-B14F-4D97-AF65-F5344CB8AC3E}">
        <p14:creationId xmlns:p14="http://schemas.microsoft.com/office/powerpoint/2010/main" val="68820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939394" y="891524"/>
            <a:ext cx="8534400" cy="497366"/>
          </a:xfrm>
        </p:spPr>
        <p:txBody>
          <a:bodyPr>
            <a:normAutofit fontScale="90000"/>
          </a:bodyPr>
          <a:lstStyle/>
          <a:p>
            <a:r>
              <a:rPr lang="en-IN" dirty="0"/>
              <a:t>Database ARCHITECTURE </a:t>
            </a:r>
          </a:p>
        </p:txBody>
      </p:sp>
      <p:pic>
        <p:nvPicPr>
          <p:cNvPr id="5" name="Content Placeholder 4">
            <a:extLst>
              <a:ext uri="{FF2B5EF4-FFF2-40B4-BE49-F238E27FC236}">
                <a16:creationId xmlns:a16="http://schemas.microsoft.com/office/drawing/2014/main" id="{006325D4-C70E-46B9-97F7-B2411FBBC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673" y="1643605"/>
            <a:ext cx="7587121" cy="4884516"/>
          </a:xfrm>
        </p:spPr>
      </p:pic>
    </p:spTree>
    <p:extLst>
      <p:ext uri="{BB962C8B-B14F-4D97-AF65-F5344CB8AC3E}">
        <p14:creationId xmlns:p14="http://schemas.microsoft.com/office/powerpoint/2010/main" val="349846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3C17-BEC4-43C6-A26E-68804E1715F6}"/>
              </a:ext>
            </a:extLst>
          </p:cNvPr>
          <p:cNvSpPr>
            <a:spLocks noGrp="1"/>
          </p:cNvSpPr>
          <p:nvPr>
            <p:ph type="title"/>
          </p:nvPr>
        </p:nvSpPr>
        <p:spPr>
          <a:xfrm>
            <a:off x="1992017" y="2509677"/>
            <a:ext cx="8534400" cy="1507067"/>
          </a:xfrm>
        </p:spPr>
        <p:txBody>
          <a:bodyPr/>
          <a:lstStyle/>
          <a:p>
            <a:r>
              <a:rPr lang="en-IN" dirty="0"/>
              <a:t>                      Thank you</a:t>
            </a:r>
          </a:p>
        </p:txBody>
      </p:sp>
    </p:spTree>
    <p:extLst>
      <p:ext uri="{BB962C8B-B14F-4D97-AF65-F5344CB8AC3E}">
        <p14:creationId xmlns:p14="http://schemas.microsoft.com/office/powerpoint/2010/main" val="42852345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6134</TotalTime>
  <Words>105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Times New Roman</vt:lpstr>
      <vt:lpstr>Wingdings</vt:lpstr>
      <vt:lpstr>Wingdings 3</vt:lpstr>
      <vt:lpstr>Slice</vt:lpstr>
      <vt:lpstr>E GAS SeVA</vt:lpstr>
      <vt:lpstr>Team Members</vt:lpstr>
      <vt:lpstr>Introduction</vt:lpstr>
      <vt:lpstr>Problem Statement</vt:lpstr>
      <vt:lpstr> Technology Used  </vt:lpstr>
      <vt:lpstr> Demo </vt:lpstr>
      <vt:lpstr>Application Flow Diagram</vt:lpstr>
      <vt:lpstr>Database ARCHITECTURE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GAS SeVA</dc:title>
  <dc:creator>Ashish T Kotian</dc:creator>
  <cp:lastModifiedBy>Ashish T Kotian</cp:lastModifiedBy>
  <cp:revision>17</cp:revision>
  <dcterms:created xsi:type="dcterms:W3CDTF">2019-12-05T11:42:31Z</dcterms:created>
  <dcterms:modified xsi:type="dcterms:W3CDTF">2019-12-11T04:38:45Z</dcterms:modified>
</cp:coreProperties>
</file>