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c9acaf4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4c9acaf4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c9acaf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4c9acaf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c9acaf4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c9acaf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c9aca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c9aca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4c9acaf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4c9acaf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c9acaf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4c9acaf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c9acaf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4c9acaf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4c9acaf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4c9acaf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c9acaf4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4c9acaf4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c9acaf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c9acaf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 Value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 04/03/21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Cluster 2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118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Cluster 3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804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want to see if/how we can use information about the water stored in reservoirs to say anything about future power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analysis we will look at how much water has been depleted from reservoirs between the end of October until the start of January and the system price in March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will use subsets of reservoirs found using clustering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DTW to group reservoirs with similar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filling level development throughout the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Normal Euclidean matching might be too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distorted by geographical features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26" y="229550"/>
            <a:ext cx="3200050" cy="45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Reservoirs used in the analysis. Data provided by NVE.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There are some missing data for most reservoirs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2411"/>
            <a:ext cx="9144000" cy="282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1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Vatnedalsvatn (290)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Nesjø-Essandsjø (237)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Svartevatn (378)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00" y="1017727"/>
            <a:ext cx="6376301" cy="28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2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18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Strandevatn (149)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Bygdin (42)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Møsvatn 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Systenvatn (601)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Tyin (448)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Songavatn (7)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Roskreppfjord (360)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2046325" y="1165050"/>
            <a:ext cx="20685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Aursjøen (637)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Altevatn (750)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Sisovatn (229)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Styggevatnet (225)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Nyhellervatn (422)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450" y="1017724"/>
            <a:ext cx="5178300" cy="23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3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Blåsjø (300)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Storglomvatn (203)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Akersvatn (204)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850" y="1017721"/>
            <a:ext cx="5632375" cy="26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Price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53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Absolute price is not 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Price used is Min/Max scaled within period [2010, 2016]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8" y="2105563"/>
            <a:ext cx="8940225" cy="15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Cluster 1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944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