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71" r:id="rId2"/>
    <p:sldId id="728" r:id="rId3"/>
    <p:sldId id="733" r:id="rId4"/>
    <p:sldId id="1176" r:id="rId5"/>
    <p:sldId id="736" r:id="rId6"/>
    <p:sldId id="737" r:id="rId7"/>
    <p:sldId id="739" r:id="rId8"/>
    <p:sldId id="740" r:id="rId9"/>
    <p:sldId id="742" r:id="rId10"/>
    <p:sldId id="745" r:id="rId11"/>
    <p:sldId id="743" r:id="rId12"/>
    <p:sldId id="744" r:id="rId13"/>
    <p:sldId id="746" r:id="rId14"/>
    <p:sldId id="747" r:id="rId15"/>
    <p:sldId id="1177" r:id="rId16"/>
    <p:sldId id="1178" r:id="rId17"/>
    <p:sldId id="1179" r:id="rId18"/>
    <p:sldId id="749" r:id="rId19"/>
    <p:sldId id="750" r:id="rId20"/>
    <p:sldId id="752" r:id="rId21"/>
    <p:sldId id="1032" r:id="rId22"/>
    <p:sldId id="1035" r:id="rId23"/>
    <p:sldId id="753" r:id="rId24"/>
    <p:sldId id="778" r:id="rId25"/>
    <p:sldId id="779" r:id="rId26"/>
    <p:sldId id="1180" r:id="rId27"/>
    <p:sldId id="1181" r:id="rId28"/>
    <p:sldId id="781" r:id="rId29"/>
    <p:sldId id="1182" r:id="rId30"/>
    <p:sldId id="1183" r:id="rId31"/>
    <p:sldId id="784" r:id="rId32"/>
    <p:sldId id="1036" r:id="rId33"/>
    <p:sldId id="785" r:id="rId34"/>
    <p:sldId id="1038" r:id="rId35"/>
    <p:sldId id="1037" r:id="rId36"/>
    <p:sldId id="1184" r:id="rId37"/>
    <p:sldId id="787" r:id="rId38"/>
    <p:sldId id="1045" r:id="rId39"/>
    <p:sldId id="1044" r:id="rId40"/>
    <p:sldId id="1185" r:id="rId41"/>
    <p:sldId id="1186" r:id="rId42"/>
    <p:sldId id="1187" r:id="rId43"/>
    <p:sldId id="1188" r:id="rId44"/>
    <p:sldId id="1189" r:id="rId45"/>
    <p:sldId id="1190" r:id="rId46"/>
    <p:sldId id="1191" r:id="rId47"/>
    <p:sldId id="1192" r:id="rId48"/>
    <p:sldId id="1193" r:id="rId49"/>
    <p:sldId id="1194" r:id="rId50"/>
    <p:sldId id="1195" r:id="rId51"/>
    <p:sldId id="1196" r:id="rId52"/>
    <p:sldId id="11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4632"/>
  </p:normalViewPr>
  <p:slideViewPr>
    <p:cSldViewPr>
      <p:cViewPr varScale="1">
        <p:scale>
          <a:sx n="102" d="100"/>
          <a:sy n="10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0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1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8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9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2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3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2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8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6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0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85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2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1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79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35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67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18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93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7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91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78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88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96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4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91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46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56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34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67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7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6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72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62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11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493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17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86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55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51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0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8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3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287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2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1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2022. 4. 26.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과 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5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위한 데이터 생성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clean_and_morph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한글 문장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sentence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clean_sentence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형태소 변환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sentence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process_morph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Question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 경우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Answer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 경우를 분기하여 처리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Answer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에는 시작 과 종료 기호 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return sentence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else: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START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 input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 output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추가합니다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return ('&lt;START&gt; ' + sentence, sentence + ' &lt;END&gt;')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37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위한 데이터 생성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preprocess(texts, pairs):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questions = []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[]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[]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질의에 대한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text in texts: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morph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clean_and_morph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(text,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questions.append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(question)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답변에 대한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pair in pairs: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morph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in_, out_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clean_and_morph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(pair,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=False)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(in_)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(out_)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questions,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26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훈련에 필요한 데이터 생성 및 확인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preprocess(texts, pairs)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print(questions[:2])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[:2])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[:2])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['12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시 땡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'1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지망 학교 떨어졌어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['&lt;START&gt;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하루 가 또 가네요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'&lt;START&gt;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위로 해 드립니다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하루 가 또 가네요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&lt;END&gt;',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위로 해 드립니다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&lt;END&gt;']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6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전체 문장을 하나의 문장으로 생성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all_sentences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questions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9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토크나이저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와 수치화 및 패딩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numpy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as np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warnings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tensorflow.keras.preprocessing.text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Tokenizer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tensorflow.keras.preprocessing.sequence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WARNING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무시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warnings.filterwarnings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('ignore')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41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토큰화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 = Tokenizer(filters='', lower=False,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oov_token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='&lt;OOV&gt;')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tokenizer.fit_on_texts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all_sentences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텍스트를 시퀀스로 인코딩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texts_to_sequences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tokenizer.texts_to_sequences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(questions)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tokenizer.texts_to_sequences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tokenizer.texts_to_sequences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0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문장의 길이 맞추기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MAX_LENGTH = 30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=MAX_LENGTH,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truncating='post',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padding='post')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=MAX_LENGTH,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truncating='post',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padding='post')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=MAX_LENGTH,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truncating='post',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padding='post')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1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단어 사전 확인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word,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tokenizer.word_index.items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print(f'{word}\t -&gt; \t{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&gt; 10: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break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&lt;OOV&gt;	 -&gt; 	1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&lt;START&gt;	 -&gt; 	2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&lt;END&gt;	 -&gt; 	3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4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5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거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6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7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예요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8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사람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9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10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	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-&gt; 	11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29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 개수 확인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12637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13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Korpora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(Korean Corpora Archives)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한국어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데이터셋이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있는 오픈소스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파이썬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패키지로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댓글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혐오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국민 청원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신문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메신저 등 다양한 한글 말뭉치가 있음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E26FF-331D-0348-ACDE-89B4FB3389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421" y="2068339"/>
            <a:ext cx="630715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시퀀스 확인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question_padded.shape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answer_in_padded.shape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answer_out_padded.shape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((11823, 30), (11823, 30), (11823, 30))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9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원핫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인코딩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)+1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원핫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인코딩을 위한 함수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convert_to_one_hot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(padded):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원핫인코딩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초기화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one_hot_vector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np.zeros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MAX_LENGTH,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VOCAB_SIZE))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학습시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입력은 인덱스이지만 출력은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원핫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인코딩 형식임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sequence in enumerate(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for j, index in enumerate(sequence):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one_hot_vector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j, index] = 1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one_hot_vector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convert_to_one_hot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convert_to_one_hot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[0].shape,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[0].shape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((30, 3605), (30, 3605))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6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​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변환된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다시 단어로 변환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convert_index_to_text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sentence = ''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모든 문장에 대해서 반복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index in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if index ==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끝 단어이므로 예측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중비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break;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사전에 존재하는 단어의 경우 단어 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index &gt; 0 and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tokenizer.index_word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 is not None: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sentence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tokenizer.index_word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else: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사전에 없는 인덱스면 빈 문자열 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sentence += ''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빈칸 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sentence += ' '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sentence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79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 구현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라이브러리 로드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tensorflow.keras.layers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Input, Embedding, LSTM, Dense, Dropout, Attention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tensorflow.keras.models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Model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tensorflow.keras.callbacks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TensorBoard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ModelCheckpoint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tensorflow.keras.utils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plot_model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2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(Encoder)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가중치를 구하기 위해서 </a:t>
            </a:r>
            <a:r>
              <a:rPr kumimoji="1"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return_sequences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True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옵션을 주가 설정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Encoder(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tf.keras.Model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__(self, 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super(Encoder, self).__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self.embedding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Embedding(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input_length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name='Embedding')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self.dropout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Dropout(0.2, name='Dropout')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(attention)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self.lstm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LSTM(units,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name='LSTM')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call(self, inputs):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x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self.embedding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(inputs)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x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self.dropout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(x)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x,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hidden_state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cell_state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self.lstm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(x)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(attention) x return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추가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 x, 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hidden_state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cell_state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57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(Decoder)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레이어를 추가해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매커니즘을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tf.keras.Model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__(self, 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super(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self).__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start_token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Encoder(units,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Decoder(units,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52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(Decoder)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레이어를 추가해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매커니즘을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call(self, inputs, training=True):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if training: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inputs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encoder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decoder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_, _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decoder_outputs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else: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x = inputs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encoder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(x)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tf.constant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([[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]],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dtype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=tf.float32)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tf.TensorArray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(tf.int32,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15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(Decoder)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레이어를 추가해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어텐션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매커니즘을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for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tf.range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decoder_hidden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decoder_cell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      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tf.cast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tf.argmax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axis=-1),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dtype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=tf.int32)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tf.reshape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shape=(1, 1))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break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decoder_hidden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decoder_cell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tf.reshape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results.stack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(), shape=(1,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828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(Model)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tf.keras.Model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__(self, 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super(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self).__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__()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start_token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Encoder(units,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Decoder(units,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00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(Model)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def call(self, inputs, training=True):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if training: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inputs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encoder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decoder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_, _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decoder_outputs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88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구조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Q,A,label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0,12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시 땡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!,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하루가 또 가네요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.,0</a:t>
            </a:r>
          </a:p>
          <a:p>
            <a:pPr lvl="2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1,1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지망 학교 떨어졌어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위로해 드립니다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.,0</a:t>
            </a:r>
          </a:p>
          <a:p>
            <a:pPr lvl="2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일련번호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없어도 가능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질문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답변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레이블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없어도 가능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88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생성을 위한 클래스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(Model)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else: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x = inputs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# (attention) encoder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값 수정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(x)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tf.constant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([[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self.start_token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]],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dtype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=tf.float32)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tf.TensorArray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(tf.int32,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for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tf.range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decoder_hidden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decoder_cell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self.decoder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encoder_outputs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                  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initial_state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tf.cast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tf.argmax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axis=-1),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dtype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=tf.int32)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tf.reshape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shape=(1, 1))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self.end_token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break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target_seq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decoder_output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context_vector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decoder_hidden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decoder_cell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tf.reshape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results.stack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(), shape=(1,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self.time_steps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43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하이퍼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파라미터 설정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BUFFER_SIZE = 1000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BATCH_SIZE = 16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EMBEDDING_DIM = 100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TIME_STEPS = MAX_LENGTH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START_TOKEN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['&lt;START&gt;']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END_TOKEN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['&lt;END&gt;']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UNITS = 128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VOCAB_SIZE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tokenizer.word_index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)+1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DATA_LENGTH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(questions)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SAMPLE_SIZE = 3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NUM_EPOCHS = 20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68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체크 포인트 생성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checkpoint_path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'model/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-attention-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checkpoint.ckpt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checkpoint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ModelCheckpoint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filepath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checkpoint_path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save_weights_only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save_best_only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=True,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monitor='loss',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 verbose=1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     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29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(UNITS,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VOCAB_SIZE,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EMBEDDING_DIM,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TIME_STEPS,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START_TOKEN,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END_TOKEN)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chat.compile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(optimizer='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loss='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categorical_crossentropy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metrics=['acc'])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47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생성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예측을 위한 함수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make_prediction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(model,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results = model(inputs=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training=False)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변환된 인덱스를 문장으로 변환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np.asarray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(results).reshape(-1)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results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78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학습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epoch in range(NUM_EPOCHS):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f'processing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epoch: {epoch * 10 + 1}...')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chat.fit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answer_out_one_hot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epochs=10,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batch_size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=BATCH_SIZE,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callbacks=[checkpoint]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랜덤한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샘플 번호 추출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np.random.randint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(DATA_LENGTH, size=SAMPLE_SIZE)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59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모델 학습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예측 성능 테스트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 samples: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문장 예측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make_prediction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(chat,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np.expand_dims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0))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변환된 인덱스를 문장으로 변환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convert_index_to_text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(results, END_TOKEN)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f'Q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{questions[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]}')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f'A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{results}\n')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print()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63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배포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자연어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질문 입력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대한 전처리 함수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sentence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clean_and_morph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tokenizer.texts_to_sequences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([sentence])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pad_sequences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question_sequence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=MAX_LENGTH, truncating='post', padding='post')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question_padded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오늘 날씨 어때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?')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47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배포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질문에 대한 답변을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리턴해주는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함수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run_chatbot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(question):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(question)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make_prediction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(seq2seq,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question_inputs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results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convert_index_to_text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(results, END_TOKEN)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results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41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배포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콘솔에서 실행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while True: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user_input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input('&lt;&lt;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말을 걸어 보세요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!\n')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user_input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== 'q':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break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print('&gt;&gt;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응답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{}'.format(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run_chatbot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user_input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2BEDC6-F21B-D245-B646-10594C325B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6100" y="3429000"/>
            <a:ext cx="5511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훈련 시 주의 사항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전체 데이터셋 크기는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11,823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쌍인데 구글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코랩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무료 환경을 기준으로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 개의 쌍을 훈련하게 되면 다음과 같은 메시지가 나타나면서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코랩이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재시작 될 수 있는데 그림의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메시지는 램 용량 초과로 나타나는 현상으로 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데이터셋을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다룰 때 종종 나타남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kumimoji="1"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무료로 제공되는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RAM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용량은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12G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문제를 해결하기 위해는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코랩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(25G,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유료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사용하거나 로컬 환경에서 하는 방법이 있음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로컬에 파일을 저장하고 하는 경우도 메모리 크기에 유의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60CABB-5950-0943-87FE-5542875507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2564904"/>
            <a:ext cx="7696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8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배포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웹 서비스를 이용한 실행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웹 서비스를 위한 배포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flask import Flask, request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flask 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jsonify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 = Flask(__name__)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시작 요청이 왔을 때 아래 코드를 수행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app.route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('/', methods=['POST', 'GET'])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main():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'Hello Chatbot'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app.route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('/chatbot', methods=['POST', 'GET'])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chatbot():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["question"])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answer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run_chatbot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["question"])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print('&gt;&gt;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응답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{}'.format(answer))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response = {'answer': answer}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jsonify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(response)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서버 구동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app.run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('0.0.0.0', port=9000, threaded=True)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112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01FC9-E9E8-C19E-196C-A271B01E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1936498"/>
            <a:ext cx="3721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8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DD3C0-7B57-9855-6B88-EEC1755D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905000"/>
            <a:ext cx="368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8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기본 패키지에 페이지 이동을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Controller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org.springframework.stereotype.Controller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org.springframework.ui.Model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org.springframework.web.bind.annotation.GetMapping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@Controller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PageController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GetMapping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("/")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String main(Model model){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"index";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15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/main/resource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디렉토리의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template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디렉토리에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index.html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생성하고 작성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&lt;!DOCTYPE html&gt;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&lt;html&gt;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&lt;head&gt;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&lt;meta charset="UTF-8"&gt;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&lt;title&gt;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&lt;/title&gt;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&lt;/head&gt;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&lt;body&gt;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&lt;h3&gt;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질문 입력 영역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&lt;/h3&gt;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&lt;p&gt;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&lt;!-- &lt;a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href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='http://localhost:9000/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chatbot?questions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=12%EC%8B%9C'&gt;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링크 이용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&lt;/a&gt;  --&gt;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&lt;a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href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='http://192.168.20.105:9000/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chatbot?question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=12%EC%8B%9C'&gt;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링크 이용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&lt;/a&gt;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&lt;/p&gt;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&lt;p&gt;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이용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&lt;input type="text" id="question"&gt;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&lt;input type="button" id="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chatbotbtn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value="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챗본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전송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/&gt;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&lt;/p&gt;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&lt;/body&gt;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43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/main/resource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디렉토리의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template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디렉토리에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index.html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생성하고 작성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&lt;script&gt;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window.addEventListener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("load", function(e){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var question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document.getElementById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("question");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var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chatbotbtn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document.getElementById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chatbotbtn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chatbotbtn.addEventListener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('click', function(e){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var request;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request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XMLHttpRequest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    var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queryString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chatbot?question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question.value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request.open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('GET',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queryString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true);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request.send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('');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request.addEventListener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('load', function()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alert(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JSON.parse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request.responseText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).answer);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});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&lt;/script&gt;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&lt;/html&gt;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93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proxy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형태로 처리해 줄 서비스 인터페이스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interface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String download(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request,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response);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41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proxy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형태로 처리해 줄 서비스 클래스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java.io.BufferedReader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java.io.InputStreamReader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java.net.HttpURLConnection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java.net.URL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java.net.URLEncoder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org.springframework.stereotype.Service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546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proxy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형태로 처리해 줄 서비스 클래스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@Service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ChatBotServiceImpl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implements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@Override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String download(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request,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response)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StringBuilder sb = new StringBuilder();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 question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URLEncoder.encode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request.getParameter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("question"), "UTF-8");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addr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"http://192.168.20.105:9000/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chatbot?question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=" + question;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URL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URL(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addr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HttpURLConnection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conn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HttpURLConnection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url.openConnection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78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proxy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형태로 처리해 줄 서비스 클래스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 (conn != null)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conn.setConnectTimeout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(20000);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conn.setUseCaches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(false);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conn.getResponseCode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==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HttpURLConnection.HTTP_OK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conn.getInputStream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while (true)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String line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br.readLine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if (line == null)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	break;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sb.append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(line + "\n");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conn.disconnect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0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데이터를 메모리로 가져오기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pandas as pd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#corpus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pd.read_csv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('https://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raw.githubusercontent.com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songys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Chatbot_data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/master/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ChatbotData.csv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corpus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pd.read_csv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('./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ChatbotData.csv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2,000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 데이터 셋만 활용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(Google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Colab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일 경우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3,000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개에서는 메모리 오버되는 현상 발생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texts = []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pairs = []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(text, pair) in enumerate(zip(corpus['Q'], corpus['A'])):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texts.append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(text)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pairs.append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(pair)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메모리가 부족하면 데이터 개수 조절</a:t>
            </a: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&gt;= 2000: 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break 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20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proxy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형태로 처리해 줄 서비스 클래스 생성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catch (Exception e)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가져오기 실패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sb.toString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75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ajax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요청을 처리해줄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Controller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생성하고 작성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javax.servlet.http.HttpServletResponse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org.springframework.beans.factory.annotation.Autowired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org.springframework.web.bind.annotation.GetMapping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org.springframework.web.bind.annotation.RestController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RestController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JsonController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Autowired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@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GetMapping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("/chatbot")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String chatbot(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HttpServletRequest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request,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HttpServletResponse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response){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result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chatBotService.download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(request, response);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result;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86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사용을 위한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Spring Boot Project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프로젝트 실행 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localhost:8080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버튼 클릭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986BD-EFD4-7EC7-5B0F-750915B84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5" y="2256920"/>
            <a:ext cx="5688632" cy="16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확인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question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확인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list(zip(texts, pairs))[1995:2000]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[('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 아프다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약이 필요하면 도움을 받아보세요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.'),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 터지겠네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위를 좀 쉬게 해주세요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.'),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 터지겠다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산책 좀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해야겠네여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.'),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배가 너무 고파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뭐 좀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챙겨드세요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.'),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배가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넘넘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고파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', '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저도 밥 먹고 싶어요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')]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7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re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clean_sentence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숫자를 제외한 모든 문자는 제거합니다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sentence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re.sub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(r'[^0-9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ㄱ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ㅎㅏ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ㅣ가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힣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]',r'', sentence)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sentence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 함수 테스트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clean_sentence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안녕하세요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~:)'))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clean_sentence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^@^%#@!'))</a:t>
            </a:r>
          </a:p>
          <a:p>
            <a:pPr lvl="2" fontAlgn="base">
              <a:spcBef>
                <a:spcPct val="0"/>
              </a:spcBef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안녕하세요</a:t>
            </a:r>
          </a:p>
          <a:p>
            <a:pPr lvl="2" fontAlgn="base">
              <a:spcBef>
                <a:spcPct val="0"/>
              </a:spcBef>
            </a:pPr>
            <a:r>
              <a:rPr kumimoji="1"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TensorFlow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08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한글 형태소 분석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konlpy.tag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Okt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okt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Okt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process_morph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(sentence):</a:t>
            </a:r>
          </a:p>
          <a:p>
            <a:pPr lvl="2" fontAlgn="base">
              <a:spcBef>
                <a:spcPct val="0"/>
              </a:spcBef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return ' '.join(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okt.morphs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(sentence))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7199"/>
            <a:ext cx="8280000" cy="5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구현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전처리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챗봇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모델을 훈련하기 위해서 필요한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가지 데이터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question 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인코더에 입력할 데이터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질문 전체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디코더에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입력할 데이터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답변의 시작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&lt;START&gt;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토큰을 문장 처음에 추가 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answer_output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디코더의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 데이터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답변의 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〈END〉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토큰을 문장 마지막에 추가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64059</TotalTime>
  <Words>4856</Words>
  <Application>Microsoft Macintosh PowerPoint</Application>
  <PresentationFormat>화면 슬라이드 쇼(4:3)</PresentationFormat>
  <Paragraphs>788</Paragraphs>
  <Slides>52</Slides>
  <Notes>51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맑은 고딕</vt:lpstr>
      <vt:lpstr>Arial</vt:lpstr>
      <vt:lpstr>Courier New</vt:lpstr>
      <vt:lpstr>Wingdings</vt:lpstr>
      <vt:lpstr>ms01_1</vt:lpstr>
      <vt:lpstr>Image</vt:lpstr>
      <vt:lpstr>챗봇 과 웹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1323</cp:revision>
  <dcterms:created xsi:type="dcterms:W3CDTF">2010-03-14T12:09:21Z</dcterms:created>
  <dcterms:modified xsi:type="dcterms:W3CDTF">2022-04-26T22:33:00Z</dcterms:modified>
</cp:coreProperties>
</file>