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7" r:id="rId9"/>
    <p:sldId id="261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12/9/13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12/9/13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12/9/13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12/9/13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Walkout Monitor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-Kijit Desai (kd227)</a:t>
            </a:r>
          </a:p>
          <a:p>
            <a:r>
              <a:rPr lang="en-US" dirty="0"/>
              <a:t> </a:t>
            </a:r>
            <a:r>
              <a:rPr lang="en-US" dirty="0" smtClean="0"/>
              <a:t>    -</a:t>
            </a:r>
            <a:r>
              <a:rPr lang="en-US" dirty="0" err="1" smtClean="0"/>
              <a:t>Nandakishore</a:t>
            </a:r>
            <a:r>
              <a:rPr lang="en-US" dirty="0" smtClean="0"/>
              <a:t> </a:t>
            </a:r>
            <a:r>
              <a:rPr lang="en-US" dirty="0" err="1" smtClean="0"/>
              <a:t>Yemparala</a:t>
            </a:r>
            <a:r>
              <a:rPr lang="en-US" dirty="0" smtClean="0"/>
              <a:t>(ny44)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06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started this with adding the UI first </a:t>
            </a:r>
          </a:p>
          <a:p>
            <a:r>
              <a:rPr lang="en-US" dirty="0" smtClean="0"/>
              <a:t>Then we moved to individually add the running and lifting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876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with other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functionalities </a:t>
            </a:r>
            <a:r>
              <a:rPr lang="en-US" dirty="0" smtClean="0"/>
              <a:t>implemented </a:t>
            </a:r>
            <a:r>
              <a:rPr lang="en-US" dirty="0" smtClean="0"/>
              <a:t>by us are available in some of the latest paid apps.</a:t>
            </a:r>
          </a:p>
          <a:p>
            <a:r>
              <a:rPr lang="en-US" dirty="0" smtClean="0"/>
              <a:t>But not all apps have all the features that we do.</a:t>
            </a:r>
          </a:p>
          <a:p>
            <a:r>
              <a:rPr lang="en-US" dirty="0" smtClean="0"/>
              <a:t>The apps available with running speed as well as lifts do not provide a map view for the user location</a:t>
            </a:r>
          </a:p>
          <a:p>
            <a:r>
              <a:rPr lang="en-US" dirty="0" smtClean="0"/>
              <a:t>Our app has a lot more scope to increase functionalities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6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path that user as followed while running</a:t>
            </a:r>
          </a:p>
          <a:p>
            <a:r>
              <a:rPr lang="en-US" dirty="0" smtClean="0"/>
              <a:t>Give tips on running exercises</a:t>
            </a:r>
          </a:p>
          <a:p>
            <a:r>
              <a:rPr lang="en-US" dirty="0" smtClean="0"/>
              <a:t>Alarm for dialing running routine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8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12109"/>
            <a:ext cx="7315200" cy="1154097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66207"/>
            <a:ext cx="7315200" cy="4343154"/>
          </a:xfrm>
        </p:spPr>
        <p:txBody>
          <a:bodyPr/>
          <a:lstStyle/>
          <a:p>
            <a:r>
              <a:rPr lang="en-US" dirty="0" smtClean="0"/>
              <a:t>Our application lets the users monitor their current and average speed while running.</a:t>
            </a:r>
          </a:p>
          <a:p>
            <a:r>
              <a:rPr lang="en-US" dirty="0" smtClean="0"/>
              <a:t>It allows the users to monitor their past workouts as well.</a:t>
            </a:r>
          </a:p>
          <a:p>
            <a:r>
              <a:rPr lang="en-US" dirty="0" smtClean="0"/>
              <a:t>Another feature to this app is that the user can calculate lifts, i.e. the number of time the user lifts the phone up and down.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706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/>
              <a:t>Frameworks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Individual fragments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Data Storage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UI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Getting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7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Wingdings" charset="2"/>
              <a:buAutoNum type="arabicPlain"/>
            </a:pPr>
            <a:r>
              <a:rPr lang="en-US" dirty="0" err="1" smtClean="0"/>
              <a:t>CoreLocation</a:t>
            </a:r>
            <a:r>
              <a:rPr lang="en-US" dirty="0" smtClean="0"/>
              <a:t> framework</a:t>
            </a:r>
          </a:p>
          <a:p>
            <a:pPr marL="502920" indent="-457200">
              <a:buFont typeface="Wingdings" charset="2"/>
              <a:buAutoNum type="arabicPlain"/>
            </a:pPr>
            <a:r>
              <a:rPr lang="en-US" dirty="0" err="1" smtClean="0"/>
              <a:t>Mapkit</a:t>
            </a:r>
            <a:r>
              <a:rPr lang="en-US" dirty="0" smtClean="0"/>
              <a:t> framework</a:t>
            </a:r>
          </a:p>
          <a:p>
            <a:pPr marL="502920" indent="-457200">
              <a:buFont typeface="Wingdings" charset="2"/>
              <a:buAutoNum type="arabicPlain"/>
            </a:pPr>
            <a:r>
              <a:rPr lang="en-US" dirty="0" err="1" smtClean="0"/>
              <a:t>CoreData</a:t>
            </a:r>
            <a:r>
              <a:rPr lang="en-US" dirty="0" smtClean="0"/>
              <a:t> framework</a:t>
            </a:r>
          </a:p>
          <a:p>
            <a:pPr marL="502920" indent="-457200">
              <a:buFont typeface="Wingdings" charset="2"/>
              <a:buAutoNum type="arabicPlain"/>
            </a:pPr>
            <a:r>
              <a:rPr lang="en-US" dirty="0" err="1" smtClean="0"/>
              <a:t>UIkit</a:t>
            </a:r>
            <a:r>
              <a:rPr lang="en-US" dirty="0" smtClean="0"/>
              <a:t> framework (accelerometer Delegate)</a:t>
            </a:r>
          </a:p>
          <a:p>
            <a:pPr marL="502920" indent="-457200">
              <a:buFont typeface="Wingdings" charset="2"/>
              <a:buAutoNum type="arabicPlain"/>
            </a:pPr>
            <a:endParaRPr lang="en-US" dirty="0" smtClean="0"/>
          </a:p>
          <a:p>
            <a:pPr marL="502920" indent="-457200">
              <a:buFont typeface="Wingdings" charset="2"/>
              <a:buAutoNum type="arabicPlain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7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</a:t>
            </a:r>
            <a:r>
              <a:rPr lang="en-US" dirty="0" smtClean="0"/>
              <a:t>fragments(sensors)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smtClean="0"/>
              <a:t>speed ( GPS)</a:t>
            </a:r>
            <a:endParaRPr lang="en-US" dirty="0" smtClean="0"/>
          </a:p>
          <a:p>
            <a:r>
              <a:rPr lang="en-US" dirty="0" smtClean="0"/>
              <a:t>Lifts(Accelerometer)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2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984" y="-47048"/>
            <a:ext cx="7315200" cy="1154097"/>
          </a:xfrm>
        </p:spPr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4" name="Picture 3" descr="storyboard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07049"/>
            <a:ext cx="7163784" cy="561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1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7562"/>
            <a:ext cx="7315200" cy="1154097"/>
          </a:xfrm>
        </p:spPr>
        <p:txBody>
          <a:bodyPr/>
          <a:lstStyle/>
          <a:p>
            <a:r>
              <a:rPr lang="en-US" dirty="0" smtClean="0"/>
              <a:t>User Interface(2)</a:t>
            </a:r>
            <a:endParaRPr lang="en-US" dirty="0"/>
          </a:p>
        </p:txBody>
      </p:sp>
      <p:pic>
        <p:nvPicPr>
          <p:cNvPr id="7" name="Picture 6" descr="image-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51" y="2002455"/>
            <a:ext cx="2403037" cy="4265391"/>
          </a:xfrm>
          <a:prstGeom prst="rect">
            <a:avLst/>
          </a:prstGeom>
        </p:spPr>
      </p:pic>
      <p:pic>
        <p:nvPicPr>
          <p:cNvPr id="8" name="Picture 7" descr="image-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54" y="2002455"/>
            <a:ext cx="2403037" cy="42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9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7562"/>
            <a:ext cx="7315200" cy="1154097"/>
          </a:xfrm>
        </p:spPr>
        <p:txBody>
          <a:bodyPr/>
          <a:lstStyle/>
          <a:p>
            <a:r>
              <a:rPr lang="en-US" dirty="0" smtClean="0"/>
              <a:t>User Interface(3)</a:t>
            </a:r>
            <a:endParaRPr lang="en-US" dirty="0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44" y="2165256"/>
            <a:ext cx="2224895" cy="3949189"/>
          </a:xfrm>
          <a:prstGeom prst="rect">
            <a:avLst/>
          </a:prstGeom>
        </p:spPr>
      </p:pic>
      <p:pic>
        <p:nvPicPr>
          <p:cNvPr id="5" name="Picture 4" descr="image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440" y="2165256"/>
            <a:ext cx="2228771" cy="3956069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737" y="2165256"/>
            <a:ext cx="2224895" cy="394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6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14428"/>
            <a:ext cx="7315200" cy="1154097"/>
          </a:xfrm>
        </p:spPr>
        <p:txBody>
          <a:bodyPr/>
          <a:lstStyle/>
          <a:p>
            <a:r>
              <a:rPr lang="en-US" dirty="0" smtClean="0"/>
              <a:t>Core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68525"/>
            <a:ext cx="7315200" cy="3539527"/>
          </a:xfrm>
        </p:spPr>
        <p:txBody>
          <a:bodyPr/>
          <a:lstStyle/>
          <a:p>
            <a:r>
              <a:rPr lang="en-US" dirty="0" smtClean="0"/>
              <a:t>Record Schema </a:t>
            </a:r>
            <a:endParaRPr lang="en-US" dirty="0"/>
          </a:p>
        </p:txBody>
      </p:sp>
      <p:pic>
        <p:nvPicPr>
          <p:cNvPr id="4" name="Picture 3" descr="data store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98" b="37308"/>
          <a:stretch/>
        </p:blipFill>
        <p:spPr>
          <a:xfrm>
            <a:off x="1367632" y="2336724"/>
            <a:ext cx="6675344" cy="387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63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295</TotalTime>
  <Words>231</Words>
  <Application>Microsoft Macintosh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Perspective</vt:lpstr>
      <vt:lpstr>Walkout Monitor</vt:lpstr>
      <vt:lpstr>Overview</vt:lpstr>
      <vt:lpstr>Project workflow</vt:lpstr>
      <vt:lpstr>Frameworks </vt:lpstr>
      <vt:lpstr>Individual fragments(sensors)</vt:lpstr>
      <vt:lpstr>User Interface</vt:lpstr>
      <vt:lpstr>User Interface(2)</vt:lpstr>
      <vt:lpstr>User Interface(3)</vt:lpstr>
      <vt:lpstr>Core Data</vt:lpstr>
      <vt:lpstr>Getting it all together</vt:lpstr>
      <vt:lpstr>Comparing with other apps</vt:lpstr>
      <vt:lpstr>Future Scope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Walkout Monitor</dc:title>
  <dc:creator>Kijit Desai</dc:creator>
  <cp:lastModifiedBy>Kijit Desai</cp:lastModifiedBy>
  <cp:revision>12</cp:revision>
  <dcterms:created xsi:type="dcterms:W3CDTF">2013-12-09T05:06:14Z</dcterms:created>
  <dcterms:modified xsi:type="dcterms:W3CDTF">2013-12-09T16:36:34Z</dcterms:modified>
</cp:coreProperties>
</file>