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8" r:id="rId2"/>
  </p:sldMasterIdLst>
  <p:notesMasterIdLst>
    <p:notesMasterId r:id="rId19"/>
  </p:notesMasterIdLst>
  <p:handoutMasterIdLst>
    <p:handoutMasterId r:id="rId20"/>
  </p:handoutMasterIdLst>
  <p:sldIdLst>
    <p:sldId id="601" r:id="rId3"/>
    <p:sldId id="693" r:id="rId4"/>
    <p:sldId id="694" r:id="rId5"/>
    <p:sldId id="695" r:id="rId6"/>
    <p:sldId id="696" r:id="rId7"/>
    <p:sldId id="697" r:id="rId8"/>
    <p:sldId id="698" r:id="rId9"/>
    <p:sldId id="699" r:id="rId10"/>
    <p:sldId id="700" r:id="rId11"/>
    <p:sldId id="701" r:id="rId12"/>
    <p:sldId id="702" r:id="rId13"/>
    <p:sldId id="703" r:id="rId14"/>
    <p:sldId id="704" r:id="rId15"/>
    <p:sldId id="706" r:id="rId16"/>
    <p:sldId id="707" r:id="rId17"/>
    <p:sldId id="541" r:id="rId18"/>
  </p:sldIdLst>
  <p:sldSz cx="12190413" cy="6859588"/>
  <p:notesSz cx="6858000" cy="9144000"/>
  <p:custDataLst>
    <p:tags r:id="rId21"/>
  </p:custDataLst>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5">
          <p15:clr>
            <a:srgbClr val="A4A3A4"/>
          </p15:clr>
        </p15:guide>
        <p15:guide id="2" orient="horz" pos="4013">
          <p15:clr>
            <a:srgbClr val="A4A3A4"/>
          </p15:clr>
        </p15:guide>
        <p15:guide id="3" orient="horz" pos="484">
          <p15:clr>
            <a:srgbClr val="A4A3A4"/>
          </p15:clr>
        </p15:guide>
        <p15:guide id="4" orient="horz" pos="802">
          <p15:clr>
            <a:srgbClr val="A4A3A4"/>
          </p15:clr>
        </p15:guide>
        <p15:guide id="5" orient="horz" pos="1608">
          <p15:clr>
            <a:srgbClr val="A4A3A4"/>
          </p15:clr>
        </p15:guide>
        <p15:guide id="6" orient="horz">
          <p15:clr>
            <a:srgbClr val="A4A3A4"/>
          </p15:clr>
        </p15:guide>
        <p15:guide id="7" orient="horz" pos="165">
          <p15:clr>
            <a:srgbClr val="A4A3A4"/>
          </p15:clr>
        </p15:guide>
        <p15:guide id="8" orient="horz" pos="4170">
          <p15:clr>
            <a:srgbClr val="A4A3A4"/>
          </p15:clr>
        </p15:guide>
        <p15:guide id="9" orient="horz" pos="2886">
          <p15:clr>
            <a:srgbClr val="A4A3A4"/>
          </p15:clr>
        </p15:guide>
        <p15:guide id="10" orient="horz" pos="964">
          <p15:clr>
            <a:srgbClr val="A4A3A4"/>
          </p15:clr>
        </p15:guide>
        <p15:guide id="11" orient="horz" pos="3053">
          <p15:clr>
            <a:srgbClr val="A4A3A4"/>
          </p15:clr>
        </p15:guide>
        <p15:guide id="12" orient="horz" pos="1131">
          <p15:clr>
            <a:srgbClr val="A4A3A4"/>
          </p15:clr>
        </p15:guide>
        <p15:guide id="13" orient="horz" pos="2723">
          <p15:clr>
            <a:srgbClr val="A4A3A4"/>
          </p15:clr>
        </p15:guide>
        <p15:guide id="14" orient="horz" pos="1280">
          <p15:clr>
            <a:srgbClr val="A4A3A4"/>
          </p15:clr>
        </p15:guide>
        <p15:guide id="15" orient="horz" pos="3850">
          <p15:clr>
            <a:srgbClr val="A4A3A4"/>
          </p15:clr>
        </p15:guide>
        <p15:guide id="16" orient="horz" pos="3685">
          <p15:clr>
            <a:srgbClr val="A4A3A4"/>
          </p15:clr>
        </p15:guide>
        <p15:guide id="17" orient="horz" pos="3530">
          <p15:clr>
            <a:srgbClr val="A4A3A4"/>
          </p15:clr>
        </p15:guide>
        <p15:guide id="18" orient="horz" pos="3370">
          <p15:clr>
            <a:srgbClr val="A4A3A4"/>
          </p15:clr>
        </p15:guide>
        <p15:guide id="19" orient="horz" pos="3206">
          <p15:clr>
            <a:srgbClr val="A4A3A4"/>
          </p15:clr>
        </p15:guide>
        <p15:guide id="20" orient="horz" pos="2570">
          <p15:clr>
            <a:srgbClr val="A4A3A4"/>
          </p15:clr>
        </p15:guide>
        <p15:guide id="21" orient="horz" pos="2407">
          <p15:clr>
            <a:srgbClr val="A4A3A4"/>
          </p15:clr>
        </p15:guide>
        <p15:guide id="22" orient="horz" pos="1924">
          <p15:clr>
            <a:srgbClr val="A4A3A4"/>
          </p15:clr>
        </p15:guide>
        <p15:guide id="23" orient="horz" pos="1767">
          <p15:clr>
            <a:srgbClr val="A4A3A4"/>
          </p15:clr>
        </p15:guide>
        <p15:guide id="24" orient="horz" pos="1447">
          <p15:clr>
            <a:srgbClr val="A4A3A4"/>
          </p15:clr>
        </p15:guide>
        <p15:guide id="25" orient="horz" pos="649">
          <p15:clr>
            <a:srgbClr val="A4A3A4"/>
          </p15:clr>
        </p15:guide>
        <p15:guide id="26" orient="horz" pos="2084">
          <p15:clr>
            <a:srgbClr val="A4A3A4"/>
          </p15:clr>
        </p15:guide>
        <p15:guide id="27" orient="horz" pos="2243">
          <p15:clr>
            <a:srgbClr val="A4A3A4"/>
          </p15:clr>
        </p15:guide>
        <p15:guide id="28" pos="3840">
          <p15:clr>
            <a:srgbClr val="A4A3A4"/>
          </p15:clr>
        </p15:guide>
        <p15:guide id="29" pos="320">
          <p15:clr>
            <a:srgbClr val="A4A3A4"/>
          </p15:clr>
        </p15:guide>
        <p15:guide id="30" pos="7367">
          <p15:clr>
            <a:srgbClr val="A4A3A4"/>
          </p15:clr>
        </p15:guide>
        <p15:guide id="31" pos="7043">
          <p15:clr>
            <a:srgbClr val="A4A3A4"/>
          </p15:clr>
        </p15:guide>
        <p15:guide id="32" pos="6562">
          <p15:clr>
            <a:srgbClr val="A4A3A4"/>
          </p15:clr>
        </p15:guide>
        <p15:guide id="33">
          <p15:clr>
            <a:srgbClr val="A4A3A4"/>
          </p15:clr>
        </p15:guide>
        <p15:guide id="34" pos="6083">
          <p15:clr>
            <a:srgbClr val="A4A3A4"/>
          </p15:clr>
        </p15:guide>
        <p15:guide id="35" pos="167">
          <p15:clr>
            <a:srgbClr val="A4A3A4"/>
          </p15:clr>
        </p15:guide>
        <p15:guide id="36" pos="7520">
          <p15:clr>
            <a:srgbClr val="A4A3A4"/>
          </p15:clr>
        </p15:guide>
        <p15:guide id="37" pos="2568">
          <p15:clr>
            <a:srgbClr val="A4A3A4"/>
          </p15:clr>
        </p15:guide>
        <p15:guide id="38" pos="2406">
          <p15:clr>
            <a:srgbClr val="A4A3A4"/>
          </p15:clr>
        </p15:guide>
        <p15:guide id="39" pos="2717">
          <p15:clr>
            <a:srgbClr val="A4A3A4"/>
          </p15:clr>
        </p15:guide>
        <p15:guide id="40" pos="2884">
          <p15:clr>
            <a:srgbClr val="A4A3A4"/>
          </p15:clr>
        </p15:guide>
        <p15:guide id="41" pos="3050">
          <p15:clr>
            <a:srgbClr val="A4A3A4"/>
          </p15:clr>
        </p15:guide>
        <p15:guide id="42" pos="3204">
          <p15:clr>
            <a:srgbClr val="A4A3A4"/>
          </p15:clr>
        </p15:guide>
        <p15:guide id="43" pos="3361">
          <p15:clr>
            <a:srgbClr val="A4A3A4"/>
          </p15:clr>
        </p15:guide>
        <p15:guide id="44" pos="3528">
          <p15:clr>
            <a:srgbClr val="A4A3A4"/>
          </p15:clr>
        </p15:guide>
        <p15:guide id="45" pos="4005">
          <p15:clr>
            <a:srgbClr val="A4A3A4"/>
          </p15:clr>
        </p15:guide>
        <p15:guide id="46" pos="4159">
          <p15:clr>
            <a:srgbClr val="A4A3A4"/>
          </p15:clr>
        </p15:guide>
        <p15:guide id="47" pos="4321">
          <p15:clr>
            <a:srgbClr val="A4A3A4"/>
          </p15:clr>
        </p15:guide>
        <p15:guide id="48" pos="4483">
          <p15:clr>
            <a:srgbClr val="A4A3A4"/>
          </p15:clr>
        </p15:guide>
        <p15:guide id="49" pos="5601">
          <p15:clr>
            <a:srgbClr val="A4A3A4"/>
          </p15:clr>
        </p15:guide>
        <p15:guide id="50" pos="5763">
          <p15:clr>
            <a:srgbClr val="A4A3A4"/>
          </p15:clr>
        </p15:guide>
        <p15:guide id="51" pos="5926">
          <p15:clr>
            <a:srgbClr val="A4A3A4"/>
          </p15:clr>
        </p15:guide>
        <p15:guide id="52" pos="6246">
          <p15:clr>
            <a:srgbClr val="A4A3A4"/>
          </p15:clr>
        </p15:guide>
        <p15:guide id="53" pos="6406">
          <p15:clr>
            <a:srgbClr val="A4A3A4"/>
          </p15:clr>
        </p15:guide>
        <p15:guide id="54" pos="7203">
          <p15:clr>
            <a:srgbClr val="A4A3A4"/>
          </p15:clr>
        </p15:guide>
        <p15:guide id="55" pos="6718">
          <p15:clr>
            <a:srgbClr val="A4A3A4"/>
          </p15:clr>
        </p15:guide>
        <p15:guide id="56" pos="6884">
          <p15:clr>
            <a:srgbClr val="A4A3A4"/>
          </p15:clr>
        </p15:guide>
        <p15:guide id="57" pos="5447">
          <p15:clr>
            <a:srgbClr val="A4A3A4"/>
          </p15:clr>
        </p15:guide>
        <p15:guide id="58" pos="5282">
          <p15:clr>
            <a:srgbClr val="A4A3A4"/>
          </p15:clr>
        </p15:guide>
        <p15:guide id="59" pos="5119">
          <p15:clr>
            <a:srgbClr val="A4A3A4"/>
          </p15:clr>
        </p15:guide>
        <p15:guide id="60" pos="4961">
          <p15:clr>
            <a:srgbClr val="A4A3A4"/>
          </p15:clr>
        </p15:guide>
        <p15:guide id="61" pos="4803">
          <p15:clr>
            <a:srgbClr val="A4A3A4"/>
          </p15:clr>
        </p15:guide>
        <p15:guide id="62" pos="4637">
          <p15:clr>
            <a:srgbClr val="A4A3A4"/>
          </p15:clr>
        </p15:guide>
        <p15:guide id="63" pos="487">
          <p15:clr>
            <a:srgbClr val="A4A3A4"/>
          </p15:clr>
        </p15:guide>
        <p15:guide id="64" pos="644">
          <p15:clr>
            <a:srgbClr val="A4A3A4"/>
          </p15:clr>
        </p15:guide>
        <p15:guide id="65" pos="801">
          <p15:clr>
            <a:srgbClr val="A4A3A4"/>
          </p15:clr>
        </p15:guide>
        <p15:guide id="66" pos="967">
          <p15:clr>
            <a:srgbClr val="A4A3A4"/>
          </p15:clr>
        </p15:guide>
        <p15:guide id="67" pos="1120">
          <p15:clr>
            <a:srgbClr val="A4A3A4"/>
          </p15:clr>
        </p15:guide>
        <p15:guide id="68" pos="1281">
          <p15:clr>
            <a:srgbClr val="A4A3A4"/>
          </p15:clr>
        </p15:guide>
        <p15:guide id="69" pos="1442">
          <p15:clr>
            <a:srgbClr val="A4A3A4"/>
          </p15:clr>
        </p15:guide>
        <p15:guide id="70" pos="1609">
          <p15:clr>
            <a:srgbClr val="A4A3A4"/>
          </p15:clr>
        </p15:guide>
        <p15:guide id="71" pos="1762">
          <p15:clr>
            <a:srgbClr val="A4A3A4"/>
          </p15:clr>
        </p15:guide>
        <p15:guide id="72" pos="1924">
          <p15:clr>
            <a:srgbClr val="A4A3A4"/>
          </p15:clr>
        </p15:guide>
        <p15:guide id="73" pos="2085">
          <p15:clr>
            <a:srgbClr val="A4A3A4"/>
          </p15:clr>
        </p15:guide>
        <p15:guide id="74" pos="2244">
          <p15:clr>
            <a:srgbClr val="A4A3A4"/>
          </p15:clr>
        </p15:guide>
        <p15:guide id="75" pos="3682">
          <p15:clr>
            <a:srgbClr val="A4A3A4"/>
          </p15:clr>
        </p15:guide>
        <p15:guide id="76" orient="horz" pos="970">
          <p15:clr>
            <a:srgbClr val="A4A3A4"/>
          </p15:clr>
        </p15:guide>
        <p15:guide id="77" pos="7678">
          <p15:clr>
            <a:srgbClr val="A4A3A4"/>
          </p15:clr>
        </p15:guide>
        <p15:guide id="78" orient="horz" pos="164">
          <p15:clr>
            <a:srgbClr val="A4A3A4"/>
          </p15:clr>
        </p15:guide>
        <p15:guide id="79" orient="horz" pos="43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BFB"/>
    <a:srgbClr val="F1F9FA"/>
    <a:srgbClr val="EFF6EE"/>
    <a:srgbClr val="FAF7EF"/>
    <a:srgbClr val="F9F2EF"/>
    <a:srgbClr val="EFE8E6"/>
    <a:srgbClr val="E1CFEA"/>
    <a:srgbClr val="EBE1BF"/>
    <a:srgbClr val="D4D5C7"/>
    <a:srgbClr val="C3D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89" autoAdjust="0"/>
    <p:restoredTop sz="85053" autoAdjust="0"/>
  </p:normalViewPr>
  <p:slideViewPr>
    <p:cSldViewPr>
      <p:cViewPr>
        <p:scale>
          <a:sx n="62" d="100"/>
          <a:sy n="62" d="100"/>
        </p:scale>
        <p:origin x="1152" y="-54"/>
      </p:cViewPr>
      <p:guideLst>
        <p:guide orient="horz" pos="325"/>
        <p:guide orient="horz" pos="4013"/>
        <p:guide orient="horz" pos="484"/>
        <p:guide orient="horz" pos="802"/>
        <p:guide orient="horz" pos="1608"/>
        <p:guide orient="horz"/>
        <p:guide orient="horz" pos="165"/>
        <p:guide orient="horz" pos="4170"/>
        <p:guide orient="horz" pos="2886"/>
        <p:guide orient="horz" pos="964"/>
        <p:guide orient="horz" pos="3053"/>
        <p:guide orient="horz" pos="1131"/>
        <p:guide orient="horz" pos="2723"/>
        <p:guide orient="horz" pos="1280"/>
        <p:guide orient="horz" pos="3850"/>
        <p:guide orient="horz" pos="3685"/>
        <p:guide orient="horz" pos="3530"/>
        <p:guide orient="horz" pos="3370"/>
        <p:guide orient="horz" pos="3206"/>
        <p:guide orient="horz" pos="2570"/>
        <p:guide orient="horz" pos="2407"/>
        <p:guide orient="horz" pos="1924"/>
        <p:guide orient="horz" pos="1767"/>
        <p:guide orient="horz" pos="1447"/>
        <p:guide orient="horz" pos="649"/>
        <p:guide orient="horz" pos="2084"/>
        <p:guide orient="horz" pos="2243"/>
        <p:guide pos="3840"/>
        <p:guide pos="320"/>
        <p:guide pos="7367"/>
        <p:guide pos="7043"/>
        <p:guide pos="6562"/>
        <p:guide/>
        <p:guide pos="6083"/>
        <p:guide pos="167"/>
        <p:guide pos="7520"/>
        <p:guide pos="2568"/>
        <p:guide pos="2406"/>
        <p:guide pos="2717"/>
        <p:guide pos="2884"/>
        <p:guide pos="3050"/>
        <p:guide pos="3204"/>
        <p:guide pos="3361"/>
        <p:guide pos="3528"/>
        <p:guide pos="4005"/>
        <p:guide pos="4159"/>
        <p:guide pos="4321"/>
        <p:guide pos="4483"/>
        <p:guide pos="5601"/>
        <p:guide pos="5763"/>
        <p:guide pos="5926"/>
        <p:guide pos="6246"/>
        <p:guide pos="6406"/>
        <p:guide pos="7203"/>
        <p:guide pos="6718"/>
        <p:guide pos="6884"/>
        <p:guide pos="5447"/>
        <p:guide pos="5282"/>
        <p:guide pos="5119"/>
        <p:guide pos="4961"/>
        <p:guide pos="4803"/>
        <p:guide pos="4637"/>
        <p:guide pos="487"/>
        <p:guide pos="644"/>
        <p:guide pos="801"/>
        <p:guide pos="967"/>
        <p:guide pos="1120"/>
        <p:guide pos="1281"/>
        <p:guide pos="1442"/>
        <p:guide pos="1609"/>
        <p:guide pos="1762"/>
        <p:guide pos="1924"/>
        <p:guide pos="2085"/>
        <p:guide pos="2244"/>
        <p:guide pos="3682"/>
        <p:guide orient="horz" pos="970"/>
        <p:guide pos="7678"/>
        <p:guide orient="horz" pos="164"/>
        <p:guide orient="horz" pos="4320"/>
      </p:guideLst>
    </p:cSldViewPr>
  </p:slideViewPr>
  <p:outlineViewPr>
    <p:cViewPr>
      <p:scale>
        <a:sx n="33" d="100"/>
        <a:sy n="33" d="100"/>
      </p:scale>
      <p:origin x="0" y="33240"/>
    </p:cViewPr>
  </p:outlineViewPr>
  <p:notesTextViewPr>
    <p:cViewPr>
      <p:scale>
        <a:sx n="75" d="100"/>
        <a:sy n="75" d="100"/>
      </p:scale>
      <p:origin x="0" y="0"/>
    </p:cViewPr>
  </p:notesTextViewPr>
  <p:sorterViewPr>
    <p:cViewPr>
      <p:scale>
        <a:sx n="144" d="100"/>
        <a:sy n="144" d="100"/>
      </p:scale>
      <p:origin x="0" y="18859"/>
    </p:cViewPr>
  </p:sorterViewPr>
  <p:notesViewPr>
    <p:cSldViewPr>
      <p:cViewPr varScale="1">
        <p:scale>
          <a:sx n="54" d="100"/>
          <a:sy n="54" d="100"/>
        </p:scale>
        <p:origin x="282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86"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4D9B6F-F621-4A62-84F4-5FFAE9A4C545}" type="datetimeFigureOut">
              <a:rPr lang="en-GB" smtClean="0"/>
              <a:t>21/05/2020</a:t>
            </a:fld>
            <a:endParaRPr lang="en-GB"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46A6A2-50A7-4640-855D-8956E55ABAC1}" type="slidenum">
              <a:rPr lang="en-GB" smtClean="0"/>
              <a:t>‹#›</a:t>
            </a:fld>
            <a:endParaRPr lang="en-GB" dirty="0"/>
          </a:p>
        </p:txBody>
      </p:sp>
    </p:spTree>
    <p:extLst>
      <p:ext uri="{BB962C8B-B14F-4D97-AF65-F5344CB8AC3E}">
        <p14:creationId xmlns:p14="http://schemas.microsoft.com/office/powerpoint/2010/main" val="1832066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89E00-45B7-44B8-8E59-84DE0BD71A0D}" type="datetimeFigureOut">
              <a:rPr lang="de-DE" smtClean="0"/>
              <a:t>21.05.2020</a:t>
            </a:fld>
            <a:endParaRPr lang="de-DE"/>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7F3CE7-ED39-4DCA-B997-3091546AA5B2}" type="slidenum">
              <a:rPr lang="de-DE" smtClean="0"/>
              <a:t>‹#›</a:t>
            </a:fld>
            <a:endParaRPr lang="de-DE"/>
          </a:p>
        </p:txBody>
      </p:sp>
    </p:spTree>
    <p:extLst>
      <p:ext uri="{BB962C8B-B14F-4D97-AF65-F5344CB8AC3E}">
        <p14:creationId xmlns:p14="http://schemas.microsoft.com/office/powerpoint/2010/main" val="4031432796"/>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image" Target="../media/image5.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 Board Presentation">
    <p:spTree>
      <p:nvGrpSpPr>
        <p:cNvPr id="1" name=""/>
        <p:cNvGrpSpPr/>
        <p:nvPr/>
      </p:nvGrpSpPr>
      <p:grpSpPr>
        <a:xfrm>
          <a:off x="0" y="0"/>
          <a:ext cx="0" cy="0"/>
          <a:chOff x="0" y="0"/>
          <a:chExt cx="0" cy="0"/>
        </a:xfrm>
      </p:grpSpPr>
      <p:sp>
        <p:nvSpPr>
          <p:cNvPr id="9" name="Textplatzhalter 23"/>
          <p:cNvSpPr>
            <a:spLocks noGrp="1"/>
          </p:cNvSpPr>
          <p:nvPr>
            <p:ph type="body" sz="quarter" idx="19"/>
          </p:nvPr>
        </p:nvSpPr>
        <p:spPr>
          <a:xfrm>
            <a:off x="0" y="6929"/>
            <a:ext cx="4841875" cy="4574596"/>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00" y="5785942"/>
            <a:ext cx="2034974" cy="508928"/>
          </a:xfrm>
          <a:prstGeom prst="rect">
            <a:avLst/>
          </a:prstGeom>
        </p:spPr>
      </p:pic>
      <p:sp>
        <p:nvSpPr>
          <p:cNvPr id="5" name="Textplatzhalter 4"/>
          <p:cNvSpPr>
            <a:spLocks noGrp="1"/>
          </p:cNvSpPr>
          <p:nvPr>
            <p:ph type="body" sz="quarter" idx="13" hasCustomPrompt="1"/>
          </p:nvPr>
        </p:nvSpPr>
        <p:spPr>
          <a:xfrm>
            <a:off x="508000" y="3821113"/>
            <a:ext cx="4069756" cy="1528761"/>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buAutoNum type="arabicParenR"/>
              <a:defRPr>
                <a:solidFill>
                  <a:srgbClr val="003781"/>
                </a:solidFill>
              </a:defRPr>
            </a:lvl9pPr>
          </a:lstStyle>
          <a:p>
            <a:pPr lvl="0"/>
            <a:r>
              <a:rPr lang="en-GB" noProof="0" dirty="0"/>
              <a:t>Subline</a:t>
            </a:r>
          </a:p>
          <a:p>
            <a:pPr lvl="1"/>
            <a:r>
              <a:rPr lang="en-GB" noProof="0" dirty="0"/>
              <a:t>Body</a:t>
            </a:r>
          </a:p>
        </p:txBody>
      </p:sp>
      <p:sp>
        <p:nvSpPr>
          <p:cNvPr id="4" name="Tabellenplatzhalter 3"/>
          <p:cNvSpPr>
            <a:spLocks noGrp="1"/>
          </p:cNvSpPr>
          <p:nvPr>
            <p:ph type="tbl" sz="quarter" idx="14" hasCustomPrompt="1"/>
          </p:nvPr>
        </p:nvSpPr>
        <p:spPr>
          <a:xfrm>
            <a:off x="6094413" y="515938"/>
            <a:ext cx="5600700" cy="5835650"/>
          </a:xfrm>
          <a:prstGeom prst="rect">
            <a:avLst/>
          </a:prstGeom>
        </p:spPr>
        <p:txBody>
          <a:bodyPr anchor="ctr"/>
          <a:lstStyle>
            <a:lvl1pPr algn="ctr">
              <a:defRPr sz="2000"/>
            </a:lvl1pPr>
          </a:lstStyle>
          <a:p>
            <a:r>
              <a:rPr lang="de-AT" dirty="0"/>
              <a:t>Table</a:t>
            </a:r>
            <a:endParaRPr lang="en-GB" dirty="0"/>
          </a:p>
        </p:txBody>
      </p:sp>
      <p:sp>
        <p:nvSpPr>
          <p:cNvPr id="2" name="Titel 1"/>
          <p:cNvSpPr>
            <a:spLocks noGrp="1"/>
          </p:cNvSpPr>
          <p:nvPr>
            <p:ph type="title"/>
          </p:nvPr>
        </p:nvSpPr>
        <p:spPr>
          <a:xfrm>
            <a:off x="507935" y="765498"/>
            <a:ext cx="5588066" cy="768350"/>
          </a:xfrm>
        </p:spPr>
        <p:txBody>
          <a:bodyPr/>
          <a:lstStyle>
            <a:lvl1pPr>
              <a:defRPr lang="en-GB" sz="4400" b="1" kern="1200" cap="all" baseline="0"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3" name="Rechteck 2"/>
          <p:cNvSpPr/>
          <p:nvPr/>
        </p:nvSpPr>
        <p:spPr>
          <a:xfrm>
            <a:off x="291932" y="6373192"/>
            <a:ext cx="191484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Imagen 7"/>
          <p:cNvPicPr>
            <a:picLocks noChangeAspect="1"/>
          </p:cNvPicPr>
          <p:nvPr userDrawn="1"/>
        </p:nvPicPr>
        <p:blipFill rotWithShape="1">
          <a:blip r:embed="rId3">
            <a:extLst>
              <a:ext uri="{28A0092B-C50C-407E-A947-70E740481C1C}">
                <a14:useLocalDpi xmlns:a14="http://schemas.microsoft.com/office/drawing/2010/main" val="0"/>
              </a:ext>
            </a:extLst>
          </a:blip>
          <a:srcRect l="14767" t="17720" r="15091" b="23213"/>
          <a:stretch/>
        </p:blipFill>
        <p:spPr>
          <a:xfrm>
            <a:off x="2638822" y="5770406"/>
            <a:ext cx="1026000" cy="540000"/>
          </a:xfrm>
          <a:prstGeom prst="rect">
            <a:avLst/>
          </a:prstGeom>
        </p:spPr>
      </p:pic>
    </p:spTree>
    <p:extLst>
      <p:ext uri="{BB962C8B-B14F-4D97-AF65-F5344CB8AC3E}">
        <p14:creationId xmlns:p14="http://schemas.microsoft.com/office/powerpoint/2010/main" val="3163302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Break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1" y="0"/>
            <a:ext cx="12190413" cy="6859588"/>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6"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5207" y="550109"/>
            <a:ext cx="6095206" cy="6309480"/>
          </a:xfrm>
          <a:prstGeom prst="rect">
            <a:avLst/>
          </a:prstGeom>
        </p:spPr>
      </p:pic>
      <p:sp>
        <p:nvSpPr>
          <p:cNvPr id="2" name="Titel 1"/>
          <p:cNvSpPr>
            <a:spLocks noGrp="1"/>
          </p:cNvSpPr>
          <p:nvPr>
            <p:ph type="title" hasCustomPrompt="1"/>
          </p:nvPr>
        </p:nvSpPr>
        <p:spPr>
          <a:xfrm>
            <a:off x="265113" y="2552700"/>
            <a:ext cx="4173909" cy="3297004"/>
          </a:xfrm>
        </p:spPr>
        <p:txBody>
          <a:bodyPr lIns="144000" tIns="216000" rIns="0" anchor="t"/>
          <a:lstStyle>
            <a:lvl1pPr>
              <a:defRPr lang="de-DE" sz="20000" b="1" kern="1200" cap="all" dirty="0" smtClean="0">
                <a:solidFill>
                  <a:schemeClr val="bg1"/>
                </a:solidFill>
                <a:latin typeface="+mn-lt"/>
                <a:ea typeface="+mn-ea"/>
                <a:cs typeface="+mn-cs"/>
              </a:defRPr>
            </a:lvl1pPr>
          </a:lstStyle>
          <a:p>
            <a:r>
              <a:rPr lang="en-GB" noProof="0" dirty="0"/>
              <a:t>00</a:t>
            </a:r>
            <a:br>
              <a:rPr lang="en-GB" noProof="0" dirty="0"/>
            </a:br>
            <a:endParaRPr lang="en-GB" noProof="0" dirty="0"/>
          </a:p>
        </p:txBody>
      </p:sp>
      <p:sp>
        <p:nvSpPr>
          <p:cNvPr id="55" name="Textplatzhalter 54"/>
          <p:cNvSpPr>
            <a:spLocks noGrp="1"/>
          </p:cNvSpPr>
          <p:nvPr>
            <p:ph type="body" sz="quarter" idx="14" hasCustomPrompt="1"/>
          </p:nvPr>
        </p:nvSpPr>
        <p:spPr>
          <a:xfrm>
            <a:off x="508000" y="515939"/>
            <a:ext cx="7618413" cy="2538412"/>
          </a:xfrm>
          <a:prstGeom prst="rect">
            <a:avLst/>
          </a:prstGeom>
        </p:spPr>
        <p:txBody>
          <a:bodyPr tIns="0" bIns="180000" anchor="b">
            <a:normAutofit/>
          </a:bodyPr>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pic>
        <p:nvPicPr>
          <p:cNvPr id="7" name="Imagen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29704516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platzhalter 23"/>
          <p:cNvSpPr>
            <a:spLocks noGrp="1"/>
          </p:cNvSpPr>
          <p:nvPr>
            <p:ph type="body" sz="quarter" idx="19"/>
          </p:nvPr>
        </p:nvSpPr>
        <p:spPr>
          <a:xfrm>
            <a:off x="-1" y="0"/>
            <a:ext cx="12190413" cy="6859588"/>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5207" y="550109"/>
            <a:ext cx="6095206" cy="6309480"/>
          </a:xfrm>
          <a:prstGeom prst="rect">
            <a:avLst/>
          </a:prstGeom>
        </p:spPr>
      </p:pic>
      <p:sp>
        <p:nvSpPr>
          <p:cNvPr id="55" name="Textplatzhalter 54"/>
          <p:cNvSpPr>
            <a:spLocks noGrp="1"/>
          </p:cNvSpPr>
          <p:nvPr>
            <p:ph type="body" sz="quarter" idx="14" hasCustomPrompt="1"/>
          </p:nvPr>
        </p:nvSpPr>
        <p:spPr>
          <a:xfrm>
            <a:off x="508000" y="515939"/>
            <a:ext cx="7618413" cy="2538412"/>
          </a:xfrm>
          <a:prstGeom prst="rect">
            <a:avLst/>
          </a:prstGeom>
        </p:spPr>
        <p:txBody>
          <a:bodyPr tIns="0" bIns="180000" anchor="b"/>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
        <p:nvSpPr>
          <p:cNvPr id="4" name="Textplatzhalter 3"/>
          <p:cNvSpPr>
            <a:spLocks noGrp="1"/>
          </p:cNvSpPr>
          <p:nvPr>
            <p:ph type="body" sz="quarter" idx="15" hasCustomPrompt="1"/>
          </p:nvPr>
        </p:nvSpPr>
        <p:spPr>
          <a:xfrm>
            <a:off x="550863" y="3560763"/>
            <a:ext cx="5294312" cy="2551112"/>
          </a:xfrm>
          <a:prstGeom prst="rect">
            <a:avLst/>
          </a:prstGeom>
        </p:spPr>
        <p:txBody>
          <a:bodyPr/>
          <a:lstStyle>
            <a:lvl1pPr>
              <a:lnSpc>
                <a:spcPct val="100000"/>
              </a:lnSpc>
              <a:spcBef>
                <a:spcPts val="267"/>
              </a:spcBef>
              <a:spcAft>
                <a:spcPts val="267"/>
              </a:spcAft>
              <a:defRPr sz="1800">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de-DE" dirty="0"/>
              <a:t>01</a:t>
            </a:r>
          </a:p>
          <a:p>
            <a:pPr lvl="1"/>
            <a:r>
              <a:rPr lang="de-DE" dirty="0"/>
              <a:t>02</a:t>
            </a:r>
          </a:p>
          <a:p>
            <a:pPr lvl="2"/>
            <a:r>
              <a:rPr lang="de-DE" dirty="0"/>
              <a:t>03</a:t>
            </a:r>
          </a:p>
          <a:p>
            <a:pPr lvl="3"/>
            <a:r>
              <a:rPr lang="de-DE" dirty="0"/>
              <a:t>04</a:t>
            </a:r>
          </a:p>
          <a:p>
            <a:pPr lvl="4"/>
            <a:r>
              <a:rPr lang="de-DE" dirty="0"/>
              <a:t>05</a:t>
            </a:r>
          </a:p>
          <a:p>
            <a:pPr lvl="5"/>
            <a:r>
              <a:rPr lang="de-DE" dirty="0"/>
              <a:t>06</a:t>
            </a:r>
          </a:p>
          <a:p>
            <a:pPr lvl="6"/>
            <a:r>
              <a:rPr lang="de-DE" dirty="0"/>
              <a:t>07</a:t>
            </a:r>
          </a:p>
          <a:p>
            <a:pPr lvl="7"/>
            <a:r>
              <a:rPr lang="de-DE" dirty="0"/>
              <a:t>08</a:t>
            </a:r>
          </a:p>
          <a:p>
            <a:pPr lvl="8"/>
            <a:r>
              <a:rPr lang="en-GB" noProof="0" dirty="0"/>
              <a:t>09</a:t>
            </a:r>
          </a:p>
        </p:txBody>
      </p:sp>
      <p:pic>
        <p:nvPicPr>
          <p:cNvPr id="8" name="Imagen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221403059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mple Content one wide Column">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31" y="1530350"/>
            <a:ext cx="11187182" cy="4840175"/>
          </a:xfrm>
          <a:prstGeom prst="rect">
            <a:avLst/>
          </a:prstGeom>
        </p:spPr>
        <p:txBody>
          <a:bodyPr rIns="0"/>
          <a:lstStyle>
            <a:lvl1pPr>
              <a:lnSpc>
                <a:spcPts val="1920"/>
              </a:lnSpc>
              <a:spcAft>
                <a:spcPts val="0"/>
              </a:spcAft>
              <a:defRPr lang="en-GB" sz="1800" b="0" kern="1200" cap="none" baseline="0" noProof="0" dirty="0" smtClean="0">
                <a:solidFill>
                  <a:schemeClr val="tx1"/>
                </a:solidFill>
                <a:latin typeface="+mn-lt"/>
                <a:ea typeface="+mn-ea"/>
                <a:cs typeface="+mn-cs"/>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16"/>
          </p:nvPr>
        </p:nvSpPr>
        <p:spPr/>
        <p:txBody>
          <a:bodyPr/>
          <a:lstStyle>
            <a:lvl1pPr algn="l">
              <a:defRPr/>
            </a:lvl1pPr>
          </a:lstStyle>
          <a:p>
            <a:fld id="{94C5268C-6958-4C27-B9A9-7B732B3052BE}" type="datetimeFigureOut">
              <a:rPr lang="en-GB" smtClean="0"/>
              <a:pPr/>
              <a:t>21/05/2020</a:t>
            </a:fld>
            <a:endParaRPr lang="en-GB" dirty="0"/>
          </a:p>
        </p:txBody>
      </p:sp>
      <p:sp>
        <p:nvSpPr>
          <p:cNvPr id="3" name="Fußzeilenplatzhalter 2"/>
          <p:cNvSpPr>
            <a:spLocks noGrp="1"/>
          </p:cNvSpPr>
          <p:nvPr>
            <p:ph type="ftr" sz="quarter" idx="17"/>
          </p:nvPr>
        </p:nvSpPr>
        <p:spPr/>
        <p:txBody>
          <a:bodyPr/>
          <a:lstStyle/>
          <a:p>
            <a:r>
              <a:rPr lang="en-GB" noProof="0" dirty="0"/>
              <a:t>File name | department | Author </a:t>
            </a:r>
          </a:p>
        </p:txBody>
      </p:sp>
      <p:sp>
        <p:nvSpPr>
          <p:cNvPr id="5" name="Foliennummernplatzhalter 4"/>
          <p:cNvSpPr>
            <a:spLocks noGrp="1"/>
          </p:cNvSpPr>
          <p:nvPr>
            <p:ph type="sldNum" sz="quarter" idx="18"/>
          </p:nvPr>
        </p:nvSpPr>
        <p:spPr/>
        <p:txBody>
          <a:bodyPr/>
          <a:lstStyle/>
          <a:p>
            <a:fld id="{61201FF1-C63B-412E-ABF0-3D0E918900AC}" type="slidenum">
              <a:rPr lang="en-GB" smtClean="0"/>
              <a:pPr/>
              <a:t>‹#›</a:t>
            </a:fld>
            <a:endParaRPr lang="en-GB" dirty="0"/>
          </a:p>
        </p:txBody>
      </p:sp>
      <p:sp>
        <p:nvSpPr>
          <p:cNvPr id="11" name="Textplatzhalter 23"/>
          <p:cNvSpPr>
            <a:spLocks noGrp="1"/>
          </p:cNvSpPr>
          <p:nvPr>
            <p:ph type="body" sz="quarter" idx="19"/>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pic>
        <p:nvPicPr>
          <p:cNvPr id="15" name="Imagen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235232111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mall Typo">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31" y="1273176"/>
            <a:ext cx="11187182" cy="5097350"/>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solidFill>
                  <a:schemeClr val="tx1"/>
                </a:solidFill>
              </a:defRPr>
            </a:lvl6pPr>
            <a:lvl7pPr>
              <a:defRPr sz="1100">
                <a:solidFill>
                  <a:schemeClr val="tx1"/>
                </a:solidFill>
              </a:defRPr>
            </a:lvl7pPr>
            <a:lvl8pPr>
              <a:defRPr sz="1050">
                <a:solidFill>
                  <a:schemeClr val="tx1"/>
                </a:solidFill>
              </a:defRPr>
            </a:lvl8pPr>
            <a:lvl9pPr>
              <a:defRPr sz="6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16"/>
          </p:nvPr>
        </p:nvSpPr>
        <p:spPr/>
        <p:txBody>
          <a:bodyPr/>
          <a:lstStyle>
            <a:lvl1pPr algn="l">
              <a:defRPr/>
            </a:lvl1pPr>
          </a:lstStyle>
          <a:p>
            <a:fld id="{94C5268C-6958-4C27-B9A9-7B732B3052BE}" type="datetimeFigureOut">
              <a:rPr lang="en-GB" smtClean="0"/>
              <a:pPr/>
              <a:t>21/05/2020</a:t>
            </a:fld>
            <a:endParaRPr lang="en-GB" dirty="0"/>
          </a:p>
        </p:txBody>
      </p:sp>
      <p:sp>
        <p:nvSpPr>
          <p:cNvPr id="3" name="Fußzeilenplatzhalter 2"/>
          <p:cNvSpPr>
            <a:spLocks noGrp="1"/>
          </p:cNvSpPr>
          <p:nvPr>
            <p:ph type="ftr" sz="quarter" idx="17"/>
          </p:nvPr>
        </p:nvSpPr>
        <p:spPr/>
        <p:txBody>
          <a:bodyPr/>
          <a:lstStyle/>
          <a:p>
            <a:r>
              <a:rPr lang="en-GB" noProof="0" dirty="0"/>
              <a:t>File name | department | Author </a:t>
            </a:r>
          </a:p>
        </p:txBody>
      </p:sp>
      <p:sp>
        <p:nvSpPr>
          <p:cNvPr id="5" name="Foliennummernplatzhalter 4"/>
          <p:cNvSpPr>
            <a:spLocks noGrp="1"/>
          </p:cNvSpPr>
          <p:nvPr>
            <p:ph type="sldNum" sz="quarter" idx="18"/>
          </p:nvPr>
        </p:nvSpPr>
        <p:spPr/>
        <p:txBody>
          <a:bodyPr/>
          <a:lstStyle/>
          <a:p>
            <a:fld id="{61201FF1-C63B-412E-ABF0-3D0E918900AC}" type="slidenum">
              <a:rPr lang="en-GB" smtClean="0"/>
              <a:pPr/>
              <a:t>‹#›</a:t>
            </a:fld>
            <a:endParaRPr lang="en-GB" dirty="0"/>
          </a:p>
        </p:txBody>
      </p:sp>
      <p:sp>
        <p:nvSpPr>
          <p:cNvPr id="11" name="Textplatzhalter 23"/>
          <p:cNvSpPr>
            <a:spLocks noGrp="1"/>
          </p:cNvSpPr>
          <p:nvPr>
            <p:ph type="body" sz="quarter" idx="19"/>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pic>
        <p:nvPicPr>
          <p:cNvPr id="15" name="Imagen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39288375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Vertical Header only">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1" y="6928"/>
            <a:ext cx="1651000" cy="5842775"/>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4" name="Titel 3"/>
          <p:cNvSpPr>
            <a:spLocks noGrp="1"/>
          </p:cNvSpPr>
          <p:nvPr>
            <p:ph type="title" hasCustomPrompt="1"/>
          </p:nvPr>
        </p:nvSpPr>
        <p:spPr>
          <a:xfrm>
            <a:off x="510540" y="766800"/>
            <a:ext cx="3063240" cy="2034540"/>
          </a:xfrm>
        </p:spPr>
        <p:txBody>
          <a:bodyPr/>
          <a:lstStyle>
            <a:lvl1pPr>
              <a:defRPr lang="en-GB" sz="4400" b="1" kern="1200" cap="all" baseline="0" noProof="0" dirty="0" smtClean="0">
                <a:solidFill>
                  <a:srgbClr val="003781"/>
                </a:solidFill>
                <a:latin typeface="+mn-lt"/>
                <a:ea typeface="+mn-ea"/>
                <a:cs typeface="+mn-cs"/>
              </a:defRPr>
            </a:lvl1pPr>
          </a:lstStyle>
          <a:p>
            <a:r>
              <a:rPr lang="en-GB" noProof="0" dirty="0"/>
              <a:t>TitLE</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5" name="Datumsplatzhalter 4"/>
          <p:cNvSpPr>
            <a:spLocks noGrp="1"/>
          </p:cNvSpPr>
          <p:nvPr>
            <p:ph type="dt" sz="half" idx="10"/>
          </p:nvPr>
        </p:nvSpPr>
        <p:spPr/>
        <p:txBody>
          <a:bodyPr/>
          <a:lstStyle>
            <a:lvl1pPr algn="l">
              <a:defRPr/>
            </a:lvl1pPr>
          </a:lstStyle>
          <a:p>
            <a:fld id="{94C5268C-6958-4C27-B9A9-7B732B3052BE}" type="datetimeFigureOut">
              <a:rPr lang="en-GB" smtClean="0"/>
              <a:pPr/>
              <a:t>21/05/2020</a:t>
            </a:fld>
            <a:endParaRPr lang="en-GB" dirty="0"/>
          </a:p>
        </p:txBody>
      </p:sp>
      <p:sp>
        <p:nvSpPr>
          <p:cNvPr id="6" name="Fußzeilenplatzhalter 5"/>
          <p:cNvSpPr>
            <a:spLocks noGrp="1"/>
          </p:cNvSpPr>
          <p:nvPr>
            <p:ph type="ftr" sz="quarter" idx="11"/>
          </p:nvPr>
        </p:nvSpPr>
        <p:spPr/>
        <p:txBody>
          <a:bodyPr/>
          <a:lstStyle/>
          <a:p>
            <a:r>
              <a:rPr lang="en-GB" noProof="0" dirty="0"/>
              <a:t>File name | department | Author </a:t>
            </a:r>
          </a:p>
        </p:txBody>
      </p:sp>
      <p:sp>
        <p:nvSpPr>
          <p:cNvPr id="9" name="Foliennummernplatzhalter 8"/>
          <p:cNvSpPr>
            <a:spLocks noGrp="1"/>
          </p:cNvSpPr>
          <p:nvPr>
            <p:ph type="sldNum" sz="quarter" idx="12"/>
          </p:nvPr>
        </p:nvSpPr>
        <p:spPr/>
        <p:txBody>
          <a:bodyPr/>
          <a:lstStyle/>
          <a:p>
            <a:fld id="{61201FF1-C63B-412E-ABF0-3D0E918900AC}" type="slidenum">
              <a:rPr lang="en-GB" smtClean="0"/>
              <a:pPr/>
              <a:t>‹#›</a:t>
            </a:fld>
            <a:endParaRPr lang="en-GB" dirty="0"/>
          </a:p>
        </p:txBody>
      </p:sp>
      <p:pic>
        <p:nvPicPr>
          <p:cNvPr id="10" name="Imagen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29343865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imple Content 2/3 Aerea">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 y="6928"/>
            <a:ext cx="1651000" cy="5842775"/>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7" name="Inhaltsplatzhalter 13" descr="Spalte links" title="Spalte links"/>
          <p:cNvSpPr>
            <a:spLocks noGrp="1"/>
          </p:cNvSpPr>
          <p:nvPr>
            <p:ph sz="quarter" idx="14" hasCustomPrompt="1"/>
          </p:nvPr>
        </p:nvSpPr>
        <p:spPr>
          <a:xfrm>
            <a:off x="3562349" y="1273175"/>
            <a:ext cx="8132764" cy="483870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7935" y="768349"/>
            <a:ext cx="3054415" cy="3311526"/>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lvl1pPr algn="l">
              <a:defRPr/>
            </a:lvl1pPr>
          </a:lstStyle>
          <a:p>
            <a:fld id="{94C5268C-6958-4C27-B9A9-7B732B3052BE}" type="datetimeFigureOut">
              <a:rPr lang="en-GB" smtClean="0"/>
              <a:pPr/>
              <a:t>21/05/2020</a:t>
            </a:fld>
            <a:endParaRPr lang="en-GB" dirty="0"/>
          </a:p>
        </p:txBody>
      </p:sp>
      <p:sp>
        <p:nvSpPr>
          <p:cNvPr id="5" name="Fußzeilenplatzhalter 4"/>
          <p:cNvSpPr>
            <a:spLocks noGrp="1"/>
          </p:cNvSpPr>
          <p:nvPr>
            <p:ph type="ftr" sz="quarter" idx="17"/>
          </p:nvPr>
        </p:nvSpPr>
        <p:spPr/>
        <p:txBody>
          <a:bodyPr/>
          <a:lstStyle/>
          <a:p>
            <a:r>
              <a:rPr lang="en-GB" noProof="0" dirty="0"/>
              <a:t>File name | department | Author </a:t>
            </a:r>
          </a:p>
        </p:txBody>
      </p:sp>
      <p:sp>
        <p:nvSpPr>
          <p:cNvPr id="8" name="Foliennummernplatzhalter 7"/>
          <p:cNvSpPr>
            <a:spLocks noGrp="1"/>
          </p:cNvSpPr>
          <p:nvPr>
            <p:ph type="sldNum" sz="quarter" idx="18"/>
          </p:nvPr>
        </p:nvSpPr>
        <p:spPr/>
        <p:txBody>
          <a:bodyPr/>
          <a:lstStyle/>
          <a:p>
            <a:fld id="{61201FF1-C63B-412E-ABF0-3D0E918900AC}" type="slidenum">
              <a:rPr lang="en-GB" smtClean="0"/>
              <a:pPr/>
              <a:t>‹#›</a:t>
            </a:fld>
            <a:endParaRPr lang="en-GB" dirty="0"/>
          </a:p>
        </p:txBody>
      </p:sp>
      <p:pic>
        <p:nvPicPr>
          <p:cNvPr id="11" name="Imagen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42551057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imple Content 2/3 Aerea 2 Column">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 y="6928"/>
            <a:ext cx="1651000" cy="5842775"/>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Click to edit Master text styles</a:t>
            </a:r>
          </a:p>
        </p:txBody>
      </p:sp>
      <p:sp>
        <p:nvSpPr>
          <p:cNvPr id="7"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7" name="Inhaltsplatzhalter 13" descr="Spalte links" title="Spalte links"/>
          <p:cNvSpPr>
            <a:spLocks noGrp="1"/>
          </p:cNvSpPr>
          <p:nvPr>
            <p:ph sz="quarter" idx="14" hasCustomPrompt="1"/>
          </p:nvPr>
        </p:nvSpPr>
        <p:spPr>
          <a:xfrm>
            <a:off x="3562349" y="1273175"/>
            <a:ext cx="3943351" cy="483870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7734300" y="1273175"/>
            <a:ext cx="3924000" cy="483870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7935" y="768349"/>
            <a:ext cx="3054415" cy="3311526"/>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lvl1pPr algn="l">
              <a:defRPr/>
            </a:lvl1pPr>
          </a:lstStyle>
          <a:p>
            <a:fld id="{94C5268C-6958-4C27-B9A9-7B732B3052BE}" type="datetimeFigureOut">
              <a:rPr lang="en-GB" smtClean="0"/>
              <a:pPr/>
              <a:t>21/05/2020</a:t>
            </a:fld>
            <a:endParaRPr lang="en-GB" dirty="0"/>
          </a:p>
        </p:txBody>
      </p:sp>
      <p:sp>
        <p:nvSpPr>
          <p:cNvPr id="5" name="Fußzeilenplatzhalter 4"/>
          <p:cNvSpPr>
            <a:spLocks noGrp="1"/>
          </p:cNvSpPr>
          <p:nvPr>
            <p:ph type="ftr" sz="quarter" idx="17"/>
          </p:nvPr>
        </p:nvSpPr>
        <p:spPr/>
        <p:txBody>
          <a:bodyPr/>
          <a:lstStyle/>
          <a:p>
            <a:r>
              <a:rPr lang="en-GB" noProof="0" dirty="0"/>
              <a:t>File name | department | Author </a:t>
            </a:r>
          </a:p>
        </p:txBody>
      </p:sp>
      <p:sp>
        <p:nvSpPr>
          <p:cNvPr id="8" name="Foliennummernplatzhalter 7"/>
          <p:cNvSpPr>
            <a:spLocks noGrp="1"/>
          </p:cNvSpPr>
          <p:nvPr>
            <p:ph type="sldNum" sz="quarter" idx="18"/>
          </p:nvPr>
        </p:nvSpPr>
        <p:spPr/>
        <p:txBody>
          <a:bodyPr/>
          <a:lstStyle/>
          <a:p>
            <a:fld id="{61201FF1-C63B-412E-ABF0-3D0E918900AC}" type="slidenum">
              <a:rPr lang="en-GB" smtClean="0"/>
              <a:pPr/>
              <a:t>‹#›</a:t>
            </a:fld>
            <a:endParaRPr lang="en-GB" dirty="0"/>
          </a:p>
        </p:txBody>
      </p:sp>
      <p:pic>
        <p:nvPicPr>
          <p:cNvPr id="11" name="Imagen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20347355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eadline and Two Columns ">
    <p:spTree>
      <p:nvGrpSpPr>
        <p:cNvPr id="1" name=""/>
        <p:cNvGrpSpPr/>
        <p:nvPr/>
      </p:nvGrpSpPr>
      <p:grpSpPr>
        <a:xfrm>
          <a:off x="0" y="0"/>
          <a:ext cx="0" cy="0"/>
          <a:chOff x="0" y="0"/>
          <a:chExt cx="0" cy="0"/>
        </a:xfrm>
      </p:grpSpPr>
      <p:sp>
        <p:nvSpPr>
          <p:cNvPr id="7"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7" name="Inhaltsplatzhalter 13" descr="Spalte links" title="Spalte links"/>
          <p:cNvSpPr>
            <a:spLocks noGrp="1"/>
          </p:cNvSpPr>
          <p:nvPr>
            <p:ph sz="quarter" idx="14" hasCustomPrompt="1"/>
          </p:nvPr>
        </p:nvSpPr>
        <p:spPr>
          <a:xfrm>
            <a:off x="507931" y="1530350"/>
            <a:ext cx="5515267" cy="4581526"/>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6164579" y="1530350"/>
            <a:ext cx="5529075" cy="4581526"/>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lvl1pPr algn="l">
              <a:defRPr/>
            </a:lvl1pPr>
          </a:lstStyle>
          <a:p>
            <a:fld id="{94C5268C-6958-4C27-B9A9-7B732B3052BE}" type="datetimeFigureOut">
              <a:rPr lang="en-GB" smtClean="0"/>
              <a:pPr/>
              <a:t>21/05/2020</a:t>
            </a:fld>
            <a:endParaRPr lang="en-GB" dirty="0"/>
          </a:p>
        </p:txBody>
      </p:sp>
      <p:sp>
        <p:nvSpPr>
          <p:cNvPr id="5" name="Fußzeilenplatzhalter 4"/>
          <p:cNvSpPr>
            <a:spLocks noGrp="1"/>
          </p:cNvSpPr>
          <p:nvPr>
            <p:ph type="ftr" sz="quarter" idx="17"/>
          </p:nvPr>
        </p:nvSpPr>
        <p:spPr/>
        <p:txBody>
          <a:bodyPr/>
          <a:lstStyle/>
          <a:p>
            <a:r>
              <a:rPr lang="en-GB" noProof="0" dirty="0"/>
              <a:t>File name | department | Author </a:t>
            </a:r>
          </a:p>
        </p:txBody>
      </p:sp>
      <p:sp>
        <p:nvSpPr>
          <p:cNvPr id="8" name="Foliennummernplatzhalter 7"/>
          <p:cNvSpPr>
            <a:spLocks noGrp="1"/>
          </p:cNvSpPr>
          <p:nvPr>
            <p:ph type="sldNum" sz="quarter" idx="18"/>
          </p:nvPr>
        </p:nvSpPr>
        <p:spPr/>
        <p:txBody>
          <a:bodyPr/>
          <a:lstStyle/>
          <a:p>
            <a:fld id="{61201FF1-C63B-412E-ABF0-3D0E918900AC}" type="slidenum">
              <a:rPr lang="en-GB" smtClean="0"/>
              <a:pPr/>
              <a:t>‹#›</a:t>
            </a:fld>
            <a:endParaRPr lang="en-GB" dirty="0"/>
          </a:p>
        </p:txBody>
      </p:sp>
      <p:sp>
        <p:nvSpPr>
          <p:cNvPr id="10" name="Textplatzhalter 23"/>
          <p:cNvSpPr>
            <a:spLocks noGrp="1"/>
          </p:cNvSpPr>
          <p:nvPr>
            <p:ph type="body" sz="quarter" idx="19"/>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2" name="Textplatzhalter 5"/>
          <p:cNvSpPr>
            <a:spLocks noGrp="1"/>
          </p:cNvSpPr>
          <p:nvPr>
            <p:ph type="body" sz="quarter" idx="20"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pic>
        <p:nvPicPr>
          <p:cNvPr id="13" name="Imagen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27245746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xtra Headline with copy">
    <p:spTree>
      <p:nvGrpSpPr>
        <p:cNvPr id="1" name=""/>
        <p:cNvGrpSpPr/>
        <p:nvPr/>
      </p:nvGrpSpPr>
      <p:grpSpPr>
        <a:xfrm>
          <a:off x="0" y="0"/>
          <a:ext cx="0" cy="0"/>
          <a:chOff x="0" y="0"/>
          <a:chExt cx="0" cy="0"/>
        </a:xfrm>
      </p:grpSpPr>
      <p:sp>
        <p:nvSpPr>
          <p:cNvPr id="47" name="Textplatzhalter 23"/>
          <p:cNvSpPr>
            <a:spLocks noGrp="1"/>
          </p:cNvSpPr>
          <p:nvPr>
            <p:ph type="body" sz="quarter" idx="22"/>
          </p:nvPr>
        </p:nvSpPr>
        <p:spPr>
          <a:xfrm>
            <a:off x="0" y="2265277"/>
            <a:ext cx="5599971" cy="3584426"/>
          </a:xfr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4" name="Titel 3"/>
          <p:cNvSpPr>
            <a:spLocks noGrp="1"/>
          </p:cNvSpPr>
          <p:nvPr>
            <p:ph type="title" hasCustomPrompt="1"/>
          </p:nvPr>
        </p:nvSpPr>
        <p:spPr>
          <a:xfrm>
            <a:off x="507934" y="1030289"/>
            <a:ext cx="4333941" cy="2278062"/>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000" y="3821113"/>
            <a:ext cx="4333875" cy="254952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platzhalter 12"/>
          <p:cNvSpPr>
            <a:spLocks noGrp="1"/>
          </p:cNvSpPr>
          <p:nvPr>
            <p:ph type="body" sz="quarter" idx="18" hasCustomPrompt="1"/>
          </p:nvPr>
        </p:nvSpPr>
        <p:spPr>
          <a:xfrm>
            <a:off x="6096000" y="1030288"/>
            <a:ext cx="5599113" cy="4819650"/>
          </a:xfrm>
        </p:spPr>
        <p:txBody>
          <a:bodyPr>
            <a:noAutofit/>
          </a:bodyPr>
          <a:lstStyle>
            <a:lvl1pPr>
              <a:defRPr/>
            </a:lvl1pPr>
            <a:lvl2pPr>
              <a:defRPr/>
            </a:lvl2pPr>
            <a:lvl3pPr>
              <a:defRPr/>
            </a:lvl3pPr>
            <a:lvl4pPr>
              <a:defRPr/>
            </a:lvl4pPr>
            <a:lvl5pPr>
              <a:defRPr/>
            </a:lvl5pPr>
          </a:lstStyle>
          <a:p>
            <a:pPr lvl="0"/>
            <a:r>
              <a:rPr lang="en-GB" dirty="0"/>
              <a:t>01</a:t>
            </a:r>
          </a:p>
          <a:p>
            <a:pPr lvl="1"/>
            <a:r>
              <a:rPr lang="en-GB" dirty="0"/>
              <a:t>02</a:t>
            </a:r>
          </a:p>
          <a:p>
            <a:pPr lvl="2"/>
            <a:r>
              <a:rPr lang="en-GB" dirty="0"/>
              <a:t>03</a:t>
            </a:r>
          </a:p>
          <a:p>
            <a:pPr lvl="3"/>
            <a:r>
              <a:rPr lang="en-GB" dirty="0"/>
              <a:t>04</a:t>
            </a:r>
          </a:p>
          <a:p>
            <a:pPr lvl="4"/>
            <a:r>
              <a:rPr lang="en-GB" dirty="0"/>
              <a:t>05</a:t>
            </a:r>
          </a:p>
        </p:txBody>
      </p:sp>
      <p:sp>
        <p:nvSpPr>
          <p:cNvPr id="2" name="Datumsplatzhalter 1"/>
          <p:cNvSpPr>
            <a:spLocks noGrp="1"/>
          </p:cNvSpPr>
          <p:nvPr>
            <p:ph type="dt" sz="half" idx="19"/>
          </p:nvPr>
        </p:nvSpPr>
        <p:spPr/>
        <p:txBody>
          <a:bodyPr/>
          <a:lstStyle>
            <a:lvl1pPr algn="l">
              <a:defRPr/>
            </a:lvl1pPr>
          </a:lstStyle>
          <a:p>
            <a:fld id="{94C5268C-6958-4C27-B9A9-7B732B3052BE}" type="datetimeFigureOut">
              <a:rPr lang="en-GB" smtClean="0"/>
              <a:pPr/>
              <a:t>21/05/2020</a:t>
            </a:fld>
            <a:endParaRPr lang="en-GB" dirty="0"/>
          </a:p>
        </p:txBody>
      </p:sp>
      <p:sp>
        <p:nvSpPr>
          <p:cNvPr id="3" name="Fußzeilenplatzhalter 2"/>
          <p:cNvSpPr>
            <a:spLocks noGrp="1"/>
          </p:cNvSpPr>
          <p:nvPr>
            <p:ph type="ftr" sz="quarter" idx="20"/>
          </p:nvPr>
        </p:nvSpPr>
        <p:spPr/>
        <p:txBody>
          <a:bodyPr/>
          <a:lstStyle/>
          <a:p>
            <a:r>
              <a:rPr lang="en-GB" noProof="0" dirty="0"/>
              <a:t>File name | department | Author </a:t>
            </a:r>
          </a:p>
        </p:txBody>
      </p:sp>
      <p:sp>
        <p:nvSpPr>
          <p:cNvPr id="5" name="Foliennummernplatzhalter 4"/>
          <p:cNvSpPr>
            <a:spLocks noGrp="1"/>
          </p:cNvSpPr>
          <p:nvPr>
            <p:ph type="sldNum" sz="quarter" idx="21"/>
          </p:nvPr>
        </p:nvSpPr>
        <p:spPr/>
        <p:txBody>
          <a:bodyPr/>
          <a:lstStyle/>
          <a:p>
            <a:fld id="{61201FF1-C63B-412E-ABF0-3D0E918900AC}" type="slidenum">
              <a:rPr lang="en-GB" smtClean="0"/>
              <a:pPr/>
              <a:t>‹#›</a:t>
            </a:fld>
            <a:endParaRPr lang="en-GB" dirty="0"/>
          </a:p>
        </p:txBody>
      </p:sp>
      <p:sp>
        <p:nvSpPr>
          <p:cNvPr id="48" name="Textplatzhalter 5"/>
          <p:cNvSpPr>
            <a:spLocks noGrp="1"/>
          </p:cNvSpPr>
          <p:nvPr>
            <p:ph type="body" sz="quarter" idx="23"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pic>
        <p:nvPicPr>
          <p:cNvPr id="12" name="Imagen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134206958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xtra Headline with Image">
    <p:spTree>
      <p:nvGrpSpPr>
        <p:cNvPr id="1" name=""/>
        <p:cNvGrpSpPr/>
        <p:nvPr/>
      </p:nvGrpSpPr>
      <p:grpSpPr>
        <a:xfrm>
          <a:off x="0" y="0"/>
          <a:ext cx="0" cy="0"/>
          <a:chOff x="0" y="0"/>
          <a:chExt cx="0" cy="0"/>
        </a:xfrm>
      </p:grpSpPr>
      <p:sp>
        <p:nvSpPr>
          <p:cNvPr id="12" name="Textplatzhalter 23"/>
          <p:cNvSpPr>
            <a:spLocks noGrp="1"/>
          </p:cNvSpPr>
          <p:nvPr>
            <p:ph type="body" sz="quarter" idx="23"/>
          </p:nvPr>
        </p:nvSpPr>
        <p:spPr>
          <a:xfrm>
            <a:off x="0" y="2265277"/>
            <a:ext cx="5599971" cy="3584426"/>
          </a:xfr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3" name="Textplatzhalter 5"/>
          <p:cNvSpPr>
            <a:spLocks noGrp="1"/>
          </p:cNvSpPr>
          <p:nvPr>
            <p:ph type="body" sz="quarter" idx="24"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4" name="Titel 3"/>
          <p:cNvSpPr>
            <a:spLocks noGrp="1"/>
          </p:cNvSpPr>
          <p:nvPr>
            <p:ph type="title" hasCustomPrompt="1"/>
          </p:nvPr>
        </p:nvSpPr>
        <p:spPr>
          <a:xfrm>
            <a:off x="507934" y="1030289"/>
            <a:ext cx="4333941" cy="2278062"/>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000" y="3821113"/>
            <a:ext cx="4333875" cy="254952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 name="Bildplatzhalter 2"/>
          <p:cNvSpPr>
            <a:spLocks noGrp="1"/>
          </p:cNvSpPr>
          <p:nvPr>
            <p:ph type="pic" sz="quarter" idx="19" hasCustomPrompt="1"/>
          </p:nvPr>
        </p:nvSpPr>
        <p:spPr>
          <a:xfrm>
            <a:off x="5845175" y="1030288"/>
            <a:ext cx="5849938" cy="5081587"/>
          </a:xfrm>
        </p:spPr>
        <p:txBody>
          <a:bodyPr anchor="ctr"/>
          <a:lstStyle>
            <a:lvl1pPr algn="ctr">
              <a:defRPr sz="1400"/>
            </a:lvl1pPr>
          </a:lstStyle>
          <a:p>
            <a:r>
              <a:rPr lang="en-GB" dirty="0"/>
              <a:t>New Image</a:t>
            </a:r>
          </a:p>
        </p:txBody>
      </p:sp>
      <p:sp>
        <p:nvSpPr>
          <p:cNvPr id="2" name="Datumsplatzhalter 1"/>
          <p:cNvSpPr>
            <a:spLocks noGrp="1"/>
          </p:cNvSpPr>
          <p:nvPr>
            <p:ph type="dt" sz="half" idx="20"/>
          </p:nvPr>
        </p:nvSpPr>
        <p:spPr/>
        <p:txBody>
          <a:bodyPr/>
          <a:lstStyle>
            <a:lvl1pPr algn="l">
              <a:defRPr/>
            </a:lvl1pPr>
          </a:lstStyle>
          <a:p>
            <a:fld id="{94C5268C-6958-4C27-B9A9-7B732B3052BE}" type="datetimeFigureOut">
              <a:rPr lang="en-GB" smtClean="0"/>
              <a:pPr/>
              <a:t>21/05/2020</a:t>
            </a:fld>
            <a:endParaRPr lang="en-GB" dirty="0"/>
          </a:p>
        </p:txBody>
      </p:sp>
      <p:sp>
        <p:nvSpPr>
          <p:cNvPr id="5" name="Fußzeilenplatzhalter 4"/>
          <p:cNvSpPr>
            <a:spLocks noGrp="1"/>
          </p:cNvSpPr>
          <p:nvPr>
            <p:ph type="ftr" sz="quarter" idx="21"/>
          </p:nvPr>
        </p:nvSpPr>
        <p:spPr/>
        <p:txBody>
          <a:bodyPr/>
          <a:lstStyle/>
          <a:p>
            <a:r>
              <a:rPr lang="en-GB" noProof="0" dirty="0"/>
              <a:t>File name | department | Author </a:t>
            </a:r>
          </a:p>
        </p:txBody>
      </p:sp>
      <p:sp>
        <p:nvSpPr>
          <p:cNvPr id="11" name="Foliennummernplatzhalter 10"/>
          <p:cNvSpPr>
            <a:spLocks noGrp="1"/>
          </p:cNvSpPr>
          <p:nvPr>
            <p:ph type="sldNum" sz="quarter" idx="22"/>
          </p:nvPr>
        </p:nvSpPr>
        <p:spPr/>
        <p:txBody>
          <a:bodyPr/>
          <a:lstStyle/>
          <a:p>
            <a:fld id="{61201FF1-C63B-412E-ABF0-3D0E918900AC}" type="slidenum">
              <a:rPr lang="en-GB" smtClean="0"/>
              <a:pPr/>
              <a:t>‹#›</a:t>
            </a:fld>
            <a:endParaRPr lang="en-GB" dirty="0"/>
          </a:p>
        </p:txBody>
      </p:sp>
      <p:pic>
        <p:nvPicPr>
          <p:cNvPr id="14" name="Imagen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24413871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Board Presentation with Picture">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0" y="6929"/>
            <a:ext cx="4841875" cy="4574596"/>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5" name="Textplatzhalter 4"/>
          <p:cNvSpPr>
            <a:spLocks noGrp="1"/>
          </p:cNvSpPr>
          <p:nvPr>
            <p:ph type="body" sz="quarter" idx="13" hasCustomPrompt="1"/>
          </p:nvPr>
        </p:nvSpPr>
        <p:spPr>
          <a:xfrm>
            <a:off x="508000" y="3821113"/>
            <a:ext cx="4069756" cy="1528762"/>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defRPr>
                <a:solidFill>
                  <a:srgbClr val="003781"/>
                </a:solidFill>
              </a:defRPr>
            </a:lvl9pPr>
          </a:lstStyle>
          <a:p>
            <a:pPr lvl="0"/>
            <a:r>
              <a:rPr lang="en-GB" noProof="0" dirty="0"/>
              <a:t>Subline</a:t>
            </a:r>
          </a:p>
          <a:p>
            <a:pPr lvl="1"/>
            <a:r>
              <a:rPr lang="en-GB" noProof="0" dirty="0"/>
              <a:t>Body</a:t>
            </a:r>
          </a:p>
        </p:txBody>
      </p:sp>
      <p:sp>
        <p:nvSpPr>
          <p:cNvPr id="2" name="Titel 1"/>
          <p:cNvSpPr>
            <a:spLocks noGrp="1"/>
          </p:cNvSpPr>
          <p:nvPr>
            <p:ph type="title"/>
          </p:nvPr>
        </p:nvSpPr>
        <p:spPr>
          <a:xfrm>
            <a:off x="507934" y="765498"/>
            <a:ext cx="7367653" cy="768350"/>
          </a:xfrm>
        </p:spPr>
        <p:txBody>
          <a:bodyPr/>
          <a:lstStyle>
            <a:lvl1pPr>
              <a:defRPr lang="en-GB" sz="4400" b="1" kern="1200" cap="all"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6" name="Bildplatzhalter 5"/>
          <p:cNvSpPr>
            <a:spLocks noGrp="1"/>
          </p:cNvSpPr>
          <p:nvPr>
            <p:ph type="pic" sz="quarter" idx="14" hasCustomPrompt="1"/>
          </p:nvPr>
        </p:nvSpPr>
        <p:spPr>
          <a:xfrm>
            <a:off x="4841875" y="0"/>
            <a:ext cx="7348538" cy="5349875"/>
          </a:xfrm>
        </p:spPr>
        <p:txBody>
          <a:bodyPr anchor="ctr"/>
          <a:lstStyle>
            <a:lvl1pPr algn="ctr">
              <a:defRPr sz="1400"/>
            </a:lvl1pPr>
          </a:lstStyle>
          <a:p>
            <a:r>
              <a:rPr lang="en-GB" dirty="0"/>
              <a:t>New Picture</a:t>
            </a:r>
          </a:p>
        </p:txBody>
      </p:sp>
      <p:pic>
        <p:nvPicPr>
          <p:cNvPr id="10"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7230" y="5817070"/>
            <a:ext cx="2034974" cy="508928"/>
          </a:xfrm>
          <a:prstGeom prst="rect">
            <a:avLst/>
          </a:prstGeom>
        </p:spPr>
      </p:pic>
      <p:sp>
        <p:nvSpPr>
          <p:cNvPr id="11" name="Rechteck 10"/>
          <p:cNvSpPr/>
          <p:nvPr/>
        </p:nvSpPr>
        <p:spPr>
          <a:xfrm>
            <a:off x="291932" y="6373192"/>
            <a:ext cx="205885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1540" y="6010189"/>
            <a:ext cx="2034974" cy="227917"/>
          </a:xfrm>
          <a:prstGeom prst="rect">
            <a:avLst/>
          </a:prstGeom>
        </p:spPr>
      </p:pic>
      <p:pic>
        <p:nvPicPr>
          <p:cNvPr id="9" name="Imagen 8"/>
          <p:cNvPicPr>
            <a:picLocks noChangeAspect="1"/>
          </p:cNvPicPr>
          <p:nvPr userDrawn="1"/>
        </p:nvPicPr>
        <p:blipFill rotWithShape="1">
          <a:blip r:embed="rId4">
            <a:extLst>
              <a:ext uri="{28A0092B-C50C-407E-A947-70E740481C1C}">
                <a14:useLocalDpi xmlns:a14="http://schemas.microsoft.com/office/drawing/2010/main" val="0"/>
              </a:ext>
            </a:extLst>
          </a:blip>
          <a:srcRect l="14767" t="17720" r="15091" b="23213"/>
          <a:stretch/>
        </p:blipFill>
        <p:spPr>
          <a:xfrm>
            <a:off x="11045872" y="5801534"/>
            <a:ext cx="1025998" cy="540000"/>
          </a:xfrm>
          <a:prstGeom prst="rect">
            <a:avLst/>
          </a:prstGeom>
        </p:spPr>
      </p:pic>
    </p:spTree>
    <p:extLst>
      <p:ext uri="{BB962C8B-B14F-4D97-AF65-F5344CB8AC3E}">
        <p14:creationId xmlns:p14="http://schemas.microsoft.com/office/powerpoint/2010/main" val="22670400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Extra Headline with copy And Image - Variant D">
    <p:spTree>
      <p:nvGrpSpPr>
        <p:cNvPr id="1" name=""/>
        <p:cNvGrpSpPr/>
        <p:nvPr/>
      </p:nvGrpSpPr>
      <p:grpSpPr>
        <a:xfrm>
          <a:off x="0" y="0"/>
          <a:ext cx="0" cy="0"/>
          <a:chOff x="0" y="0"/>
          <a:chExt cx="0" cy="0"/>
        </a:xfrm>
      </p:grpSpPr>
      <p:sp>
        <p:nvSpPr>
          <p:cNvPr id="13" name="Textplatzhalter 23"/>
          <p:cNvSpPr>
            <a:spLocks noGrp="1"/>
          </p:cNvSpPr>
          <p:nvPr>
            <p:ph type="body" sz="quarter" idx="19"/>
          </p:nvPr>
        </p:nvSpPr>
        <p:spPr>
          <a:xfrm>
            <a:off x="1" y="6928"/>
            <a:ext cx="1651000" cy="584277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07935" y="765498"/>
            <a:ext cx="5587272" cy="2304255"/>
          </a:xfrm>
        </p:spPr>
        <p:txBody>
          <a:bodyPr/>
          <a:lstStyle>
            <a:lvl1pPr>
              <a:defRPr lang="en-GB" sz="4400" b="1" kern="1200" cap="all" baseline="0" dirty="0">
                <a:solidFill>
                  <a:srgbClr val="5A3982"/>
                </a:solidFill>
                <a:latin typeface="+mn-lt"/>
                <a:ea typeface="+mn-ea"/>
                <a:cs typeface="+mn-cs"/>
              </a:defRPr>
            </a:lvl1pPr>
          </a:lstStyle>
          <a:p>
            <a:r>
              <a:rPr lang="en-GB" noProof="0" dirty="0"/>
              <a:t>Title</a:t>
            </a:r>
            <a:endParaRPr lang="en-GB" dirty="0"/>
          </a:p>
        </p:txBody>
      </p:sp>
      <p:sp>
        <p:nvSpPr>
          <p:cNvPr id="12" name="Bildplatzhalter 11"/>
          <p:cNvSpPr>
            <a:spLocks noGrp="1"/>
          </p:cNvSpPr>
          <p:nvPr>
            <p:ph type="pic" sz="quarter" idx="13" hasCustomPrompt="1"/>
          </p:nvPr>
        </p:nvSpPr>
        <p:spPr>
          <a:xfrm>
            <a:off x="6096000" y="952500"/>
            <a:ext cx="6094412" cy="5907088"/>
          </a:xfrm>
          <a:prstGeom prst="rect">
            <a:avLst/>
          </a:prstGeom>
        </p:spPr>
        <p:txBody>
          <a:bodyPr anchor="ctr"/>
          <a:lstStyle>
            <a:lvl1pPr algn="ctr">
              <a:defRPr sz="1300"/>
            </a:lvl1pPr>
          </a:lstStyle>
          <a:p>
            <a:r>
              <a:rPr lang="en-GB" noProof="0" dirty="0"/>
              <a:t>New Picture</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6" name="Textplatzhalter 9"/>
          <p:cNvSpPr>
            <a:spLocks noGrp="1"/>
          </p:cNvSpPr>
          <p:nvPr>
            <p:ph type="body" sz="quarter" idx="15" hasCustomPrompt="1"/>
          </p:nvPr>
        </p:nvSpPr>
        <p:spPr>
          <a:xfrm>
            <a:off x="508001" y="3560762"/>
            <a:ext cx="5587204" cy="2288941"/>
          </a:xfrm>
          <a:prstGeom prst="rect">
            <a:avLst/>
          </a:prstGeom>
        </p:spPr>
        <p:txBody>
          <a:bodyPr rIns="180000"/>
          <a:lstStyle>
            <a:lvl1pPr>
              <a:lnSpc>
                <a:spcPct val="100000"/>
              </a:lnSpc>
              <a:spcBef>
                <a:spcPts val="267"/>
              </a:spcBef>
              <a:spcAft>
                <a:spcPts val="267"/>
              </a:spcAft>
              <a:defRPr sz="1800" cap="none" baseline="0">
                <a:solidFill>
                  <a:schemeClr val="tx1"/>
                </a:solidFill>
              </a:defRPr>
            </a:lvl1pPr>
            <a:lvl2pPr>
              <a:lnSpc>
                <a:spcPct val="100000"/>
              </a:lnSpc>
              <a:defRPr sz="1800">
                <a:solidFill>
                  <a:schemeClr val="tx1"/>
                </a:solidFill>
              </a:defRPr>
            </a:lvl2pPr>
            <a:lvl3pPr>
              <a:lnSpc>
                <a:spcPct val="100000"/>
              </a:lnSpc>
              <a:defRPr sz="1800">
                <a:solidFill>
                  <a:schemeClr val="tx1"/>
                </a:solidFill>
              </a:defRPr>
            </a:lvl3pPr>
            <a:lvl4pPr>
              <a:lnSpc>
                <a:spcPct val="100000"/>
              </a:lnSpc>
              <a:defRPr sz="1800">
                <a:solidFill>
                  <a:schemeClr val="tx1"/>
                </a:solidFill>
              </a:defRPr>
            </a:lvl4pPr>
            <a:lvl5pPr>
              <a:lnSpc>
                <a:spcPct val="100000"/>
              </a:lnSpc>
              <a:defRPr sz="1400">
                <a:solidFill>
                  <a:schemeClr val="tx1"/>
                </a:solidFill>
              </a:defRPr>
            </a:lvl5pPr>
            <a:lvl6pPr>
              <a:lnSpc>
                <a:spcPct val="100000"/>
              </a:lnSpc>
              <a:defRPr sz="1400">
                <a:solidFill>
                  <a:schemeClr val="tx1"/>
                </a:solidFill>
              </a:defRPr>
            </a:lvl6pPr>
            <a:lvl7pPr>
              <a:lnSpc>
                <a:spcPct val="100000"/>
              </a:lnSpc>
              <a:defRPr sz="1200">
                <a:solidFill>
                  <a:schemeClr val="tx1"/>
                </a:solidFill>
              </a:defRPr>
            </a:lvl7pPr>
            <a:lvl8pPr>
              <a:lnSpc>
                <a:spcPct val="100000"/>
              </a:lnSpc>
              <a:defRPr sz="1050">
                <a:solidFill>
                  <a:schemeClr val="tx1"/>
                </a:solidFill>
              </a:defRPr>
            </a:lvl8pPr>
            <a:lvl9pPr>
              <a:lnSpc>
                <a:spcPct val="100000"/>
              </a:lnSpc>
              <a:defRPr sz="700">
                <a:solidFill>
                  <a:schemeClr val="tx1"/>
                </a:solidFill>
              </a:defRPr>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4" name="Datumsplatzhalter 3"/>
          <p:cNvSpPr>
            <a:spLocks noGrp="1"/>
          </p:cNvSpPr>
          <p:nvPr>
            <p:ph type="dt" sz="half" idx="16"/>
          </p:nvPr>
        </p:nvSpPr>
        <p:spPr/>
        <p:txBody>
          <a:bodyPr/>
          <a:lstStyle>
            <a:lvl1pPr algn="l">
              <a:defRPr/>
            </a:lvl1pPr>
          </a:lstStyle>
          <a:p>
            <a:fld id="{94C5268C-6958-4C27-B9A9-7B732B3052BE}" type="datetimeFigureOut">
              <a:rPr lang="en-GB" smtClean="0"/>
              <a:pPr/>
              <a:t>21/05/2020</a:t>
            </a:fld>
            <a:endParaRPr lang="en-GB" dirty="0"/>
          </a:p>
        </p:txBody>
      </p:sp>
      <p:sp>
        <p:nvSpPr>
          <p:cNvPr id="5" name="Fußzeilenplatzhalter 4"/>
          <p:cNvSpPr>
            <a:spLocks noGrp="1"/>
          </p:cNvSpPr>
          <p:nvPr>
            <p:ph type="ftr" sz="quarter" idx="17"/>
          </p:nvPr>
        </p:nvSpPr>
        <p:spPr/>
        <p:txBody>
          <a:bodyPr/>
          <a:lstStyle/>
          <a:p>
            <a:r>
              <a:rPr lang="en-GB" noProof="0" dirty="0"/>
              <a:t>File name | department | Author </a:t>
            </a:r>
          </a:p>
        </p:txBody>
      </p:sp>
      <p:sp>
        <p:nvSpPr>
          <p:cNvPr id="6" name="Foliennummernplatzhalter 5"/>
          <p:cNvSpPr>
            <a:spLocks noGrp="1"/>
          </p:cNvSpPr>
          <p:nvPr>
            <p:ph type="sldNum" sz="quarter" idx="18"/>
          </p:nvPr>
        </p:nvSpPr>
        <p:spPr/>
        <p:txBody>
          <a:bodyPr/>
          <a:lstStyle/>
          <a:p>
            <a:fld id="{61201FF1-C63B-412E-ABF0-3D0E918900AC}" type="slidenum">
              <a:rPr lang="en-GB" smtClean="0"/>
              <a:pPr/>
              <a:t>‹#›</a:t>
            </a:fld>
            <a:endParaRPr lang="en-GB" dirty="0"/>
          </a:p>
        </p:txBody>
      </p:sp>
      <p:pic>
        <p:nvPicPr>
          <p:cNvPr id="11" name="Imagen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3124066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31" y="1530350"/>
            <a:ext cx="3575535" cy="4840175"/>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7521" y="1530350"/>
            <a:ext cx="3567572" cy="4840175"/>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6941" y="1530350"/>
            <a:ext cx="3568237" cy="4840175"/>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16"/>
          </p:nvPr>
        </p:nvSpPr>
        <p:spPr/>
        <p:txBody>
          <a:bodyPr/>
          <a:lstStyle>
            <a:lvl1pPr algn="l">
              <a:defRPr/>
            </a:lvl1pPr>
          </a:lstStyle>
          <a:p>
            <a:fld id="{94C5268C-6958-4C27-B9A9-7B732B3052BE}" type="datetimeFigureOut">
              <a:rPr lang="en-GB" smtClean="0"/>
              <a:pPr/>
              <a:t>21/05/2020</a:t>
            </a:fld>
            <a:endParaRPr lang="en-GB" dirty="0"/>
          </a:p>
        </p:txBody>
      </p:sp>
      <p:sp>
        <p:nvSpPr>
          <p:cNvPr id="3" name="Fußzeilenplatzhalter 2"/>
          <p:cNvSpPr>
            <a:spLocks noGrp="1"/>
          </p:cNvSpPr>
          <p:nvPr>
            <p:ph type="ftr" sz="quarter" idx="17"/>
          </p:nvPr>
        </p:nvSpPr>
        <p:spPr/>
        <p:txBody>
          <a:bodyPr/>
          <a:lstStyle/>
          <a:p>
            <a:r>
              <a:rPr lang="en-GB" noProof="0" dirty="0"/>
              <a:t>File name | department | Author </a:t>
            </a:r>
          </a:p>
        </p:txBody>
      </p:sp>
      <p:sp>
        <p:nvSpPr>
          <p:cNvPr id="5" name="Foliennummernplatzhalter 4"/>
          <p:cNvSpPr>
            <a:spLocks noGrp="1"/>
          </p:cNvSpPr>
          <p:nvPr>
            <p:ph type="sldNum" sz="quarter" idx="18"/>
          </p:nvPr>
        </p:nvSpPr>
        <p:spPr/>
        <p:txBody>
          <a:bodyPr/>
          <a:lstStyle/>
          <a:p>
            <a:fld id="{61201FF1-C63B-412E-ABF0-3D0E918900AC}" type="slidenum">
              <a:rPr lang="en-GB" smtClean="0"/>
              <a:pPr/>
              <a:t>‹#›</a:t>
            </a:fld>
            <a:endParaRPr lang="en-GB" dirty="0"/>
          </a:p>
        </p:txBody>
      </p:sp>
      <p:sp>
        <p:nvSpPr>
          <p:cNvPr id="11" name="Textplatzhalter 23"/>
          <p:cNvSpPr>
            <a:spLocks noGrp="1"/>
          </p:cNvSpPr>
          <p:nvPr>
            <p:ph type="body" sz="quarter" idx="19"/>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pic>
        <p:nvPicPr>
          <p:cNvPr id="15" name="Imagen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415953725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6 Content Areas – three Column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3985783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32" y="4846173"/>
            <a:ext cx="3575535" cy="1524353"/>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7519" y="4846173"/>
            <a:ext cx="3575535" cy="1524353"/>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19806" y="4846173"/>
            <a:ext cx="3575371" cy="1524353"/>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2" name="Inhaltsplatzhalter 13" descr="Spalte links" title="Spalte links"/>
          <p:cNvSpPr>
            <a:spLocks noGrp="1"/>
          </p:cNvSpPr>
          <p:nvPr>
            <p:ph sz="quarter" idx="19" hasCustomPrompt="1"/>
          </p:nvPr>
        </p:nvSpPr>
        <p:spPr>
          <a:xfrm>
            <a:off x="507932" y="1530706"/>
            <a:ext cx="3575535" cy="3050822"/>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 name="Inhaltsplatzhalter 15" descr="Spalte mitte" title="Spalte mitte"/>
          <p:cNvSpPr>
            <a:spLocks noGrp="1"/>
          </p:cNvSpPr>
          <p:nvPr>
            <p:ph sz="quarter" idx="20" hasCustomPrompt="1"/>
          </p:nvPr>
        </p:nvSpPr>
        <p:spPr>
          <a:xfrm>
            <a:off x="4307521" y="1530706"/>
            <a:ext cx="3575371" cy="3050822"/>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Inhaltsplatzhalter 17" descr="Spalte rechts" title="Spalte rechts"/>
          <p:cNvSpPr>
            <a:spLocks noGrp="1"/>
          </p:cNvSpPr>
          <p:nvPr>
            <p:ph sz="quarter" idx="21" hasCustomPrompt="1"/>
          </p:nvPr>
        </p:nvSpPr>
        <p:spPr>
          <a:xfrm>
            <a:off x="8119807" y="1530706"/>
            <a:ext cx="3575369" cy="3050822"/>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40"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6" name="Fußzeilenplatzhalter 5"/>
          <p:cNvSpPr>
            <a:spLocks noGrp="1"/>
          </p:cNvSpPr>
          <p:nvPr>
            <p:ph type="ftr" sz="quarter" idx="23"/>
          </p:nvPr>
        </p:nvSpPr>
        <p:spPr/>
        <p:txBody>
          <a:bodyPr/>
          <a:lstStyle/>
          <a:p>
            <a:r>
              <a:rPr lang="en-GB" dirty="0" smtClean="0"/>
              <a:t>File name | department | Author </a:t>
            </a:r>
            <a:endParaRPr lang="en-GB" dirty="0"/>
          </a:p>
        </p:txBody>
      </p:sp>
      <p:sp>
        <p:nvSpPr>
          <p:cNvPr id="8" name="Foliennummernplatzhalter 7"/>
          <p:cNvSpPr>
            <a:spLocks noGrp="1"/>
          </p:cNvSpPr>
          <p:nvPr>
            <p:ph type="sldNum" sz="quarter" idx="24"/>
          </p:nvPr>
        </p:nvSpPr>
        <p:spPr/>
        <p:txBody>
          <a:bodyPr/>
          <a:lstStyle/>
          <a:p>
            <a:fld id="{61201FF1-C63B-412E-ABF0-3D0E918900AC}" type="slidenum">
              <a:rPr lang="en-GB" smtClean="0"/>
              <a:pPr/>
              <a:t>‹#›</a:t>
            </a:fld>
            <a:endParaRPr lang="en-GB" dirty="0"/>
          </a:p>
        </p:txBody>
      </p:sp>
      <p:sp>
        <p:nvSpPr>
          <p:cNvPr id="17" name="Textplatzhalter 23"/>
          <p:cNvSpPr>
            <a:spLocks noGrp="1"/>
          </p:cNvSpPr>
          <p:nvPr>
            <p:ph type="body" sz="quarter" idx="18"/>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9"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20" name="Textplatzhalter 5"/>
          <p:cNvSpPr>
            <a:spLocks noGrp="1"/>
          </p:cNvSpPr>
          <p:nvPr>
            <p:ph type="body" sz="quarter" idx="17"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1" name="Datumsplatzhalter 1"/>
          <p:cNvSpPr>
            <a:spLocks noGrp="1"/>
          </p:cNvSpPr>
          <p:nvPr>
            <p:ph type="dt" sz="half" idx="16"/>
          </p:nvPr>
        </p:nvSpPr>
        <p:spPr>
          <a:xfrm>
            <a:off x="2134766" y="6494399"/>
            <a:ext cx="792088" cy="103747"/>
          </a:xfrm>
        </p:spPr>
        <p:txBody>
          <a:bodyPr/>
          <a:lstStyle>
            <a:lvl1pPr algn="l">
              <a:defRPr/>
            </a:lvl1pPr>
          </a:lstStyle>
          <a:p>
            <a:fld id="{94C5268C-6958-4C27-B9A9-7B732B3052BE}" type="datetimeFigureOut">
              <a:rPr lang="en-GB" smtClean="0"/>
              <a:pPr/>
              <a:t>21/05/2020</a:t>
            </a:fld>
            <a:endParaRPr lang="en-GB" dirty="0"/>
          </a:p>
        </p:txBody>
      </p:sp>
      <p:pic>
        <p:nvPicPr>
          <p:cNvPr id="22" name="Imagen 21"/>
          <p:cNvPicPr>
            <a:picLocks noChangeAspect="1"/>
          </p:cNvPicPr>
          <p:nvPr userDrawn="1"/>
        </p:nvPicPr>
        <p:blipFill rotWithShape="1">
          <a:blip r:embed="rId6"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248979610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34" y="4581527"/>
            <a:ext cx="3575535" cy="1788998"/>
          </a:xfrm>
          <a:prstGeom prst="rect">
            <a:avLst/>
          </a:prstGeom>
        </p:spPr>
        <p:txBody>
          <a:bodyPr rIns="479988"/>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7519" y="4581527"/>
            <a:ext cx="3575535" cy="1788998"/>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19805" y="4581527"/>
            <a:ext cx="3575535" cy="1788998"/>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7935" y="2032471"/>
            <a:ext cx="3575535" cy="2047291"/>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4307518" y="2032471"/>
            <a:ext cx="3575535" cy="2047291"/>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8126940" y="2032471"/>
            <a:ext cx="3575535" cy="2047291"/>
          </a:xfrm>
          <a:prstGeom prst="rect">
            <a:avLst/>
          </a:prstGeom>
        </p:spPr>
        <p:txBody>
          <a:bodyPr anchor="ctr"/>
          <a:lstStyle>
            <a:lvl1pPr algn="ctr">
              <a:defRPr sz="1300"/>
            </a:lvl1pPr>
          </a:lstStyle>
          <a:p>
            <a:r>
              <a:rPr lang="en-GB" noProof="0" dirty="0"/>
              <a:t>New Picture</a:t>
            </a:r>
          </a:p>
        </p:txBody>
      </p:sp>
      <p:sp>
        <p:nvSpPr>
          <p:cNvPr id="140"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0" name="Fußzeilenplatzhalter 9"/>
          <p:cNvSpPr>
            <a:spLocks noGrp="1"/>
          </p:cNvSpPr>
          <p:nvPr>
            <p:ph type="ftr" sz="quarter" idx="26"/>
          </p:nvPr>
        </p:nvSpPr>
        <p:spPr/>
        <p:txBody>
          <a:bodyPr/>
          <a:lstStyle/>
          <a:p>
            <a:r>
              <a:rPr lang="en-GB" noProof="0" dirty="0"/>
              <a:t>File name | department | Author </a:t>
            </a:r>
          </a:p>
        </p:txBody>
      </p:sp>
      <p:sp>
        <p:nvSpPr>
          <p:cNvPr id="12" name="Foliennummernplatzhalter 11"/>
          <p:cNvSpPr>
            <a:spLocks noGrp="1"/>
          </p:cNvSpPr>
          <p:nvPr>
            <p:ph type="sldNum" sz="quarter" idx="27"/>
          </p:nvPr>
        </p:nvSpPr>
        <p:spPr/>
        <p:txBody>
          <a:bodyPr/>
          <a:lstStyle/>
          <a:p>
            <a:fld id="{61201FF1-C63B-412E-ABF0-3D0E918900AC}" type="slidenum">
              <a:rPr lang="en-GB" smtClean="0"/>
              <a:pPr/>
              <a:t>‹#›</a:t>
            </a:fld>
            <a:endParaRPr lang="en-GB" dirty="0"/>
          </a:p>
        </p:txBody>
      </p:sp>
      <p:sp>
        <p:nvSpPr>
          <p:cNvPr id="15" name="Textplatzhalter 23"/>
          <p:cNvSpPr>
            <a:spLocks noGrp="1"/>
          </p:cNvSpPr>
          <p:nvPr>
            <p:ph type="body" sz="quarter" idx="18"/>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7"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9" name="Textplatzhalter 5"/>
          <p:cNvSpPr>
            <a:spLocks noGrp="1"/>
          </p:cNvSpPr>
          <p:nvPr>
            <p:ph type="body" sz="quarter" idx="17"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0" name="Datumsplatzhalter 1"/>
          <p:cNvSpPr>
            <a:spLocks noGrp="1"/>
          </p:cNvSpPr>
          <p:nvPr>
            <p:ph type="dt" sz="half" idx="16"/>
          </p:nvPr>
        </p:nvSpPr>
        <p:spPr>
          <a:xfrm>
            <a:off x="2134766" y="6494399"/>
            <a:ext cx="792088" cy="103747"/>
          </a:xfrm>
        </p:spPr>
        <p:txBody>
          <a:bodyPr/>
          <a:lstStyle>
            <a:lvl1pPr algn="l">
              <a:defRPr/>
            </a:lvl1pPr>
          </a:lstStyle>
          <a:p>
            <a:fld id="{94C5268C-6958-4C27-B9A9-7B732B3052BE}" type="datetimeFigureOut">
              <a:rPr lang="en-GB" smtClean="0"/>
              <a:pPr/>
              <a:t>21/05/2020</a:t>
            </a:fld>
            <a:endParaRPr lang="en-GB" dirty="0"/>
          </a:p>
        </p:txBody>
      </p:sp>
      <p:pic>
        <p:nvPicPr>
          <p:cNvPr id="21" name="Imagen 20"/>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116736662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ur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8734" y="4323235"/>
            <a:ext cx="2543669" cy="2047291"/>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1569" y="2030575"/>
            <a:ext cx="2543669" cy="2047291"/>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5608" y="4323235"/>
            <a:ext cx="2543669" cy="2047291"/>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734" y="2032472"/>
            <a:ext cx="2543669" cy="1788998"/>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1569" y="4323600"/>
            <a:ext cx="2543669" cy="1788998"/>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5608" y="2032472"/>
            <a:ext cx="2543669" cy="1788998"/>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3243" y="2030575"/>
            <a:ext cx="2552368" cy="2047291"/>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3242" y="4323600"/>
            <a:ext cx="2543669" cy="1788998"/>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7"/>
          </p:nvPr>
        </p:nvSpPr>
        <p:spPr/>
        <p:txBody>
          <a:bodyPr/>
          <a:lstStyle>
            <a:lvl1pPr algn="l">
              <a:defRPr/>
            </a:lvl1pPr>
          </a:lstStyle>
          <a:p>
            <a:fld id="{94C5268C-6958-4C27-B9A9-7B732B3052BE}" type="datetimeFigureOut">
              <a:rPr lang="en-GB" smtClean="0"/>
              <a:pPr/>
              <a:t>21/05/2020</a:t>
            </a:fld>
            <a:endParaRPr lang="en-GB" dirty="0"/>
          </a:p>
        </p:txBody>
      </p:sp>
      <p:sp>
        <p:nvSpPr>
          <p:cNvPr id="10" name="Fußzeilenplatzhalter 9"/>
          <p:cNvSpPr>
            <a:spLocks noGrp="1"/>
          </p:cNvSpPr>
          <p:nvPr>
            <p:ph type="ftr" sz="quarter" idx="28"/>
          </p:nvPr>
        </p:nvSpPr>
        <p:spPr/>
        <p:txBody>
          <a:bodyPr/>
          <a:lstStyle/>
          <a:p>
            <a:r>
              <a:rPr lang="en-GB" noProof="0" dirty="0"/>
              <a:t>File name | department | Author </a:t>
            </a:r>
          </a:p>
        </p:txBody>
      </p:sp>
      <p:sp>
        <p:nvSpPr>
          <p:cNvPr id="12" name="Foliennummernplatzhalter 11"/>
          <p:cNvSpPr>
            <a:spLocks noGrp="1"/>
          </p:cNvSpPr>
          <p:nvPr>
            <p:ph type="sldNum" sz="quarter" idx="29"/>
          </p:nvPr>
        </p:nvSpPr>
        <p:spPr/>
        <p:txBody>
          <a:bodyPr/>
          <a:lstStyle/>
          <a:p>
            <a:fld id="{61201FF1-C63B-412E-ABF0-3D0E918900AC}" type="slidenum">
              <a:rPr lang="en-GB" smtClean="0"/>
              <a:pPr/>
              <a:t>‹#›</a:t>
            </a:fld>
            <a:endParaRPr lang="en-GB" dirty="0"/>
          </a:p>
        </p:txBody>
      </p:sp>
      <p:sp>
        <p:nvSpPr>
          <p:cNvPr id="19" name="Textplatzhalter 23"/>
          <p:cNvSpPr>
            <a:spLocks noGrp="1"/>
          </p:cNvSpPr>
          <p:nvPr>
            <p:ph type="body" sz="quarter" idx="18"/>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pic>
        <p:nvPicPr>
          <p:cNvPr id="22" name="Imagen 21"/>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113483088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our Columns for Images, Equal height">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8734" y="4323235"/>
            <a:ext cx="2543669" cy="2047291"/>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1569" y="4334831"/>
            <a:ext cx="2543669" cy="2047291"/>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5608" y="4323235"/>
            <a:ext cx="2543669" cy="2047291"/>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734" y="2032472"/>
            <a:ext cx="2543669" cy="1788998"/>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1569" y="2034000"/>
            <a:ext cx="2543669" cy="1788998"/>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5608" y="2032472"/>
            <a:ext cx="2543669" cy="1788998"/>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3243" y="4334831"/>
            <a:ext cx="2552368" cy="2047291"/>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3242" y="2034000"/>
            <a:ext cx="2543669" cy="1788998"/>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7"/>
          </p:nvPr>
        </p:nvSpPr>
        <p:spPr/>
        <p:txBody>
          <a:bodyPr/>
          <a:lstStyle>
            <a:lvl1pPr algn="r">
              <a:defRPr/>
            </a:lvl1pPr>
          </a:lstStyle>
          <a:p>
            <a:pPr algn="l"/>
            <a:fld id="{94C5268C-6958-4C27-B9A9-7B732B3052BE}" type="datetimeFigureOut">
              <a:rPr lang="en-GB" smtClean="0"/>
              <a:pPr algn="l"/>
              <a:t>21/05/2020</a:t>
            </a:fld>
            <a:endParaRPr lang="en-GB" dirty="0"/>
          </a:p>
        </p:txBody>
      </p:sp>
      <p:sp>
        <p:nvSpPr>
          <p:cNvPr id="10" name="Fußzeilenplatzhalter 9"/>
          <p:cNvSpPr>
            <a:spLocks noGrp="1"/>
          </p:cNvSpPr>
          <p:nvPr>
            <p:ph type="ftr" sz="quarter" idx="28"/>
          </p:nvPr>
        </p:nvSpPr>
        <p:spPr/>
        <p:txBody>
          <a:bodyPr/>
          <a:lstStyle/>
          <a:p>
            <a:r>
              <a:rPr lang="en-GB" noProof="0" dirty="0"/>
              <a:t>File name | department | Author </a:t>
            </a:r>
          </a:p>
        </p:txBody>
      </p:sp>
      <p:sp>
        <p:nvSpPr>
          <p:cNvPr id="12" name="Foliennummernplatzhalter 11"/>
          <p:cNvSpPr>
            <a:spLocks noGrp="1"/>
          </p:cNvSpPr>
          <p:nvPr>
            <p:ph type="sldNum" sz="quarter" idx="29"/>
          </p:nvPr>
        </p:nvSpPr>
        <p:spPr/>
        <p:txBody>
          <a:bodyPr/>
          <a:lstStyle/>
          <a:p>
            <a:fld id="{61201FF1-C63B-412E-ABF0-3D0E918900AC}" type="slidenum">
              <a:rPr lang="en-GB" smtClean="0"/>
              <a:pPr/>
              <a:t>‹#›</a:t>
            </a:fld>
            <a:endParaRPr lang="en-GB" dirty="0"/>
          </a:p>
        </p:txBody>
      </p:sp>
      <p:sp>
        <p:nvSpPr>
          <p:cNvPr id="19" name="Textplatzhalter 23"/>
          <p:cNvSpPr>
            <a:spLocks noGrp="1"/>
          </p:cNvSpPr>
          <p:nvPr>
            <p:ph type="body" sz="quarter" idx="18"/>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0"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pic>
        <p:nvPicPr>
          <p:cNvPr id="22" name="Imagen 21"/>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193850378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6"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90507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nd Headline Only ">
    <p:spTree>
      <p:nvGrpSpPr>
        <p:cNvPr id="1" name=""/>
        <p:cNvGrpSpPr/>
        <p:nvPr/>
      </p:nvGrpSpPr>
      <p:grpSpPr>
        <a:xfrm>
          <a:off x="0" y="0"/>
          <a:ext cx="0" cy="0"/>
          <a:chOff x="0" y="0"/>
          <a:chExt cx="0" cy="0"/>
        </a:xfrm>
      </p:grpSpPr>
      <p:sp>
        <p:nvSpPr>
          <p:cNvPr id="4"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a:defRPr/>
            </a:pPr>
            <a:endParaRPr lang="en-GB" kern="0" dirty="0">
              <a:solidFill>
                <a:srgbClr val="003781"/>
              </a:solidFill>
            </a:endParaRPr>
          </a:p>
        </p:txBody>
      </p:sp>
      <p:sp>
        <p:nvSpPr>
          <p:cNvPr id="131"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a:defRPr/>
            </a:pPr>
            <a:endParaRPr lang="en-GB" kern="0" dirty="0">
              <a:solidFill>
                <a:srgbClr val="003781"/>
              </a:solidFill>
            </a:endParaRPr>
          </a:p>
        </p:txBody>
      </p:sp>
      <p:sp>
        <p:nvSpPr>
          <p:cNvPr id="5" name="Datumsplatzhalter 4"/>
          <p:cNvSpPr>
            <a:spLocks noGrp="1"/>
          </p:cNvSpPr>
          <p:nvPr>
            <p:ph type="dt" sz="half" idx="10"/>
          </p:nvPr>
        </p:nvSpPr>
        <p:spPr/>
        <p:txBody>
          <a:bodyPr/>
          <a:lstStyle>
            <a:lvl1pPr algn="l">
              <a:defRPr/>
            </a:lvl1pPr>
          </a:lstStyle>
          <a:p>
            <a:fld id="{94C5268C-6958-4C27-B9A9-7B732B3052BE}" type="datetimeFigureOut">
              <a:rPr lang="en-GB" smtClean="0">
                <a:solidFill>
                  <a:srgbClr val="000000"/>
                </a:solidFill>
              </a:rPr>
              <a:pPr/>
              <a:t>21/05/2020</a:t>
            </a:fld>
            <a:endParaRPr lang="en-GB" dirty="0">
              <a:solidFill>
                <a:srgbClr val="000000"/>
              </a:solidFill>
            </a:endParaRPr>
          </a:p>
        </p:txBody>
      </p:sp>
      <p:sp>
        <p:nvSpPr>
          <p:cNvPr id="6" name="Fußzeilenplatzhalter 5"/>
          <p:cNvSpPr>
            <a:spLocks noGrp="1"/>
          </p:cNvSpPr>
          <p:nvPr>
            <p:ph type="ftr" sz="quarter" idx="11"/>
          </p:nvPr>
        </p:nvSpPr>
        <p:spPr/>
        <p:txBody>
          <a:bodyPr/>
          <a:lstStyle/>
          <a:p>
            <a:r>
              <a:rPr lang="en-GB" dirty="0">
                <a:solidFill>
                  <a:srgbClr val="000000"/>
                </a:solidFill>
              </a:rPr>
              <a:t>File name | department | Author </a:t>
            </a:r>
          </a:p>
        </p:txBody>
      </p:sp>
      <p:sp>
        <p:nvSpPr>
          <p:cNvPr id="8" name="Foliennummernplatzhalter 7"/>
          <p:cNvSpPr>
            <a:spLocks noGrp="1"/>
          </p:cNvSpPr>
          <p:nvPr>
            <p:ph type="sldNum" sz="quarter" idx="12"/>
          </p:nvPr>
        </p:nvSpPr>
        <p:spPr/>
        <p:txBody>
          <a:bodyPr/>
          <a:lstStyle/>
          <a:p>
            <a:fld id="{61201FF1-C63B-412E-ABF0-3D0E918900AC}" type="slidenum">
              <a:rPr lang="en-GB" smtClean="0">
                <a:solidFill>
                  <a:srgbClr val="000000"/>
                </a:solidFill>
              </a:rPr>
              <a:pPr/>
              <a:t>‹#›</a:t>
            </a:fld>
            <a:endParaRPr lang="en-GB" dirty="0">
              <a:solidFill>
                <a:srgbClr val="000000"/>
              </a:solidFill>
            </a:endParaRPr>
          </a:p>
        </p:txBody>
      </p:sp>
      <p:sp>
        <p:nvSpPr>
          <p:cNvPr id="9" name="Textplatzhalter 23"/>
          <p:cNvSpPr>
            <a:spLocks noGrp="1"/>
          </p:cNvSpPr>
          <p:nvPr>
            <p:ph type="body" sz="quarter" idx="18"/>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0"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1" name="Textplatzhalter 5"/>
          <p:cNvSpPr>
            <a:spLocks noGrp="1"/>
          </p:cNvSpPr>
          <p:nvPr>
            <p:ph type="body" sz="quarter" idx="17"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pic>
        <p:nvPicPr>
          <p:cNvPr id="12" name="Imagen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25314681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7360920" y="6929"/>
            <a:ext cx="4345513" cy="4839244"/>
          </a:xfr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1" name="Bildplatzhalter 10"/>
          <p:cNvSpPr>
            <a:spLocks noGrp="1"/>
          </p:cNvSpPr>
          <p:nvPr>
            <p:ph type="pic" sz="quarter" idx="11" hasCustomPrompt="1"/>
          </p:nvPr>
        </p:nvSpPr>
        <p:spPr>
          <a:xfrm>
            <a:off x="0" y="21516"/>
            <a:ext cx="7361237" cy="6859588"/>
          </a:xfrm>
          <a:prstGeom prst="rect">
            <a:avLst/>
          </a:prstGeom>
        </p:spPr>
        <p:txBody>
          <a:bodyPr anchor="ctr"/>
          <a:lstStyle>
            <a:lvl1pPr algn="ctr">
              <a:defRPr sz="1300"/>
            </a:lvl1pPr>
          </a:lstStyle>
          <a:p>
            <a:r>
              <a:rPr lang="en-GB" noProof="0" dirty="0"/>
              <a:t>New Picture</a:t>
            </a:r>
          </a:p>
        </p:txBody>
      </p:sp>
      <p:sp>
        <p:nvSpPr>
          <p:cNvPr id="5" name="Textplatzhalter 4"/>
          <p:cNvSpPr>
            <a:spLocks noGrp="1"/>
          </p:cNvSpPr>
          <p:nvPr>
            <p:ph type="body" sz="quarter" idx="13" hasCustomPrompt="1"/>
          </p:nvPr>
        </p:nvSpPr>
        <p:spPr>
          <a:xfrm>
            <a:off x="7624763" y="3308350"/>
            <a:ext cx="4070350" cy="771524"/>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hasCustomPrompt="1"/>
          </p:nvPr>
        </p:nvSpPr>
        <p:spPr>
          <a:xfrm>
            <a:off x="6096000" y="765498"/>
            <a:ext cx="5599113" cy="768350"/>
          </a:xfrm>
        </p:spPr>
        <p:txBody>
          <a:bodyPr/>
          <a:lstStyle>
            <a:lvl1pPr>
              <a:defRPr sz="4400">
                <a:solidFill>
                  <a:schemeClr val="tx2"/>
                </a:solidFill>
              </a:defRPr>
            </a:lvl1pPr>
          </a:lstStyle>
          <a:p>
            <a:r>
              <a:rPr lang="en-GB" noProof="0" dirty="0" err="1"/>
              <a:t>TiteL</a:t>
            </a:r>
            <a:endParaRPr lang="en-GB" noProof="0" dirty="0"/>
          </a:p>
        </p:txBody>
      </p:sp>
      <p:sp>
        <p:nvSpPr>
          <p:cNvPr id="8" name="Rechteck 10"/>
          <p:cNvSpPr/>
          <p:nvPr userDrawn="1"/>
        </p:nvSpPr>
        <p:spPr>
          <a:xfrm>
            <a:off x="291932" y="6373192"/>
            <a:ext cx="205885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1540" y="6010189"/>
            <a:ext cx="2034974" cy="227917"/>
          </a:xfrm>
          <a:prstGeom prst="rect">
            <a:avLst/>
          </a:prstGeom>
        </p:spPr>
      </p:pic>
      <p:pic>
        <p:nvPicPr>
          <p:cNvPr id="10" name="Bild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7230" y="5817070"/>
            <a:ext cx="2034974" cy="508928"/>
          </a:xfrm>
          <a:prstGeom prst="rect">
            <a:avLst/>
          </a:prstGeom>
        </p:spPr>
      </p:pic>
      <p:pic>
        <p:nvPicPr>
          <p:cNvPr id="12" name="Imagen 11"/>
          <p:cNvPicPr>
            <a:picLocks noChangeAspect="1"/>
          </p:cNvPicPr>
          <p:nvPr userDrawn="1"/>
        </p:nvPicPr>
        <p:blipFill rotWithShape="1">
          <a:blip r:embed="rId4">
            <a:extLst>
              <a:ext uri="{28A0092B-C50C-407E-A947-70E740481C1C}">
                <a14:useLocalDpi xmlns:a14="http://schemas.microsoft.com/office/drawing/2010/main" val="0"/>
              </a:ext>
            </a:extLst>
          </a:blip>
          <a:srcRect l="14767" t="17720" r="15091" b="23213"/>
          <a:stretch/>
        </p:blipFill>
        <p:spPr>
          <a:xfrm>
            <a:off x="11045872" y="5801534"/>
            <a:ext cx="1025998" cy="540000"/>
          </a:xfrm>
          <a:prstGeom prst="rect">
            <a:avLst/>
          </a:prstGeom>
        </p:spPr>
      </p:pic>
    </p:spTree>
    <p:extLst>
      <p:ext uri="{BB962C8B-B14F-4D97-AF65-F5344CB8AC3E}">
        <p14:creationId xmlns:p14="http://schemas.microsoft.com/office/powerpoint/2010/main" val="36341690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B ">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0" y="0"/>
            <a:ext cx="4841875" cy="6859587"/>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1876" y="6929"/>
            <a:ext cx="3805237" cy="5343524"/>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5" name="Textplatzhalter 4"/>
          <p:cNvSpPr>
            <a:spLocks noGrp="1"/>
          </p:cNvSpPr>
          <p:nvPr>
            <p:ph type="body" sz="quarter" idx="13" hasCustomPrompt="1"/>
          </p:nvPr>
        </p:nvSpPr>
        <p:spPr>
          <a:xfrm>
            <a:off x="508000" y="3054350"/>
            <a:ext cx="4069756" cy="766762"/>
          </a:xfrm>
          <a:prstGeom prst="rect">
            <a:avLst/>
          </a:prstGeom>
        </p:spPr>
        <p:txBody>
          <a:bodyPr>
            <a:noAutofit/>
          </a:bodyPr>
          <a:lstStyle>
            <a:lvl1pPr>
              <a:lnSpc>
                <a:spcPct val="100000"/>
              </a:lnSpc>
              <a:spcAft>
                <a:spcPts val="0"/>
              </a:spcAft>
              <a:defRPr sz="1800" cap="none" baseline="0">
                <a:solidFill>
                  <a:schemeClr val="tx2"/>
                </a:solidFill>
              </a:defRPr>
            </a:lvl1pPr>
            <a:lvl2pPr marL="0" indent="0">
              <a:lnSpc>
                <a:spcPct val="100000"/>
              </a:lnSpc>
              <a:spcBef>
                <a:spcPts val="0"/>
              </a:spcBef>
              <a:spcAft>
                <a:spcPts val="0"/>
              </a:spcAft>
              <a:buNone/>
              <a:defRPr sz="1600">
                <a:solidFill>
                  <a:schemeClr val="tx2"/>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7935" y="1070298"/>
            <a:ext cx="7877240" cy="1711424"/>
          </a:xfrm>
        </p:spPr>
        <p:txBody>
          <a:bodyPr/>
          <a:lstStyle>
            <a:lvl1pPr>
              <a:defRPr sz="4400">
                <a:solidFill>
                  <a:schemeClr val="bg1"/>
                </a:solidFill>
              </a:defRPr>
            </a:lvl1pPr>
          </a:lstStyle>
          <a:p>
            <a:r>
              <a:rPr lang="en-US" noProof="0" smtClean="0"/>
              <a:t>Click to edit Master title style</a:t>
            </a:r>
            <a:endParaRPr lang="en-GB" noProof="0" dirty="0"/>
          </a:p>
        </p:txBody>
      </p:sp>
      <p:pic>
        <p:nvPicPr>
          <p:cNvPr id="9"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87230" y="5817070"/>
            <a:ext cx="2034974" cy="508928"/>
          </a:xfrm>
          <a:prstGeom prst="rect">
            <a:avLst/>
          </a:prstGeom>
        </p:spPr>
      </p:pic>
      <p:pic>
        <p:nvPicPr>
          <p:cNvPr id="10" name="Imagen 9"/>
          <p:cNvPicPr>
            <a:picLocks noChangeAspect="1"/>
          </p:cNvPicPr>
          <p:nvPr userDrawn="1"/>
        </p:nvPicPr>
        <p:blipFill rotWithShape="1">
          <a:blip r:embed="rId3">
            <a:extLst>
              <a:ext uri="{28A0092B-C50C-407E-A947-70E740481C1C}">
                <a14:useLocalDpi xmlns:a14="http://schemas.microsoft.com/office/drawing/2010/main" val="0"/>
              </a:ext>
            </a:extLst>
          </a:blip>
          <a:srcRect l="14767" t="17720" r="15091" b="23213"/>
          <a:stretch/>
        </p:blipFill>
        <p:spPr>
          <a:xfrm>
            <a:off x="11045872" y="5801534"/>
            <a:ext cx="1025998" cy="540000"/>
          </a:xfrm>
          <a:prstGeom prst="rect">
            <a:avLst/>
          </a:prstGeom>
        </p:spPr>
      </p:pic>
    </p:spTree>
    <p:extLst>
      <p:ext uri="{BB962C8B-B14F-4D97-AF65-F5344CB8AC3E}">
        <p14:creationId xmlns:p14="http://schemas.microsoft.com/office/powerpoint/2010/main" val="28442136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B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697452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1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platzhalter 23"/>
          <p:cNvSpPr>
            <a:spLocks noGrp="1"/>
          </p:cNvSpPr>
          <p:nvPr>
            <p:ph type="body" sz="quarter" idx="18"/>
          </p:nvPr>
        </p:nvSpPr>
        <p:spPr>
          <a:xfrm>
            <a:off x="0" y="0"/>
            <a:ext cx="4841875" cy="6859587"/>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4841876" y="6929"/>
            <a:ext cx="3805237" cy="5343524"/>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5" name="Textplatzhalter 4"/>
          <p:cNvSpPr>
            <a:spLocks noGrp="1"/>
          </p:cNvSpPr>
          <p:nvPr>
            <p:ph type="body" sz="quarter" idx="13" hasCustomPrompt="1"/>
          </p:nvPr>
        </p:nvSpPr>
        <p:spPr>
          <a:xfrm>
            <a:off x="508000" y="3054350"/>
            <a:ext cx="4069756" cy="766762"/>
          </a:xfrm>
          <a:prstGeom prst="rect">
            <a:avLst/>
          </a:prstGeom>
        </p:spPr>
        <p:txBody>
          <a:bodyPr>
            <a:noAutofit/>
          </a:bodyPr>
          <a:lstStyle>
            <a:lvl1pPr>
              <a:lnSpc>
                <a:spcPct val="100000"/>
              </a:lnSpc>
              <a:spcAft>
                <a:spcPts val="0"/>
              </a:spcAft>
              <a:defRPr sz="1800" cap="none" baseline="0">
                <a:solidFill>
                  <a:schemeClr val="bg1"/>
                </a:solidFill>
              </a:defRPr>
            </a:lvl1pPr>
            <a:lvl2pPr marL="0" indent="0">
              <a:lnSpc>
                <a:spcPct val="100000"/>
              </a:lnSpc>
              <a:spcBef>
                <a:spcPts val="0"/>
              </a:spcBef>
              <a:spcAft>
                <a:spcPts val="0"/>
              </a:spcAft>
              <a:buNone/>
              <a:defRPr sz="16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7935" y="765498"/>
            <a:ext cx="7877240" cy="768350"/>
          </a:xfrm>
        </p:spPr>
        <p:txBody>
          <a:bodyPr/>
          <a:lstStyle>
            <a:lvl1pPr>
              <a:defRPr sz="4400">
                <a:solidFill>
                  <a:schemeClr val="bg1"/>
                </a:solidFill>
              </a:defRPr>
            </a:lvl1pPr>
          </a:lstStyle>
          <a:p>
            <a:r>
              <a:rPr lang="en-US" noProof="0" smtClean="0"/>
              <a:t>Click to edit Master title style</a:t>
            </a:r>
            <a:endParaRPr lang="en-GB" noProof="0" dirty="0"/>
          </a:p>
        </p:txBody>
      </p:sp>
      <p:pic>
        <p:nvPicPr>
          <p:cNvPr id="9" name="Bild 1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987230" y="5817070"/>
            <a:ext cx="2034974" cy="508928"/>
          </a:xfrm>
          <a:prstGeom prst="rect">
            <a:avLst/>
          </a:prstGeom>
        </p:spPr>
      </p:pic>
      <p:pic>
        <p:nvPicPr>
          <p:cNvPr id="10" name="Imagen 9"/>
          <p:cNvPicPr>
            <a:picLocks noChangeAspect="1"/>
          </p:cNvPicPr>
          <p:nvPr userDrawn="1"/>
        </p:nvPicPr>
        <p:blipFill rotWithShape="1">
          <a:blip r:embed="rId7">
            <a:extLst>
              <a:ext uri="{28A0092B-C50C-407E-A947-70E740481C1C}">
                <a14:useLocalDpi xmlns:a14="http://schemas.microsoft.com/office/drawing/2010/main" val="0"/>
              </a:ext>
            </a:extLst>
          </a:blip>
          <a:srcRect l="14767" t="17720" r="15091" b="23213"/>
          <a:stretch/>
        </p:blipFill>
        <p:spPr>
          <a:xfrm>
            <a:off x="11045872" y="5801534"/>
            <a:ext cx="1025998" cy="540000"/>
          </a:xfrm>
          <a:prstGeom prst="rect">
            <a:avLst/>
          </a:prstGeom>
        </p:spPr>
      </p:pic>
    </p:spTree>
    <p:extLst>
      <p:ext uri="{BB962C8B-B14F-4D97-AF65-F5344CB8AC3E}">
        <p14:creationId xmlns:p14="http://schemas.microsoft.com/office/powerpoint/2010/main" val="6100450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FREE">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1" y="6928"/>
            <a:ext cx="1651000" cy="5842775"/>
          </a:xfr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3" name="Inhaltsplatzhalter 2"/>
          <p:cNvSpPr>
            <a:spLocks noGrp="1"/>
          </p:cNvSpPr>
          <p:nvPr>
            <p:ph idx="1" hasCustomPrompt="1"/>
          </p:nvPr>
        </p:nvSpPr>
        <p:spPr>
          <a:xfrm>
            <a:off x="3562349" y="1030288"/>
            <a:ext cx="8132763" cy="4819416"/>
          </a:xfrm>
          <a:prstGeom prst="rect">
            <a:avLst/>
          </a:prstGeom>
        </p:spPr>
        <p:txBody>
          <a:bodyPr wrap="square" tIns="0"/>
          <a:lstStyle>
            <a:lvl1pPr marL="0" algn="l" defTabSz="1219170" rtl="0" eaLnBrk="1" latinLnBrk="0" hangingPunct="1">
              <a:spcAft>
                <a:spcPts val="4800"/>
              </a:spcAft>
              <a:defRPr lang="de-DE" sz="1800" b="1" kern="1200" cap="none" baseline="0" dirty="0" smtClean="0">
                <a:solidFill>
                  <a:schemeClr val="tx2"/>
                </a:solidFill>
                <a:latin typeface="+mn-lt"/>
                <a:ea typeface="+mn-ea"/>
                <a:cs typeface="+mn-cs"/>
              </a:defRPr>
            </a:lvl1pPr>
            <a:lvl2pPr>
              <a:defRPr lang="de-DE" sz="1800" b="0" kern="1200" dirty="0" smtClean="0">
                <a:solidFill>
                  <a:schemeClr val="tx1"/>
                </a:solidFill>
                <a:latin typeface="+mn-lt"/>
                <a:ea typeface="+mn-ea"/>
                <a:cs typeface="+mn-cs"/>
              </a:defRPr>
            </a:lvl2pPr>
            <a:lvl3pPr>
              <a:defRPr sz="1600">
                <a:solidFill>
                  <a:schemeClr val="tx1"/>
                </a:solidFill>
              </a:defRPr>
            </a:lvl3pPr>
            <a:lvl4pPr>
              <a:defRPr sz="1400">
                <a:solidFill>
                  <a:schemeClr val="tx1"/>
                </a:solidFill>
              </a:defRPr>
            </a:lvl4pPr>
            <a:lvl5pPr>
              <a:defRPr sz="1200">
                <a:solidFill>
                  <a:schemeClr val="tx1"/>
                </a:solidFill>
              </a:defRPr>
            </a:lvl5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marL="0" marR="0" lvl="1"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02</a:t>
            </a:r>
          </a:p>
          <a:p>
            <a:pPr marL="0" marR="0" lvl="2"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03</a:t>
            </a:r>
          </a:p>
          <a:p>
            <a:pPr marL="0" marR="0" lvl="3"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04</a:t>
            </a:r>
          </a:p>
          <a:p>
            <a:pPr marL="0" marR="0" lvl="4"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05</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Titel 1"/>
          <p:cNvSpPr>
            <a:spLocks noGrp="1"/>
          </p:cNvSpPr>
          <p:nvPr>
            <p:ph type="title"/>
          </p:nvPr>
        </p:nvSpPr>
        <p:spPr>
          <a:xfrm>
            <a:off x="507935" y="768350"/>
            <a:ext cx="3054416" cy="645220"/>
          </a:xfrm>
        </p:spPr>
        <p:txBody>
          <a:bodyPr/>
          <a:lstStyle>
            <a:lvl1pPr>
              <a:defRPr sz="4400"/>
            </a:lvl1pPr>
          </a:lstStyle>
          <a:p>
            <a:r>
              <a:rPr lang="en-US" noProof="0" smtClean="0"/>
              <a:t>Click to edit Master title style</a:t>
            </a:r>
            <a:endParaRPr lang="en-GB" noProof="0" dirty="0"/>
          </a:p>
        </p:txBody>
      </p:sp>
      <p:sp>
        <p:nvSpPr>
          <p:cNvPr id="8" name="Datumsplatzhalter 7"/>
          <p:cNvSpPr>
            <a:spLocks noGrp="1"/>
          </p:cNvSpPr>
          <p:nvPr>
            <p:ph type="dt" sz="half" idx="10"/>
          </p:nvPr>
        </p:nvSpPr>
        <p:spPr/>
        <p:txBody>
          <a:bodyPr/>
          <a:lstStyle>
            <a:lvl1pPr algn="l">
              <a:defRPr/>
            </a:lvl1pPr>
          </a:lstStyle>
          <a:p>
            <a:fld id="{94C5268C-6958-4C27-B9A9-7B732B3052BE}" type="datetimeFigureOut">
              <a:rPr lang="en-GB" smtClean="0"/>
              <a:pPr/>
              <a:t>21/05/2020</a:t>
            </a:fld>
            <a:endParaRPr lang="en-GB" dirty="0"/>
          </a:p>
        </p:txBody>
      </p:sp>
      <p:sp>
        <p:nvSpPr>
          <p:cNvPr id="9" name="Fußzeilenplatzhalter 8"/>
          <p:cNvSpPr>
            <a:spLocks noGrp="1"/>
          </p:cNvSpPr>
          <p:nvPr>
            <p:ph type="ftr" sz="quarter" idx="11"/>
          </p:nvPr>
        </p:nvSpPr>
        <p:spPr/>
        <p:txBody>
          <a:bodyPr/>
          <a:lstStyle/>
          <a:p>
            <a:r>
              <a:rPr lang="en-GB" noProof="0" dirty="0"/>
              <a:t>File name | department | Author </a:t>
            </a:r>
          </a:p>
        </p:txBody>
      </p:sp>
      <p:sp>
        <p:nvSpPr>
          <p:cNvPr id="10" name="Foliennummernplatzhalter 9"/>
          <p:cNvSpPr>
            <a:spLocks noGrp="1"/>
          </p:cNvSpPr>
          <p:nvPr>
            <p:ph type="sldNum" sz="quarter" idx="12"/>
          </p:nvPr>
        </p:nvSpPr>
        <p:spPr/>
        <p:txBody>
          <a:bodyPr/>
          <a:lstStyle/>
          <a:p>
            <a:fld id="{61201FF1-C63B-412E-ABF0-3D0E918900AC}" type="slidenum">
              <a:rPr lang="en-GB" smtClean="0"/>
              <a:pPr/>
              <a:t>‹#›</a:t>
            </a:fld>
            <a:endParaRPr lang="en-GB" dirty="0"/>
          </a:p>
        </p:txBody>
      </p:sp>
      <p:pic>
        <p:nvPicPr>
          <p:cNvPr id="13" name="Imagen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12651344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divider with Image">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6928"/>
            <a:ext cx="5087094" cy="5842775"/>
          </a:xfrm>
          <a:solidFill>
            <a:srgbClr val="EBE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085688" y="1417320"/>
            <a:ext cx="7104724" cy="4953205"/>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14" name="Textplatzhalter 9"/>
          <p:cNvSpPr>
            <a:spLocks noGrp="1"/>
          </p:cNvSpPr>
          <p:nvPr>
            <p:ph type="body" sz="quarter" idx="15" hasCustomPrompt="1"/>
          </p:nvPr>
        </p:nvSpPr>
        <p:spPr>
          <a:xfrm>
            <a:off x="508000" y="3560762"/>
            <a:ext cx="4333875" cy="228894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7935" y="1"/>
            <a:ext cx="7618478" cy="2925738"/>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lvl1pPr algn="l">
              <a:defRPr/>
            </a:lvl1pPr>
          </a:lstStyle>
          <a:p>
            <a:fld id="{94C5268C-6958-4C27-B9A9-7B732B3052BE}" type="datetimeFigureOut">
              <a:rPr lang="en-GB" smtClean="0"/>
              <a:pPr/>
              <a:t>21/05/2020</a:t>
            </a:fld>
            <a:endParaRPr lang="en-GB" dirty="0"/>
          </a:p>
        </p:txBody>
      </p:sp>
      <p:sp>
        <p:nvSpPr>
          <p:cNvPr id="8" name="Fußzeilenplatzhalter 7"/>
          <p:cNvSpPr>
            <a:spLocks noGrp="1"/>
          </p:cNvSpPr>
          <p:nvPr>
            <p:ph type="ftr" sz="quarter" idx="17"/>
          </p:nvPr>
        </p:nvSpPr>
        <p:spPr/>
        <p:txBody>
          <a:bodyPr/>
          <a:lstStyle/>
          <a:p>
            <a:r>
              <a:rPr lang="en-GB" noProof="0" dirty="0"/>
              <a:t>File name | department | Author </a:t>
            </a:r>
          </a:p>
        </p:txBody>
      </p:sp>
      <p:sp>
        <p:nvSpPr>
          <p:cNvPr id="9" name="Foliennummernplatzhalter 8"/>
          <p:cNvSpPr>
            <a:spLocks noGrp="1"/>
          </p:cNvSpPr>
          <p:nvPr>
            <p:ph type="sldNum" sz="quarter" idx="18"/>
          </p:nvPr>
        </p:nvSpPr>
        <p:spPr/>
        <p:txBody>
          <a:bodyPr/>
          <a:lstStyle/>
          <a:p>
            <a:fld id="{61201FF1-C63B-412E-ABF0-3D0E918900AC}" type="slidenum">
              <a:rPr lang="en-GB" smtClean="0"/>
              <a:pPr/>
              <a:t>‹#›</a:t>
            </a:fld>
            <a:endParaRPr lang="en-GB" dirty="0"/>
          </a:p>
        </p:txBody>
      </p:sp>
      <p:pic>
        <p:nvPicPr>
          <p:cNvPr id="13" name="Imagen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12350046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divider with Cut Out">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700"/>
            <a:ext cx="5600700" cy="3325365"/>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12" name="Bildplatzhalter 11"/>
          <p:cNvSpPr>
            <a:spLocks noGrp="1"/>
          </p:cNvSpPr>
          <p:nvPr>
            <p:ph type="pic" sz="quarter" idx="13" hasCustomPrompt="1"/>
          </p:nvPr>
        </p:nvSpPr>
        <p:spPr>
          <a:xfrm>
            <a:off x="5600700" y="1530705"/>
            <a:ext cx="6589712" cy="4839820"/>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14" name="Textplatzhalter 9"/>
          <p:cNvSpPr>
            <a:spLocks noGrp="1"/>
          </p:cNvSpPr>
          <p:nvPr>
            <p:ph type="body" sz="quarter" idx="15" hasCustomPrompt="1"/>
          </p:nvPr>
        </p:nvSpPr>
        <p:spPr>
          <a:xfrm>
            <a:off x="508000" y="3560762"/>
            <a:ext cx="4333875" cy="228894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7934" y="1"/>
            <a:ext cx="7618479" cy="2925737"/>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lvl1pPr algn="l">
              <a:defRPr/>
            </a:lvl1pPr>
          </a:lstStyle>
          <a:p>
            <a:fld id="{94C5268C-6958-4C27-B9A9-7B732B3052BE}" type="datetimeFigureOut">
              <a:rPr lang="en-GB" smtClean="0"/>
              <a:pPr/>
              <a:t>21/05/2020</a:t>
            </a:fld>
            <a:endParaRPr lang="en-GB" dirty="0"/>
          </a:p>
        </p:txBody>
      </p:sp>
      <p:sp>
        <p:nvSpPr>
          <p:cNvPr id="8" name="Fußzeilenplatzhalter 7"/>
          <p:cNvSpPr>
            <a:spLocks noGrp="1"/>
          </p:cNvSpPr>
          <p:nvPr>
            <p:ph type="ftr" sz="quarter" idx="17"/>
          </p:nvPr>
        </p:nvSpPr>
        <p:spPr/>
        <p:txBody>
          <a:bodyPr/>
          <a:lstStyle/>
          <a:p>
            <a:r>
              <a:rPr lang="en-GB" noProof="0" dirty="0"/>
              <a:t>File name | department | Author </a:t>
            </a:r>
          </a:p>
        </p:txBody>
      </p:sp>
      <p:sp>
        <p:nvSpPr>
          <p:cNvPr id="9" name="Foliennummernplatzhalter 8"/>
          <p:cNvSpPr>
            <a:spLocks noGrp="1"/>
          </p:cNvSpPr>
          <p:nvPr>
            <p:ph type="sldNum" sz="quarter" idx="18"/>
          </p:nvPr>
        </p:nvSpPr>
        <p:spPr/>
        <p:txBody>
          <a:bodyPr/>
          <a:lstStyle/>
          <a:p>
            <a:fld id="{61201FF1-C63B-412E-ABF0-3D0E918900AC}" type="slidenum">
              <a:rPr lang="en-GB" smtClean="0"/>
              <a:pPr/>
              <a:t>‹#›</a:t>
            </a:fld>
            <a:endParaRPr lang="en-GB" dirty="0"/>
          </a:p>
        </p:txBody>
      </p:sp>
      <p:pic>
        <p:nvPicPr>
          <p:cNvPr id="13" name="Imagen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22584447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divider with Big Number">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700"/>
            <a:ext cx="5600700" cy="332536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2" name="Titel 1"/>
          <p:cNvSpPr>
            <a:spLocks noGrp="1"/>
          </p:cNvSpPr>
          <p:nvPr>
            <p:ph type="title" hasCustomPrompt="1"/>
          </p:nvPr>
        </p:nvSpPr>
        <p:spPr>
          <a:xfrm>
            <a:off x="5600699" y="2552700"/>
            <a:ext cx="6094478" cy="3297004"/>
          </a:xfrm>
        </p:spPr>
        <p:txBody>
          <a:bodyPr lIns="360000" tIns="216000" rIns="0" anchor="t"/>
          <a:lstStyle>
            <a:lvl1pPr>
              <a:defRPr lang="de-DE" sz="20000" b="1" kern="1200" cap="all" dirty="0" smtClean="0">
                <a:solidFill>
                  <a:srgbClr val="8A669D"/>
                </a:solidFill>
                <a:latin typeface="+mn-lt"/>
                <a:ea typeface="+mn-ea"/>
                <a:cs typeface="+mn-cs"/>
              </a:defRPr>
            </a:lvl1pPr>
          </a:lstStyle>
          <a:p>
            <a:r>
              <a:rPr lang="en-GB" noProof="0" dirty="0"/>
              <a:t>00</a:t>
            </a:r>
            <a:br>
              <a:rPr lang="en-GB" noProof="0" dirty="0"/>
            </a:br>
            <a:endParaRPr lang="en-GB" noProof="0" dirty="0"/>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55" name="Textplatzhalter 54"/>
          <p:cNvSpPr>
            <a:spLocks noGrp="1"/>
          </p:cNvSpPr>
          <p:nvPr>
            <p:ph type="body" sz="quarter" idx="14" hasCustomPrompt="1"/>
          </p:nvPr>
        </p:nvSpPr>
        <p:spPr>
          <a:xfrm>
            <a:off x="508000" y="515939"/>
            <a:ext cx="7618413" cy="2538412"/>
          </a:xfrm>
          <a:prstGeom prst="rect">
            <a:avLst/>
          </a:prstGeom>
        </p:spPr>
        <p:txBody>
          <a:bodyPr tIns="0" bIns="180000" anchor="b"/>
          <a:lstStyle>
            <a:lvl1pPr marL="0" algn="l" defTabSz="1219170" rtl="0" eaLnBrk="1" latinLnBrk="0" hangingPunct="1">
              <a:defRPr lang="de-DE" sz="4400" b="1" kern="1200" cap="all" dirty="0" smtClean="0">
                <a:solidFill>
                  <a:srgbClr val="8A669D"/>
                </a:solidFill>
                <a:latin typeface="+mn-lt"/>
                <a:ea typeface="+mn-ea"/>
                <a:cs typeface="+mn-cs"/>
              </a:defRPr>
            </a:lvl1pPr>
          </a:lstStyle>
          <a:p>
            <a:pPr lvl="0"/>
            <a:r>
              <a:rPr lang="en-GB" noProof="0" dirty="0"/>
              <a:t>Headline</a:t>
            </a:r>
          </a:p>
        </p:txBody>
      </p:sp>
      <p:sp>
        <p:nvSpPr>
          <p:cNvPr id="133"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13" name="Textplatzhalter 9"/>
          <p:cNvSpPr>
            <a:spLocks noGrp="1"/>
          </p:cNvSpPr>
          <p:nvPr>
            <p:ph type="body" sz="quarter" idx="15" hasCustomPrompt="1"/>
          </p:nvPr>
        </p:nvSpPr>
        <p:spPr>
          <a:xfrm>
            <a:off x="508000" y="3560762"/>
            <a:ext cx="4333875" cy="228894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lvl1pPr algn="l">
              <a:defRPr/>
            </a:lvl1pPr>
          </a:lstStyle>
          <a:p>
            <a:fld id="{94C5268C-6958-4C27-B9A9-7B732B3052BE}" type="datetimeFigureOut">
              <a:rPr lang="en-GB" smtClean="0"/>
              <a:pPr/>
              <a:t>21/05/2020</a:t>
            </a:fld>
            <a:endParaRPr lang="en-GB" dirty="0"/>
          </a:p>
        </p:txBody>
      </p:sp>
      <p:sp>
        <p:nvSpPr>
          <p:cNvPr id="8" name="Fußzeilenplatzhalter 7"/>
          <p:cNvSpPr>
            <a:spLocks noGrp="1"/>
          </p:cNvSpPr>
          <p:nvPr>
            <p:ph type="ftr" sz="quarter" idx="17"/>
          </p:nvPr>
        </p:nvSpPr>
        <p:spPr/>
        <p:txBody>
          <a:bodyPr/>
          <a:lstStyle/>
          <a:p>
            <a:r>
              <a:rPr lang="en-GB" noProof="0" dirty="0"/>
              <a:t>File name | department | Author </a:t>
            </a:r>
          </a:p>
        </p:txBody>
      </p:sp>
      <p:sp>
        <p:nvSpPr>
          <p:cNvPr id="9" name="Foliennummernplatzhalter 8"/>
          <p:cNvSpPr>
            <a:spLocks noGrp="1"/>
          </p:cNvSpPr>
          <p:nvPr>
            <p:ph type="sldNum" sz="quarter" idx="18"/>
          </p:nvPr>
        </p:nvSpPr>
        <p:spPr/>
        <p:txBody>
          <a:bodyPr/>
          <a:lstStyle/>
          <a:p>
            <a:fld id="{61201FF1-C63B-412E-ABF0-3D0E918900AC}" type="slidenum">
              <a:rPr lang="en-GB" smtClean="0"/>
              <a:pPr/>
              <a:t>‹#›</a:t>
            </a:fld>
            <a:endParaRPr lang="en-GB" dirty="0"/>
          </a:p>
        </p:txBody>
      </p:sp>
      <p:pic>
        <p:nvPicPr>
          <p:cNvPr id="12" name="Imagen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67" t="17720" r="15091" b="23213"/>
          <a:stretch/>
        </p:blipFill>
        <p:spPr>
          <a:xfrm>
            <a:off x="10702305" y="210687"/>
            <a:ext cx="683998" cy="360000"/>
          </a:xfrm>
          <a:prstGeom prst="rect">
            <a:avLst/>
          </a:prstGeom>
        </p:spPr>
      </p:pic>
    </p:spTree>
    <p:extLst>
      <p:ext uri="{BB962C8B-B14F-4D97-AF65-F5344CB8AC3E}">
        <p14:creationId xmlns:p14="http://schemas.microsoft.com/office/powerpoint/2010/main" val="28529847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30"/>
            </p:custDataLst>
            <p:extLst>
              <p:ext uri="{D42A27DB-BD31-4B8C-83A1-F6EECF244321}">
                <p14:modId xmlns:p14="http://schemas.microsoft.com/office/powerpoint/2010/main" val="244078021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69" name="think-cell Slide" r:id="rId31" imgW="270" imgH="270" progId="TCLayout.ActiveDocument.1">
                  <p:embed/>
                </p:oleObj>
              </mc:Choice>
              <mc:Fallback>
                <p:oleObj name="think-cell Slide" r:id="rId31" imgW="270" imgH="270" progId="TCLayout.ActiveDocument.1">
                  <p:embed/>
                  <p:pic>
                    <p:nvPicPr>
                      <p:cNvPr id="0" name=""/>
                      <p:cNvPicPr/>
                      <p:nvPr/>
                    </p:nvPicPr>
                    <p:blipFill>
                      <a:blip r:embed="rId32"/>
                      <a:stretch>
                        <a:fillRect/>
                      </a:stretch>
                    </p:blipFill>
                    <p:spPr>
                      <a:xfrm>
                        <a:off x="1588" y="1588"/>
                        <a:ext cx="1587" cy="1587"/>
                      </a:xfrm>
                      <a:prstGeom prst="rect">
                        <a:avLst/>
                      </a:prstGeom>
                    </p:spPr>
                  </p:pic>
                </p:oleObj>
              </mc:Fallback>
            </mc:AlternateContent>
          </a:graphicData>
        </a:graphic>
      </p:graphicFrame>
      <p:sp>
        <p:nvSpPr>
          <p:cNvPr id="2" name="Titelplatzhalter 1" descr="Standard-Headline" title="Standard-Headline"/>
          <p:cNvSpPr>
            <a:spLocks noGrp="1"/>
          </p:cNvSpPr>
          <p:nvPr>
            <p:ph type="title"/>
          </p:nvPr>
        </p:nvSpPr>
        <p:spPr>
          <a:xfrm>
            <a:off x="507934" y="261939"/>
            <a:ext cx="10672963" cy="768350"/>
          </a:xfrm>
          <a:prstGeom prst="rect">
            <a:avLst/>
          </a:prstGeom>
        </p:spPr>
        <p:txBody>
          <a:bodyPr vert="horz" wrap="square" lIns="0" tIns="288000" rIns="0" bIns="0" rtlCol="0" anchor="t">
            <a:noAutofit/>
          </a:bodyPr>
          <a:lstStyle/>
          <a:p>
            <a:r>
              <a:rPr lang="en-GB" noProof="0" dirty="0" err="1"/>
              <a:t>TitLE</a:t>
            </a:r>
            <a:endParaRPr lang="en-GB" noProof="0" dirty="0"/>
          </a:p>
        </p:txBody>
      </p:sp>
      <p:sp>
        <p:nvSpPr>
          <p:cNvPr id="5" name="Fußzeilenplatzhalter 4"/>
          <p:cNvSpPr>
            <a:spLocks noGrp="1"/>
          </p:cNvSpPr>
          <p:nvPr>
            <p:ph type="ftr" sz="quarter" idx="3"/>
          </p:nvPr>
        </p:nvSpPr>
        <p:spPr>
          <a:xfrm>
            <a:off x="507935" y="6376523"/>
            <a:ext cx="2418919" cy="117877"/>
          </a:xfrm>
          <a:prstGeom prst="rect">
            <a:avLst/>
          </a:prstGeom>
        </p:spPr>
        <p:txBody>
          <a:bodyPr vert="horz" wrap="square" lIns="0" tIns="0" rIns="0" bIns="0" rtlCol="0" anchor="t">
            <a:noAutofit/>
          </a:bodyPr>
          <a:lstStyle>
            <a:lvl1pPr algn="l">
              <a:defRPr sz="800">
                <a:solidFill>
                  <a:schemeClr val="tx1"/>
                </a:solidFill>
              </a:defRPr>
            </a:lvl1pPr>
          </a:lstStyle>
          <a:p>
            <a:r>
              <a:rPr lang="en-GB" noProof="0" dirty="0"/>
              <a:t>File name | department | Author </a:t>
            </a:r>
          </a:p>
        </p:txBody>
      </p:sp>
      <p:sp>
        <p:nvSpPr>
          <p:cNvPr id="6" name="Foliennummernplatzhalter 5"/>
          <p:cNvSpPr>
            <a:spLocks noGrp="1"/>
          </p:cNvSpPr>
          <p:nvPr>
            <p:ph type="sldNum" sz="quarter" idx="4"/>
          </p:nvPr>
        </p:nvSpPr>
        <p:spPr>
          <a:xfrm>
            <a:off x="11180896" y="6493949"/>
            <a:ext cx="514281" cy="365639"/>
          </a:xfrm>
          <a:prstGeom prst="rect">
            <a:avLst/>
          </a:prstGeom>
        </p:spPr>
        <p:txBody>
          <a:bodyPr vert="horz" wrap="square" lIns="0" tIns="0" rIns="0" bIns="0" rtlCol="0" anchor="t">
            <a:noAutofit/>
          </a:bodyPr>
          <a:lstStyle>
            <a:lvl1pPr algn="r">
              <a:defRPr sz="800" b="0">
                <a:solidFill>
                  <a:schemeClr val="tx1"/>
                </a:solidFill>
              </a:defRPr>
            </a:lvl1pPr>
          </a:lstStyle>
          <a:p>
            <a:fld id="{61201FF1-C63B-412E-ABF0-3D0E918900AC}" type="slidenum">
              <a:rPr lang="en-GB" smtClean="0"/>
              <a:pPr/>
              <a:t>‹#›</a:t>
            </a:fld>
            <a:endParaRPr lang="en-GB" dirty="0"/>
          </a:p>
        </p:txBody>
      </p:sp>
      <p:cxnSp>
        <p:nvCxnSpPr>
          <p:cNvPr id="183" name="Gerade Verbindung 182"/>
          <p:cNvCxnSpPr/>
          <p:nvPr/>
        </p:nvCxnSpPr>
        <p:spPr>
          <a:xfrm>
            <a:off x="6095206" y="-216000"/>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p:nvPr/>
        </p:nvCxnSpPr>
        <p:spPr>
          <a:xfrm>
            <a:off x="511830" y="-216000"/>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p:nvPr/>
        </p:nvCxnSpPr>
        <p:spPr>
          <a:xfrm>
            <a:off x="3305850" y="-216000"/>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8884945" y="-216000"/>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1688970" y="-216000"/>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Gerade Verbindung 187"/>
          <p:cNvCxnSpPr/>
          <p:nvPr/>
        </p:nvCxnSpPr>
        <p:spPr>
          <a:xfrm>
            <a:off x="6099016" y="6889988"/>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515640" y="6889988"/>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3309660" y="6889988"/>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Gerade Verbindung 190"/>
          <p:cNvCxnSpPr/>
          <p:nvPr/>
        </p:nvCxnSpPr>
        <p:spPr>
          <a:xfrm>
            <a:off x="8888755" y="6889988"/>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1692780" y="6889988"/>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507600" y="6494400"/>
            <a:ext cx="1843190" cy="123111"/>
          </a:xfrm>
          <a:prstGeom prst="rect">
            <a:avLst/>
          </a:prstGeom>
          <a:noFill/>
        </p:spPr>
        <p:txBody>
          <a:bodyPr wrap="square" lIns="0" tIns="0" rIns="0" bIns="0" rtlCol="0">
            <a:spAutoFit/>
          </a:bodyPr>
          <a:lstStyle/>
          <a:p>
            <a:r>
              <a:rPr lang="en-GB" sz="800" kern="1200" noProof="0" dirty="0">
                <a:solidFill>
                  <a:schemeClr val="tx1"/>
                </a:solidFill>
                <a:latin typeface="+mn-lt"/>
                <a:ea typeface="+mn-ea"/>
                <a:cs typeface="+mn-cs"/>
              </a:rPr>
              <a:t>© Copyright Allianz </a:t>
            </a:r>
            <a:r>
              <a:rPr lang="en-GB" sz="800" kern="1200" noProof="0" dirty="0" smtClean="0">
                <a:solidFill>
                  <a:schemeClr val="tx1"/>
                </a:solidFill>
                <a:latin typeface="+mn-lt"/>
                <a:ea typeface="+mn-ea"/>
                <a:cs typeface="+mn-cs"/>
              </a:rPr>
              <a:t>Technology SE</a:t>
            </a:r>
            <a:endParaRPr lang="en-GB" sz="800" kern="1200" dirty="0">
              <a:solidFill>
                <a:schemeClr val="tx1"/>
              </a:solidFill>
              <a:latin typeface="+mn-lt"/>
              <a:ea typeface="+mn-ea"/>
              <a:cs typeface="+mn-cs"/>
            </a:endParaRPr>
          </a:p>
        </p:txBody>
      </p:sp>
      <p:cxnSp>
        <p:nvCxnSpPr>
          <p:cNvPr id="118" name="Gerade Verbindung 117"/>
          <p:cNvCxnSpPr/>
          <p:nvPr/>
        </p:nvCxnSpPr>
        <p:spPr>
          <a:xfrm flipH="1">
            <a:off x="-313506" y="1273175"/>
            <a:ext cx="216024"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507599" y="1274399"/>
            <a:ext cx="11188800" cy="4837475"/>
          </a:xfrm>
          <a:prstGeom prst="rect">
            <a:avLst/>
          </a:prstGeom>
        </p:spPr>
        <p:txBody>
          <a:bodyPr vert="horz" lIns="0" tIns="0" rIns="0" bIns="0" rtlCol="0">
            <a:noAutofit/>
          </a:bodyPr>
          <a:lstStyle/>
          <a:p>
            <a:pPr lvl="0"/>
            <a:r>
              <a:rPr lang="en-GB" dirty="0"/>
              <a:t>01</a:t>
            </a:r>
          </a:p>
          <a:p>
            <a:pPr lvl="1"/>
            <a:r>
              <a:rPr lang="en-GB" dirty="0"/>
              <a:t>02</a:t>
            </a:r>
          </a:p>
          <a:p>
            <a:pPr lvl="2"/>
            <a:r>
              <a:rPr lang="en-GB" dirty="0"/>
              <a:t>03</a:t>
            </a:r>
          </a:p>
          <a:p>
            <a:pPr lvl="3"/>
            <a:r>
              <a:rPr lang="en-GB" dirty="0"/>
              <a:t>04</a:t>
            </a:r>
          </a:p>
          <a:p>
            <a:pPr lvl="4"/>
            <a:r>
              <a:rPr lang="en-GB" dirty="0"/>
              <a:t>05</a:t>
            </a:r>
          </a:p>
          <a:p>
            <a:pPr lvl="5"/>
            <a:r>
              <a:rPr lang="en-GB" dirty="0"/>
              <a:t>06</a:t>
            </a:r>
          </a:p>
          <a:p>
            <a:pPr lvl="6"/>
            <a:r>
              <a:rPr lang="en-GB" dirty="0"/>
              <a:t>07</a:t>
            </a:r>
          </a:p>
          <a:p>
            <a:pPr lvl="7"/>
            <a:r>
              <a:rPr lang="en-GB" dirty="0"/>
              <a:t>08</a:t>
            </a:r>
          </a:p>
          <a:p>
            <a:pPr lvl="8"/>
            <a:r>
              <a:rPr lang="en-GB" dirty="0"/>
              <a:t>09</a:t>
            </a:r>
          </a:p>
        </p:txBody>
      </p:sp>
      <p:sp>
        <p:nvSpPr>
          <p:cNvPr id="13" name="Datumsplatzhalter 12"/>
          <p:cNvSpPr>
            <a:spLocks noGrp="1"/>
          </p:cNvSpPr>
          <p:nvPr>
            <p:ph type="dt" sz="half" idx="2"/>
          </p:nvPr>
        </p:nvSpPr>
        <p:spPr>
          <a:xfrm>
            <a:off x="2134766" y="6494399"/>
            <a:ext cx="792088" cy="123112"/>
          </a:xfrm>
          <a:prstGeom prst="rect">
            <a:avLst/>
          </a:prstGeom>
        </p:spPr>
        <p:txBody>
          <a:bodyPr vert="horz" lIns="0" tIns="0" rIns="0" bIns="0" rtlCol="0" anchor="t"/>
          <a:lstStyle>
            <a:lvl1pPr algn="l">
              <a:defRPr sz="800">
                <a:solidFill>
                  <a:schemeClr val="tx1"/>
                </a:solidFill>
              </a:defRPr>
            </a:lvl1pPr>
          </a:lstStyle>
          <a:p>
            <a:fld id="{94C5268C-6958-4C27-B9A9-7B732B3052BE}" type="datetimeFigureOut">
              <a:rPr lang="en-GB" smtClean="0"/>
              <a:pPr/>
              <a:t>21/05/2020</a:t>
            </a:fld>
            <a:endParaRPr lang="en-GB" dirty="0"/>
          </a:p>
        </p:txBody>
      </p:sp>
      <p:cxnSp>
        <p:nvCxnSpPr>
          <p:cNvPr id="20" name="Gerade Verbindung 19"/>
          <p:cNvCxnSpPr/>
          <p:nvPr/>
        </p:nvCxnSpPr>
        <p:spPr>
          <a:xfrm flipH="1">
            <a:off x="-313506" y="1529080"/>
            <a:ext cx="216024"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681129"/>
      </p:ext>
    </p:extLst>
  </p:cSld>
  <p:clrMap bg1="lt1" tx1="dk1" bg2="lt2" tx2="dk2" accent1="accent1" accent2="accent2" accent3="accent3" accent4="accent4" accent5="accent5" accent6="accent6" hlink="hlink" folHlink="folHlink"/>
  <p:sldLayoutIdLst>
    <p:sldLayoutId id="2147483761" r:id="rId1"/>
    <p:sldLayoutId id="2147483764" r:id="rId2"/>
    <p:sldLayoutId id="2147483740" r:id="rId3"/>
    <p:sldLayoutId id="2147483702" r:id="rId4"/>
    <p:sldLayoutId id="2147483771" r:id="rId5"/>
    <p:sldLayoutId id="2147483706" r:id="rId6"/>
    <p:sldLayoutId id="2147483708" r:id="rId7"/>
    <p:sldLayoutId id="2147483710" r:id="rId8"/>
    <p:sldLayoutId id="2147483714" r:id="rId9"/>
    <p:sldLayoutId id="2147483716" r:id="rId10"/>
    <p:sldLayoutId id="2147483745" r:id="rId11"/>
    <p:sldLayoutId id="2147483768" r:id="rId12"/>
    <p:sldLayoutId id="2147483769" r:id="rId13"/>
    <p:sldLayoutId id="2147483762" r:id="rId14"/>
    <p:sldLayoutId id="2147483770" r:id="rId15"/>
    <p:sldLayoutId id="2147483766" r:id="rId16"/>
    <p:sldLayoutId id="2147483739" r:id="rId17"/>
    <p:sldLayoutId id="2147483719" r:id="rId18"/>
    <p:sldLayoutId id="2147483767" r:id="rId19"/>
    <p:sldLayoutId id="2147483748" r:id="rId20"/>
    <p:sldLayoutId id="2147483724" r:id="rId21"/>
    <p:sldLayoutId id="2147483725" r:id="rId22"/>
    <p:sldLayoutId id="2147483726" r:id="rId23"/>
    <p:sldLayoutId id="2147483729" r:id="rId24"/>
    <p:sldLayoutId id="2147483742" r:id="rId25"/>
    <p:sldLayoutId id="2147483733" r:id="rId26"/>
    <p:sldLayoutId id="2147483968" r:id="rId27"/>
  </p:sldLayoutIdLst>
  <p:timing>
    <p:tnLst>
      <p:par>
        <p:cTn id="1" dur="indefinite" restart="never" nodeType="tmRoot"/>
      </p:par>
    </p:tnLst>
  </p:timing>
  <p:hf hdr="0"/>
  <p:txStyles>
    <p:titleStyle>
      <a:lvl1pPr algn="l" defTabSz="1219170" rtl="0" eaLnBrk="1" latinLnBrk="0" hangingPunct="1">
        <a:spcBef>
          <a:spcPct val="0"/>
        </a:spcBef>
        <a:buNone/>
        <a:defRPr sz="3000" b="1" kern="1200" cap="all" baseline="0">
          <a:solidFill>
            <a:schemeClr val="tx2"/>
          </a:solidFill>
          <a:latin typeface="+mj-lt"/>
          <a:ea typeface="+mj-ea"/>
          <a:cs typeface="+mj-cs"/>
        </a:defRPr>
      </a:lvl1pPr>
    </p:titleStyle>
    <p:bodyStyle>
      <a:lvl1pPr marL="0" indent="0" algn="l" defTabSz="1219170" rtl="0" eaLnBrk="1" latinLnBrk="0" hangingPunct="1">
        <a:lnSpc>
          <a:spcPct val="100000"/>
        </a:lnSpc>
        <a:spcBef>
          <a:spcPts val="200"/>
        </a:spcBef>
        <a:spcAft>
          <a:spcPts val="200"/>
        </a:spcAft>
        <a:buFont typeface="Arial" panose="020B0604020202020204" pitchFamily="34" charset="0"/>
        <a:buNone/>
        <a:defRPr sz="1800" b="0" kern="1200" cap="none" baseline="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800" kern="1200" noProof="0" dirty="0" smtClean="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6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8" Type="http://schemas.openxmlformats.org/officeDocument/2006/relationships/hyperlink" Target="https://www.youtube.com/watch?v=Og847HVwRSI" TargetMode="External"/><Relationship Id="rId3" Type="http://schemas.openxmlformats.org/officeDocument/2006/relationships/hyperlink" Target="https://es.wikipedia.org/wiki/Python" TargetMode="External"/><Relationship Id="rId7" Type="http://schemas.openxmlformats.org/officeDocument/2006/relationships/hyperlink" Target="https://www.hackerrank.com/" TargetMode="External"/><Relationship Id="rId2" Type="http://schemas.openxmlformats.org/officeDocument/2006/relationships/hyperlink" Target="https://docs.python.org/3/faq/general.html" TargetMode="External"/><Relationship Id="rId1" Type="http://schemas.openxmlformats.org/officeDocument/2006/relationships/slideLayout" Target="../slideLayouts/slideLayout27.xml"/><Relationship Id="rId6" Type="http://schemas.openxmlformats.org/officeDocument/2006/relationships/hyperlink" Target="https://media-exp1.licdn.com/dms/document/C561FAQGeGhSlONivoA/feedshare-document-pdf-analyzed/0?e=1589832000&amp;v=beta&amp;t=gsKEMWrYXbwh-LrPaQDpUlSf27aqtRHucwHG57oeZXA" TargetMode="External"/><Relationship Id="rId5" Type="http://schemas.openxmlformats.org/officeDocument/2006/relationships/hyperlink" Target="https://www.linkedin.com/in/drangshu/" TargetMode="External"/><Relationship Id="rId4" Type="http://schemas.openxmlformats.org/officeDocument/2006/relationships/hyperlink" Target="http://pyspanishdoc.sourceforge.net/tut/tut.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python.org/psf" TargetMode="Externa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8"/>
          </p:nvPr>
        </p:nvSpPr>
        <p:spPr>
          <a:xfrm>
            <a:off x="-97482" y="-98598"/>
            <a:ext cx="4939357" cy="6958185"/>
          </a:xfrm>
        </p:spPr>
        <p:txBody>
          <a:bodyPr/>
          <a:lstStyle/>
          <a:p>
            <a:endParaRPr lang="de-DE" dirty="0"/>
          </a:p>
        </p:txBody>
      </p:sp>
      <p:sp>
        <p:nvSpPr>
          <p:cNvPr id="4" name="Textplatzhalter 3"/>
          <p:cNvSpPr>
            <a:spLocks noGrp="1"/>
          </p:cNvSpPr>
          <p:nvPr>
            <p:ph type="body" sz="quarter" idx="19"/>
          </p:nvPr>
        </p:nvSpPr>
        <p:spPr>
          <a:xfrm>
            <a:off x="4841876" y="-98598"/>
            <a:ext cx="3805237" cy="5449051"/>
          </a:xfrm>
        </p:spPr>
        <p:txBody>
          <a:bodyPr/>
          <a:lstStyle/>
          <a:p>
            <a:endParaRPr lang="de-DE" dirty="0"/>
          </a:p>
        </p:txBody>
      </p:sp>
      <p:sp>
        <p:nvSpPr>
          <p:cNvPr id="2" name="Textplatzhalter 1"/>
          <p:cNvSpPr>
            <a:spLocks noGrp="1"/>
          </p:cNvSpPr>
          <p:nvPr>
            <p:ph type="body" sz="quarter" idx="13"/>
          </p:nvPr>
        </p:nvSpPr>
        <p:spPr/>
        <p:txBody>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dirty="0" smtClean="0"/>
              <a:t>Barcelona, 21/05/2020</a:t>
            </a:r>
            <a:endParaRPr lang="en-GB" dirty="0"/>
          </a:p>
        </p:txBody>
      </p:sp>
      <p:sp>
        <p:nvSpPr>
          <p:cNvPr id="11" name="Titel 10"/>
          <p:cNvSpPr>
            <a:spLocks noGrp="1"/>
          </p:cNvSpPr>
          <p:nvPr>
            <p:ph type="title"/>
          </p:nvPr>
        </p:nvSpPr>
        <p:spPr/>
        <p:txBody>
          <a:bodyPr/>
          <a:lstStyle/>
          <a:p>
            <a:r>
              <a:rPr lang="en-GB" dirty="0" smtClean="0">
                <a:solidFill>
                  <a:schemeClr val="tx2"/>
                </a:solidFill>
              </a:rPr>
              <a:t>Business Intelligence</a:t>
            </a:r>
            <a:br>
              <a:rPr lang="en-GB" dirty="0" smtClean="0">
                <a:solidFill>
                  <a:schemeClr val="tx2"/>
                </a:solidFill>
              </a:rPr>
            </a:br>
            <a:r>
              <a:rPr lang="en-GB" dirty="0" smtClean="0"/>
              <a:t>Intro to Python</a:t>
            </a:r>
            <a:r>
              <a:rPr lang="en-GB" dirty="0"/>
              <a:t/>
            </a:r>
            <a:br>
              <a:rPr lang="en-GB" dirty="0"/>
            </a:br>
            <a:endParaRPr lang="en-GB" dirty="0"/>
          </a:p>
        </p:txBody>
      </p:sp>
      <p:grpSp>
        <p:nvGrpSpPr>
          <p:cNvPr id="48" name="Gruppieren 47"/>
          <p:cNvGrpSpPr/>
          <p:nvPr/>
        </p:nvGrpSpPr>
        <p:grpSpPr>
          <a:xfrm>
            <a:off x="5087094" y="5864005"/>
            <a:ext cx="1638797" cy="446109"/>
            <a:chOff x="7624761" y="5069989"/>
            <a:chExt cx="1638797" cy="446109"/>
          </a:xfrm>
        </p:grpSpPr>
        <p:sp>
          <p:nvSpPr>
            <p:cNvPr id="49" name="Textfeld 48"/>
            <p:cNvSpPr txBox="1"/>
            <p:nvPr/>
          </p:nvSpPr>
          <p:spPr>
            <a:xfrm>
              <a:off x="7624763" y="5085978"/>
              <a:ext cx="1638795" cy="402775"/>
            </a:xfrm>
            <a:prstGeom prst="rect">
              <a:avLst/>
            </a:prstGeom>
            <a:noFill/>
            <a:ln w="25400" cmpd="sng">
              <a:noFill/>
            </a:ln>
          </p:spPr>
          <p:txBody>
            <a:bodyPr wrap="square" lIns="0" tIns="108000" rIns="0" bIns="108000" rtlCol="0">
              <a:spAutoFit/>
            </a:bodyPr>
            <a:lstStyle/>
            <a:p>
              <a:r>
                <a:rPr lang="en-GB" sz="1200" b="1" dirty="0" smtClean="0">
                  <a:solidFill>
                    <a:srgbClr val="E4003A"/>
                  </a:solidFill>
                </a:rPr>
                <a:t>Strictly </a:t>
              </a:r>
              <a:r>
                <a:rPr lang="en-GB" sz="1200" b="1" dirty="0">
                  <a:solidFill>
                    <a:srgbClr val="E4003A"/>
                  </a:solidFill>
                </a:rPr>
                <a:t>Confidential</a:t>
              </a:r>
            </a:p>
          </p:txBody>
        </p:sp>
        <p:grpSp>
          <p:nvGrpSpPr>
            <p:cNvPr id="55" name="Gruppieren 54"/>
            <p:cNvGrpSpPr/>
            <p:nvPr/>
          </p:nvGrpSpPr>
          <p:grpSpPr>
            <a:xfrm>
              <a:off x="7624761" y="5069989"/>
              <a:ext cx="1368000" cy="446109"/>
              <a:chOff x="7624763" y="5079537"/>
              <a:chExt cx="1550486" cy="446109"/>
            </a:xfrm>
          </p:grpSpPr>
          <p:cxnSp>
            <p:nvCxnSpPr>
              <p:cNvPr id="56" name="Gerade Verbindung 55"/>
              <p:cNvCxnSpPr/>
              <p:nvPr/>
            </p:nvCxnSpPr>
            <p:spPr>
              <a:xfrm>
                <a:off x="7624763" y="5079537"/>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cxnSp>
            <p:nvCxnSpPr>
              <p:cNvPr id="57" name="Gerade Verbindung 56"/>
              <p:cNvCxnSpPr/>
              <p:nvPr/>
            </p:nvCxnSpPr>
            <p:spPr>
              <a:xfrm>
                <a:off x="7624763" y="5525646"/>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grpSp>
      </p:gr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830" y="341826"/>
            <a:ext cx="2034974" cy="227917"/>
          </a:xfrm>
          <a:prstGeom prst="rect">
            <a:avLst/>
          </a:prstGeom>
        </p:spPr>
      </p:pic>
    </p:spTree>
    <p:extLst>
      <p:ext uri="{BB962C8B-B14F-4D97-AF65-F5344CB8AC3E}">
        <p14:creationId xmlns:p14="http://schemas.microsoft.com/office/powerpoint/2010/main" val="26739055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E6F2011E-DDD7-4972-8D90-B231CB6FC4C6}" type="datetime5">
              <a:rPr lang="en-US" smtClean="0">
                <a:solidFill>
                  <a:srgbClr val="000000"/>
                </a:solidFill>
              </a:rPr>
              <a:pPr/>
              <a:t>21-May-20</a:t>
            </a:fld>
            <a:endParaRPr lang="de-DE" dirty="0">
              <a:solidFill>
                <a:srgbClr val="000000"/>
              </a:solidFill>
            </a:endParaRPr>
          </a:p>
        </p:txBody>
      </p:sp>
      <p:sp>
        <p:nvSpPr>
          <p:cNvPr id="6" name="Fußzeilenplatzhalter 5"/>
          <p:cNvSpPr>
            <a:spLocks noGrp="1"/>
          </p:cNvSpPr>
          <p:nvPr>
            <p:ph type="ftr" sz="quarter" idx="11"/>
          </p:nvPr>
        </p:nvSpPr>
        <p:spPr/>
        <p:txBody>
          <a:bodyPr/>
          <a:lstStyle/>
          <a:p>
            <a:r>
              <a:rPr lang="en-GB" dirty="0"/>
              <a:t>BI Tools| RE Information Center</a:t>
            </a:r>
          </a:p>
        </p:txBody>
      </p:sp>
      <p:sp>
        <p:nvSpPr>
          <p:cNvPr id="7" name="Foliennummernplatzhalter 6"/>
          <p:cNvSpPr>
            <a:spLocks noGrp="1"/>
          </p:cNvSpPr>
          <p:nvPr>
            <p:ph type="sldNum" sz="quarter" idx="12"/>
          </p:nvPr>
        </p:nvSpPr>
        <p:spPr/>
        <p:txBody>
          <a:bodyPr/>
          <a:lstStyle/>
          <a:p>
            <a:fld id="{61201FF1-C63B-412E-ABF0-3D0E918900AC}" type="slidenum">
              <a:rPr lang="de-DE" smtClean="0">
                <a:solidFill>
                  <a:srgbClr val="000000"/>
                </a:solidFill>
              </a:rPr>
              <a:pPr/>
              <a:t>10</a:t>
            </a:fld>
            <a:endParaRPr lang="de-DE" dirty="0">
              <a:solidFill>
                <a:srgbClr val="000000"/>
              </a:solidFill>
            </a:endParaRPr>
          </a:p>
        </p:txBody>
      </p:sp>
      <p:sp>
        <p:nvSpPr>
          <p:cNvPr id="11" name="Textplatzhalter 10"/>
          <p:cNvSpPr>
            <a:spLocks noGrp="1"/>
          </p:cNvSpPr>
          <p:nvPr>
            <p:ph type="body" sz="quarter" idx="18"/>
          </p:nvPr>
        </p:nvSpPr>
        <p:spPr>
          <a:solidFill>
            <a:srgbClr val="F6E5EA"/>
          </a:solidFill>
        </p:spPr>
        <p:txBody>
          <a:bodyPr/>
          <a:lstStyle/>
          <a:p>
            <a:endParaRPr lang="de-DE"/>
          </a:p>
        </p:txBody>
      </p:sp>
      <p:sp>
        <p:nvSpPr>
          <p:cNvPr id="2" name="Title 1"/>
          <p:cNvSpPr>
            <a:spLocks noGrp="1"/>
          </p:cNvSpPr>
          <p:nvPr>
            <p:ph type="title"/>
          </p:nvPr>
        </p:nvSpPr>
        <p:spPr/>
        <p:txBody>
          <a:bodyPr/>
          <a:lstStyle/>
          <a:p>
            <a:r>
              <a:rPr lang="en-US" dirty="0" smtClean="0"/>
              <a:t>WHO USES Python</a:t>
            </a:r>
            <a:endParaRPr lang="en-US" dirty="0"/>
          </a:p>
        </p:txBody>
      </p:sp>
      <p:sp>
        <p:nvSpPr>
          <p:cNvPr id="3" name="2 Rectángulo"/>
          <p:cNvSpPr/>
          <p:nvPr/>
        </p:nvSpPr>
        <p:spPr>
          <a:xfrm>
            <a:off x="550590" y="1166843"/>
            <a:ext cx="9361040" cy="3785652"/>
          </a:xfrm>
          <a:prstGeom prst="rect">
            <a:avLst/>
          </a:prstGeom>
        </p:spPr>
        <p:txBody>
          <a:bodyPr wrap="square">
            <a:spAutoFit/>
          </a:bodyPr>
          <a:lstStyle/>
          <a:p>
            <a:r>
              <a:rPr lang="en-US" dirty="0"/>
              <a:t>Google </a:t>
            </a:r>
            <a:endParaRPr lang="en-US" dirty="0" smtClean="0"/>
          </a:p>
          <a:p>
            <a:r>
              <a:rPr lang="en-US" dirty="0" smtClean="0"/>
              <a:t>Youtube </a:t>
            </a:r>
          </a:p>
          <a:p>
            <a:r>
              <a:rPr lang="en-US" dirty="0" smtClean="0"/>
              <a:t>Yahoo </a:t>
            </a:r>
          </a:p>
          <a:p>
            <a:r>
              <a:rPr lang="en-US" dirty="0" smtClean="0"/>
              <a:t>Industrial </a:t>
            </a:r>
            <a:r>
              <a:rPr lang="en-US" dirty="0"/>
              <a:t>Light &amp; Magic </a:t>
            </a:r>
            <a:endParaRPr lang="en-US" dirty="0" smtClean="0"/>
          </a:p>
          <a:p>
            <a:r>
              <a:rPr lang="en-US" dirty="0"/>
              <a:t>GNU/Linux </a:t>
            </a:r>
            <a:r>
              <a:rPr lang="en-US" dirty="0" smtClean="0"/>
              <a:t>distributions</a:t>
            </a:r>
            <a:endParaRPr lang="en-US" dirty="0"/>
          </a:p>
          <a:p>
            <a:endParaRPr lang="en-US" dirty="0" smtClean="0"/>
          </a:p>
          <a:p>
            <a:r>
              <a:rPr lang="en-US" dirty="0"/>
              <a:t>If we want to </a:t>
            </a:r>
            <a:r>
              <a:rPr lang="en-US" dirty="0" smtClean="0"/>
              <a:t>know other </a:t>
            </a:r>
            <a:r>
              <a:rPr lang="en-US" dirty="0"/>
              <a:t>recognized users and projects, we can </a:t>
            </a:r>
            <a:r>
              <a:rPr lang="en-US" dirty="0" smtClean="0"/>
              <a:t>check it out here: </a:t>
            </a:r>
          </a:p>
          <a:p>
            <a:r>
              <a:rPr lang="en-US" dirty="0" smtClean="0"/>
              <a:t>http</a:t>
            </a:r>
            <a:r>
              <a:rPr lang="en-US" dirty="0"/>
              <a:t>://www.python.org/about/success</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4064848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E6F2011E-DDD7-4972-8D90-B231CB6FC4C6}" type="datetime5">
              <a:rPr lang="en-US" smtClean="0">
                <a:solidFill>
                  <a:srgbClr val="000000"/>
                </a:solidFill>
              </a:rPr>
              <a:pPr/>
              <a:t>21-May-20</a:t>
            </a:fld>
            <a:endParaRPr lang="de-DE" dirty="0">
              <a:solidFill>
                <a:srgbClr val="000000"/>
              </a:solidFill>
            </a:endParaRPr>
          </a:p>
        </p:txBody>
      </p:sp>
      <p:sp>
        <p:nvSpPr>
          <p:cNvPr id="6" name="Fußzeilenplatzhalter 5"/>
          <p:cNvSpPr>
            <a:spLocks noGrp="1"/>
          </p:cNvSpPr>
          <p:nvPr>
            <p:ph type="ftr" sz="quarter" idx="11"/>
          </p:nvPr>
        </p:nvSpPr>
        <p:spPr/>
        <p:txBody>
          <a:bodyPr/>
          <a:lstStyle/>
          <a:p>
            <a:r>
              <a:rPr lang="en-GB" dirty="0"/>
              <a:t>BI Tools| RE Information Center</a:t>
            </a:r>
          </a:p>
        </p:txBody>
      </p:sp>
      <p:sp>
        <p:nvSpPr>
          <p:cNvPr id="7" name="Foliennummernplatzhalter 6"/>
          <p:cNvSpPr>
            <a:spLocks noGrp="1"/>
          </p:cNvSpPr>
          <p:nvPr>
            <p:ph type="sldNum" sz="quarter" idx="12"/>
          </p:nvPr>
        </p:nvSpPr>
        <p:spPr/>
        <p:txBody>
          <a:bodyPr/>
          <a:lstStyle/>
          <a:p>
            <a:fld id="{61201FF1-C63B-412E-ABF0-3D0E918900AC}" type="slidenum">
              <a:rPr lang="de-DE" smtClean="0">
                <a:solidFill>
                  <a:srgbClr val="000000"/>
                </a:solidFill>
              </a:rPr>
              <a:pPr/>
              <a:t>11</a:t>
            </a:fld>
            <a:endParaRPr lang="de-DE" dirty="0">
              <a:solidFill>
                <a:srgbClr val="000000"/>
              </a:solidFill>
            </a:endParaRPr>
          </a:p>
        </p:txBody>
      </p:sp>
      <p:sp>
        <p:nvSpPr>
          <p:cNvPr id="11" name="Textplatzhalter 10"/>
          <p:cNvSpPr>
            <a:spLocks noGrp="1"/>
          </p:cNvSpPr>
          <p:nvPr>
            <p:ph type="body" sz="quarter" idx="18"/>
          </p:nvPr>
        </p:nvSpPr>
        <p:spPr>
          <a:solidFill>
            <a:srgbClr val="F6E5EA"/>
          </a:solidFill>
        </p:spPr>
        <p:txBody>
          <a:bodyPr/>
          <a:lstStyle/>
          <a:p>
            <a:endParaRPr lang="de-DE" dirty="0"/>
          </a:p>
        </p:txBody>
      </p:sp>
      <p:sp>
        <p:nvSpPr>
          <p:cNvPr id="2" name="Title 1"/>
          <p:cNvSpPr>
            <a:spLocks noGrp="1"/>
          </p:cNvSpPr>
          <p:nvPr>
            <p:ph type="title"/>
          </p:nvPr>
        </p:nvSpPr>
        <p:spPr/>
        <p:txBody>
          <a:bodyPr/>
          <a:lstStyle/>
          <a:p>
            <a:r>
              <a:rPr lang="en-US" dirty="0" smtClean="0"/>
              <a:t>INSTALLING </a:t>
            </a:r>
            <a:r>
              <a:rPr lang="en-US" dirty="0"/>
              <a:t>Python</a:t>
            </a:r>
          </a:p>
        </p:txBody>
      </p:sp>
      <p:sp>
        <p:nvSpPr>
          <p:cNvPr id="4" name="3 Rectángulo"/>
          <p:cNvSpPr/>
          <p:nvPr/>
        </p:nvSpPr>
        <p:spPr>
          <a:xfrm>
            <a:off x="550590" y="1166843"/>
            <a:ext cx="8590235" cy="3785652"/>
          </a:xfrm>
          <a:prstGeom prst="rect">
            <a:avLst/>
          </a:prstGeom>
        </p:spPr>
        <p:txBody>
          <a:bodyPr wrap="square">
            <a:spAutoFit/>
          </a:bodyPr>
          <a:lstStyle/>
          <a:p>
            <a:r>
              <a:rPr lang="en-US" dirty="0"/>
              <a:t>There are several different Python implementations: </a:t>
            </a:r>
            <a:endParaRPr lang="en-US" dirty="0" smtClean="0"/>
          </a:p>
          <a:p>
            <a:r>
              <a:rPr lang="en-US" dirty="0" smtClean="0"/>
              <a:t>CPython</a:t>
            </a:r>
            <a:r>
              <a:rPr lang="en-US" dirty="0"/>
              <a:t>, Jython, IronPython, PyPy.</a:t>
            </a:r>
          </a:p>
          <a:p>
            <a:endParaRPr lang="en-US" dirty="0"/>
          </a:p>
          <a:p>
            <a:r>
              <a:rPr lang="en-US" dirty="0"/>
              <a:t>If we are in a GNU / Linux distribution like Ubuntu or Debian we will surely already have Python installed, we can corroborate it by writing in a Python terminal.</a:t>
            </a:r>
          </a:p>
          <a:p>
            <a:endParaRPr lang="en-US" dirty="0"/>
          </a:p>
          <a:p>
            <a:r>
              <a:rPr lang="en-US" dirty="0"/>
              <a:t>If we have an operating system like Windows we can go to the download section of the site www.python.org or directly to the link www.python.org/download</a:t>
            </a:r>
            <a:endParaRPr lang="es-ES" dirty="0"/>
          </a:p>
        </p:txBody>
      </p:sp>
    </p:spTree>
    <p:extLst>
      <p:ext uri="{BB962C8B-B14F-4D97-AF65-F5344CB8AC3E}">
        <p14:creationId xmlns:p14="http://schemas.microsoft.com/office/powerpoint/2010/main" val="4064848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E6F2011E-DDD7-4972-8D90-B231CB6FC4C6}" type="datetime5">
              <a:rPr lang="en-US" smtClean="0">
                <a:solidFill>
                  <a:srgbClr val="000000"/>
                </a:solidFill>
              </a:rPr>
              <a:pPr/>
              <a:t>21-May-20</a:t>
            </a:fld>
            <a:endParaRPr lang="de-DE" dirty="0">
              <a:solidFill>
                <a:srgbClr val="000000"/>
              </a:solidFill>
            </a:endParaRPr>
          </a:p>
        </p:txBody>
      </p:sp>
      <p:sp>
        <p:nvSpPr>
          <p:cNvPr id="6" name="Fußzeilenplatzhalter 5"/>
          <p:cNvSpPr>
            <a:spLocks noGrp="1"/>
          </p:cNvSpPr>
          <p:nvPr>
            <p:ph type="ftr" sz="quarter" idx="11"/>
          </p:nvPr>
        </p:nvSpPr>
        <p:spPr/>
        <p:txBody>
          <a:bodyPr/>
          <a:lstStyle/>
          <a:p>
            <a:r>
              <a:rPr lang="en-GB" dirty="0"/>
              <a:t>BI Tools| RE Information Center</a:t>
            </a:r>
          </a:p>
        </p:txBody>
      </p:sp>
      <p:sp>
        <p:nvSpPr>
          <p:cNvPr id="7" name="Foliennummernplatzhalter 6"/>
          <p:cNvSpPr>
            <a:spLocks noGrp="1"/>
          </p:cNvSpPr>
          <p:nvPr>
            <p:ph type="sldNum" sz="quarter" idx="12"/>
          </p:nvPr>
        </p:nvSpPr>
        <p:spPr/>
        <p:txBody>
          <a:bodyPr/>
          <a:lstStyle/>
          <a:p>
            <a:fld id="{61201FF1-C63B-412E-ABF0-3D0E918900AC}" type="slidenum">
              <a:rPr lang="de-DE" smtClean="0">
                <a:solidFill>
                  <a:srgbClr val="000000"/>
                </a:solidFill>
              </a:rPr>
              <a:pPr/>
              <a:t>12</a:t>
            </a:fld>
            <a:endParaRPr lang="de-DE" dirty="0">
              <a:solidFill>
                <a:srgbClr val="000000"/>
              </a:solidFill>
            </a:endParaRPr>
          </a:p>
        </p:txBody>
      </p:sp>
      <p:sp>
        <p:nvSpPr>
          <p:cNvPr id="11" name="Textplatzhalter 10"/>
          <p:cNvSpPr>
            <a:spLocks noGrp="1"/>
          </p:cNvSpPr>
          <p:nvPr>
            <p:ph type="body" sz="quarter" idx="18"/>
          </p:nvPr>
        </p:nvSpPr>
        <p:spPr>
          <a:solidFill>
            <a:srgbClr val="F6E5EA"/>
          </a:solidFill>
        </p:spPr>
        <p:txBody>
          <a:bodyPr/>
          <a:lstStyle/>
          <a:p>
            <a:endParaRPr lang="de-DE"/>
          </a:p>
        </p:txBody>
      </p:sp>
      <p:sp>
        <p:nvSpPr>
          <p:cNvPr id="2" name="Title 1"/>
          <p:cNvSpPr>
            <a:spLocks noGrp="1"/>
          </p:cNvSpPr>
          <p:nvPr>
            <p:ph type="title"/>
          </p:nvPr>
        </p:nvSpPr>
        <p:spPr/>
        <p:txBody>
          <a:bodyPr/>
          <a:lstStyle/>
          <a:p>
            <a:r>
              <a:rPr lang="en-US" dirty="0" smtClean="0"/>
              <a:t>Python BRANCHES</a:t>
            </a:r>
            <a:endParaRPr lang="en-US" dirty="0"/>
          </a:p>
        </p:txBody>
      </p:sp>
      <p:sp>
        <p:nvSpPr>
          <p:cNvPr id="4" name="3 Rectángulo"/>
          <p:cNvSpPr/>
          <p:nvPr/>
        </p:nvSpPr>
        <p:spPr>
          <a:xfrm>
            <a:off x="533671" y="981522"/>
            <a:ext cx="9593983" cy="4893647"/>
          </a:xfrm>
          <a:prstGeom prst="rect">
            <a:avLst/>
          </a:prstGeom>
        </p:spPr>
        <p:txBody>
          <a:bodyPr wrap="square">
            <a:spAutoFit/>
          </a:bodyPr>
          <a:lstStyle/>
          <a:p>
            <a:r>
              <a:rPr lang="en-US" dirty="0"/>
              <a:t>Python has two development branches: the 2.x branch and the 3.x branch, these are currently in Python 2.7 and Python 3.8 versions.</a:t>
            </a:r>
          </a:p>
          <a:p>
            <a:r>
              <a:rPr lang="en-US" dirty="0"/>
              <a:t> </a:t>
            </a:r>
          </a:p>
          <a:p>
            <a:r>
              <a:rPr lang="en-US" dirty="0"/>
              <a:t>Although both branches are incompatible with each other, and somehow we must migrate a code written in branch 2.x to 3.x, really the changes between one and the other for the programmer are small and easy to learn. Reason why learning in one branch or another is basically the same, we only have to analyze the specific details presented by the 3.x branch.</a:t>
            </a:r>
          </a:p>
          <a:p>
            <a:endParaRPr lang="en-US" dirty="0"/>
          </a:p>
          <a:p>
            <a:r>
              <a:rPr lang="en-US" dirty="0"/>
              <a:t>To learn more about Python 3.x and its differences compared to the 2.x branch, we can enter the following website:</a:t>
            </a:r>
          </a:p>
          <a:p>
            <a:r>
              <a:rPr lang="en-US" dirty="0"/>
              <a:t>http://docs.python.org/release/3.0.1/whatsnew/3.0.html</a:t>
            </a:r>
          </a:p>
        </p:txBody>
      </p:sp>
    </p:spTree>
    <p:extLst>
      <p:ext uri="{BB962C8B-B14F-4D97-AF65-F5344CB8AC3E}">
        <p14:creationId xmlns:p14="http://schemas.microsoft.com/office/powerpoint/2010/main" val="4064848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E6F2011E-DDD7-4972-8D90-B231CB6FC4C6}" type="datetime5">
              <a:rPr lang="en-US" smtClean="0">
                <a:solidFill>
                  <a:srgbClr val="000000"/>
                </a:solidFill>
              </a:rPr>
              <a:pPr/>
              <a:t>21-May-20</a:t>
            </a:fld>
            <a:endParaRPr lang="de-DE" dirty="0">
              <a:solidFill>
                <a:srgbClr val="000000"/>
              </a:solidFill>
            </a:endParaRPr>
          </a:p>
        </p:txBody>
      </p:sp>
      <p:sp>
        <p:nvSpPr>
          <p:cNvPr id="6" name="Fußzeilenplatzhalter 5"/>
          <p:cNvSpPr>
            <a:spLocks noGrp="1"/>
          </p:cNvSpPr>
          <p:nvPr>
            <p:ph type="ftr" sz="quarter" idx="11"/>
          </p:nvPr>
        </p:nvSpPr>
        <p:spPr/>
        <p:txBody>
          <a:bodyPr/>
          <a:lstStyle/>
          <a:p>
            <a:r>
              <a:rPr lang="en-GB" dirty="0"/>
              <a:t>BI Tools| RE Information Center</a:t>
            </a:r>
          </a:p>
        </p:txBody>
      </p:sp>
      <p:sp>
        <p:nvSpPr>
          <p:cNvPr id="7" name="Foliennummernplatzhalter 6"/>
          <p:cNvSpPr>
            <a:spLocks noGrp="1"/>
          </p:cNvSpPr>
          <p:nvPr>
            <p:ph type="sldNum" sz="quarter" idx="12"/>
          </p:nvPr>
        </p:nvSpPr>
        <p:spPr/>
        <p:txBody>
          <a:bodyPr/>
          <a:lstStyle/>
          <a:p>
            <a:fld id="{61201FF1-C63B-412E-ABF0-3D0E918900AC}" type="slidenum">
              <a:rPr lang="de-DE" smtClean="0">
                <a:solidFill>
                  <a:srgbClr val="000000"/>
                </a:solidFill>
              </a:rPr>
              <a:pPr/>
              <a:t>13</a:t>
            </a:fld>
            <a:endParaRPr lang="de-DE" dirty="0">
              <a:solidFill>
                <a:srgbClr val="000000"/>
              </a:solidFill>
            </a:endParaRPr>
          </a:p>
        </p:txBody>
      </p:sp>
      <p:sp>
        <p:nvSpPr>
          <p:cNvPr id="11" name="Textplatzhalter 10"/>
          <p:cNvSpPr>
            <a:spLocks noGrp="1"/>
          </p:cNvSpPr>
          <p:nvPr>
            <p:ph type="body" sz="quarter" idx="18"/>
          </p:nvPr>
        </p:nvSpPr>
        <p:spPr>
          <a:solidFill>
            <a:srgbClr val="F6E5EA"/>
          </a:solidFill>
        </p:spPr>
        <p:txBody>
          <a:bodyPr/>
          <a:lstStyle/>
          <a:p>
            <a:endParaRPr lang="de-DE"/>
          </a:p>
        </p:txBody>
      </p:sp>
      <p:sp>
        <p:nvSpPr>
          <p:cNvPr id="2" name="Title 1"/>
          <p:cNvSpPr>
            <a:spLocks noGrp="1"/>
          </p:cNvSpPr>
          <p:nvPr>
            <p:ph type="title"/>
          </p:nvPr>
        </p:nvSpPr>
        <p:spPr/>
        <p:txBody>
          <a:bodyPr/>
          <a:lstStyle/>
          <a:p>
            <a:r>
              <a:rPr lang="en-US" dirty="0" smtClean="0"/>
              <a:t>WORKING Python</a:t>
            </a:r>
            <a:endParaRPr lang="en-US" dirty="0"/>
          </a:p>
        </p:txBody>
      </p:sp>
      <p:sp>
        <p:nvSpPr>
          <p:cNvPr id="4" name="3 Rectángulo"/>
          <p:cNvSpPr/>
          <p:nvPr/>
        </p:nvSpPr>
        <p:spPr>
          <a:xfrm>
            <a:off x="616135" y="1197546"/>
            <a:ext cx="9433048" cy="1600438"/>
          </a:xfrm>
          <a:prstGeom prst="rect">
            <a:avLst/>
          </a:prstGeom>
        </p:spPr>
        <p:txBody>
          <a:bodyPr wrap="square">
            <a:spAutoFit/>
          </a:bodyPr>
          <a:lstStyle/>
          <a:p>
            <a:r>
              <a:rPr lang="en-US" sz="1400" dirty="0"/>
              <a:t>Interactive </a:t>
            </a:r>
            <a:r>
              <a:rPr lang="en-US" sz="1400" dirty="0" smtClean="0"/>
              <a:t>mode</a:t>
            </a:r>
          </a:p>
          <a:p>
            <a:r>
              <a:rPr lang="en-US" sz="1400" dirty="0" smtClean="0"/>
              <a:t>Before dive </a:t>
            </a:r>
            <a:r>
              <a:rPr lang="en-US" sz="1400" dirty="0"/>
              <a:t>into programming with Python, let's explore interactive execution mode.</a:t>
            </a:r>
          </a:p>
          <a:p>
            <a:endParaRPr lang="en-US" sz="1400" dirty="0"/>
          </a:p>
          <a:p>
            <a:r>
              <a:rPr lang="en-US" sz="1400" dirty="0"/>
              <a:t>This Python mode offers us a command interpreter, in this case Python expressions and functions, where we can execute commands directly to the interpreter and obtain an immediate response for each one. That is to say, it is not necessary to write a complete program to start obtaining execution results, but we can "dialogue" with the interpreter of the programming language.</a:t>
            </a:r>
            <a:endParaRPr lang="es-ES" sz="1400"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654" y="2797984"/>
            <a:ext cx="929640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4848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E6F2011E-DDD7-4972-8D90-B231CB6FC4C6}" type="datetime5">
              <a:rPr lang="en-US" smtClean="0">
                <a:solidFill>
                  <a:srgbClr val="000000"/>
                </a:solidFill>
              </a:rPr>
              <a:pPr/>
              <a:t>21-May-20</a:t>
            </a:fld>
            <a:endParaRPr lang="de-DE" dirty="0">
              <a:solidFill>
                <a:srgbClr val="000000"/>
              </a:solidFill>
            </a:endParaRPr>
          </a:p>
        </p:txBody>
      </p:sp>
      <p:sp>
        <p:nvSpPr>
          <p:cNvPr id="6" name="Fußzeilenplatzhalter 5"/>
          <p:cNvSpPr>
            <a:spLocks noGrp="1"/>
          </p:cNvSpPr>
          <p:nvPr>
            <p:ph type="ftr" sz="quarter" idx="11"/>
          </p:nvPr>
        </p:nvSpPr>
        <p:spPr/>
        <p:txBody>
          <a:bodyPr/>
          <a:lstStyle/>
          <a:p>
            <a:r>
              <a:rPr lang="en-GB" dirty="0"/>
              <a:t>BI Tools| RE Information Center</a:t>
            </a:r>
          </a:p>
        </p:txBody>
      </p:sp>
      <p:sp>
        <p:nvSpPr>
          <p:cNvPr id="7" name="Foliennummernplatzhalter 6"/>
          <p:cNvSpPr>
            <a:spLocks noGrp="1"/>
          </p:cNvSpPr>
          <p:nvPr>
            <p:ph type="sldNum" sz="quarter" idx="12"/>
          </p:nvPr>
        </p:nvSpPr>
        <p:spPr/>
        <p:txBody>
          <a:bodyPr/>
          <a:lstStyle/>
          <a:p>
            <a:fld id="{61201FF1-C63B-412E-ABF0-3D0E918900AC}" type="slidenum">
              <a:rPr lang="de-DE" smtClean="0">
                <a:solidFill>
                  <a:srgbClr val="000000"/>
                </a:solidFill>
              </a:rPr>
              <a:pPr/>
              <a:t>14</a:t>
            </a:fld>
            <a:endParaRPr lang="de-DE" dirty="0">
              <a:solidFill>
                <a:srgbClr val="000000"/>
              </a:solidFill>
            </a:endParaRPr>
          </a:p>
        </p:txBody>
      </p:sp>
      <p:sp>
        <p:nvSpPr>
          <p:cNvPr id="11" name="Textplatzhalter 10"/>
          <p:cNvSpPr>
            <a:spLocks noGrp="1"/>
          </p:cNvSpPr>
          <p:nvPr>
            <p:ph type="body" sz="quarter" idx="18"/>
          </p:nvPr>
        </p:nvSpPr>
        <p:spPr>
          <a:solidFill>
            <a:srgbClr val="F6E5EA"/>
          </a:solidFill>
        </p:spPr>
        <p:txBody>
          <a:bodyPr/>
          <a:lstStyle/>
          <a:p>
            <a:endParaRPr lang="de-DE"/>
          </a:p>
        </p:txBody>
      </p:sp>
      <p:sp>
        <p:nvSpPr>
          <p:cNvPr id="2" name="Title 1"/>
          <p:cNvSpPr>
            <a:spLocks noGrp="1"/>
          </p:cNvSpPr>
          <p:nvPr>
            <p:ph type="title"/>
          </p:nvPr>
        </p:nvSpPr>
        <p:spPr/>
        <p:txBody>
          <a:bodyPr/>
          <a:lstStyle/>
          <a:p>
            <a:r>
              <a:rPr lang="en-US" dirty="0"/>
              <a:t>IDEs Python</a:t>
            </a:r>
          </a:p>
        </p:txBody>
      </p:sp>
      <p:sp>
        <p:nvSpPr>
          <p:cNvPr id="3" name="2 Rectángulo"/>
          <p:cNvSpPr/>
          <p:nvPr/>
        </p:nvSpPr>
        <p:spPr>
          <a:xfrm>
            <a:off x="550590" y="1053530"/>
            <a:ext cx="9577064" cy="4893647"/>
          </a:xfrm>
          <a:prstGeom prst="rect">
            <a:avLst/>
          </a:prstGeom>
        </p:spPr>
        <p:txBody>
          <a:bodyPr wrap="square">
            <a:spAutoFit/>
          </a:bodyPr>
          <a:lstStyle/>
          <a:p>
            <a:r>
              <a:rPr lang="en-US" dirty="0"/>
              <a:t>For Python we have several integrated development environments, among these : </a:t>
            </a:r>
            <a:endParaRPr lang="en-US" dirty="0" smtClean="0"/>
          </a:p>
          <a:p>
            <a:endParaRPr lang="en-US" dirty="0"/>
          </a:p>
          <a:p>
            <a:r>
              <a:rPr lang="en-US" dirty="0" smtClean="0"/>
              <a:t>IDLE </a:t>
            </a:r>
            <a:r>
              <a:rPr lang="en-US" dirty="0"/>
              <a:t>. (Windows/Linux) </a:t>
            </a:r>
          </a:p>
          <a:p>
            <a:r>
              <a:rPr lang="en-US" dirty="0" smtClean="0"/>
              <a:t>Netbeans with the plugin for Python. </a:t>
            </a:r>
            <a:r>
              <a:rPr lang="en-US" dirty="0"/>
              <a:t>(Windows/Linux) </a:t>
            </a:r>
            <a:endParaRPr lang="en-US" dirty="0" smtClean="0"/>
          </a:p>
          <a:p>
            <a:r>
              <a:rPr lang="en-US" dirty="0" smtClean="0"/>
              <a:t>Eclipse </a:t>
            </a:r>
            <a:r>
              <a:rPr lang="en-US" dirty="0"/>
              <a:t>(PyDev) with the plugin for Python. (Windows/Linux) </a:t>
            </a:r>
            <a:endParaRPr lang="en-US" dirty="0" smtClean="0"/>
          </a:p>
          <a:p>
            <a:r>
              <a:rPr lang="en-US" dirty="0" smtClean="0"/>
              <a:t>Emacs</a:t>
            </a:r>
            <a:r>
              <a:rPr lang="en-US" dirty="0"/>
              <a:t>. (Linux) </a:t>
            </a:r>
            <a:r>
              <a:rPr lang="en-US" dirty="0" smtClean="0"/>
              <a:t>Vim</a:t>
            </a:r>
            <a:r>
              <a:rPr lang="en-US" dirty="0"/>
              <a:t>. (Linux) </a:t>
            </a:r>
            <a:endParaRPr lang="en-US" dirty="0" smtClean="0"/>
          </a:p>
          <a:p>
            <a:r>
              <a:rPr lang="en-US" dirty="0" smtClean="0"/>
              <a:t>boa </a:t>
            </a:r>
            <a:r>
              <a:rPr lang="en-US" dirty="0"/>
              <a:t>constructor. (Windows/Linux) </a:t>
            </a:r>
            <a:endParaRPr lang="en-US" dirty="0" smtClean="0"/>
          </a:p>
          <a:p>
            <a:r>
              <a:rPr lang="en-US" dirty="0" smtClean="0"/>
              <a:t>Eric</a:t>
            </a:r>
            <a:r>
              <a:rPr lang="en-US" dirty="0"/>
              <a:t>. (Linux) </a:t>
            </a:r>
            <a:endParaRPr lang="en-US" dirty="0" smtClean="0"/>
          </a:p>
          <a:p>
            <a:r>
              <a:rPr lang="en-US" dirty="0" smtClean="0"/>
              <a:t>Pyragua</a:t>
            </a:r>
            <a:r>
              <a:rPr lang="en-US" dirty="0"/>
              <a:t>. (Windows/Linux) </a:t>
            </a:r>
            <a:endParaRPr lang="en-US" dirty="0" smtClean="0"/>
          </a:p>
          <a:p>
            <a:r>
              <a:rPr lang="en-US" dirty="0" smtClean="0"/>
              <a:t>Geany </a:t>
            </a:r>
            <a:r>
              <a:rPr lang="en-US" dirty="0"/>
              <a:t>(Windows/Linux) </a:t>
            </a:r>
            <a:endParaRPr lang="en-US" dirty="0" smtClean="0"/>
          </a:p>
          <a:p>
            <a:r>
              <a:rPr lang="es-419" dirty="0" smtClean="0"/>
              <a:t>Visual Studio Code (</a:t>
            </a:r>
            <a:r>
              <a:rPr lang="es-419" dirty="0" err="1" smtClean="0"/>
              <a:t>windows</a:t>
            </a:r>
            <a:r>
              <a:rPr lang="es-419" dirty="0" smtClean="0"/>
              <a:t>/Linux</a:t>
            </a:r>
            <a:r>
              <a:rPr lang="es-419" dirty="0" smtClean="0"/>
              <a:t>)</a:t>
            </a:r>
          </a:p>
          <a:p>
            <a:r>
              <a:rPr lang="es-419" dirty="0" smtClean="0"/>
              <a:t>Anaconda (</a:t>
            </a:r>
            <a:r>
              <a:rPr lang="es-419" dirty="0" err="1" smtClean="0"/>
              <a:t>Not</a:t>
            </a:r>
            <a:r>
              <a:rPr lang="es-419" dirty="0" smtClean="0"/>
              <a:t> </a:t>
            </a:r>
            <a:r>
              <a:rPr lang="es-419" dirty="0" err="1" smtClean="0"/>
              <a:t>an</a:t>
            </a:r>
            <a:r>
              <a:rPr lang="es-419" dirty="0"/>
              <a:t> </a:t>
            </a:r>
            <a:r>
              <a:rPr lang="es-419" dirty="0" smtClean="0"/>
              <a:t>“IDE” </a:t>
            </a:r>
            <a:r>
              <a:rPr lang="es-419" dirty="0" err="1" smtClean="0"/>
              <a:t>it’s</a:t>
            </a:r>
            <a:r>
              <a:rPr lang="es-419" dirty="0" smtClean="0"/>
              <a:t> </a:t>
            </a:r>
            <a:r>
              <a:rPr lang="es-419" dirty="0" err="1" smtClean="0"/>
              <a:t>for</a:t>
            </a:r>
            <a:r>
              <a:rPr lang="es-419" dirty="0" smtClean="0"/>
              <a:t> </a:t>
            </a:r>
            <a:r>
              <a:rPr lang="es-419" dirty="0" err="1"/>
              <a:t>scientific</a:t>
            </a:r>
            <a:r>
              <a:rPr lang="es-419" dirty="0"/>
              <a:t> </a:t>
            </a:r>
            <a:r>
              <a:rPr lang="es-419" dirty="0" err="1"/>
              <a:t>computing</a:t>
            </a:r>
            <a:r>
              <a:rPr lang="es-419" dirty="0"/>
              <a:t>)</a:t>
            </a:r>
            <a:endParaRPr lang="en-US" dirty="0"/>
          </a:p>
        </p:txBody>
      </p:sp>
    </p:spTree>
    <p:extLst>
      <p:ext uri="{BB962C8B-B14F-4D97-AF65-F5344CB8AC3E}">
        <p14:creationId xmlns:p14="http://schemas.microsoft.com/office/powerpoint/2010/main" val="4064848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E6F2011E-DDD7-4972-8D90-B231CB6FC4C6}" type="datetime5">
              <a:rPr lang="en-US" smtClean="0">
                <a:solidFill>
                  <a:srgbClr val="000000"/>
                </a:solidFill>
              </a:rPr>
              <a:pPr/>
              <a:t>21-May-20</a:t>
            </a:fld>
            <a:endParaRPr lang="de-DE" dirty="0">
              <a:solidFill>
                <a:srgbClr val="000000"/>
              </a:solidFill>
            </a:endParaRPr>
          </a:p>
        </p:txBody>
      </p:sp>
      <p:sp>
        <p:nvSpPr>
          <p:cNvPr id="6" name="Fußzeilenplatzhalter 5"/>
          <p:cNvSpPr>
            <a:spLocks noGrp="1"/>
          </p:cNvSpPr>
          <p:nvPr>
            <p:ph type="ftr" sz="quarter" idx="11"/>
          </p:nvPr>
        </p:nvSpPr>
        <p:spPr/>
        <p:txBody>
          <a:bodyPr/>
          <a:lstStyle/>
          <a:p>
            <a:r>
              <a:rPr lang="en-GB" dirty="0"/>
              <a:t>BI Tools| RE Information Center</a:t>
            </a:r>
          </a:p>
        </p:txBody>
      </p:sp>
      <p:sp>
        <p:nvSpPr>
          <p:cNvPr id="7" name="Foliennummernplatzhalter 6"/>
          <p:cNvSpPr>
            <a:spLocks noGrp="1"/>
          </p:cNvSpPr>
          <p:nvPr>
            <p:ph type="sldNum" sz="quarter" idx="12"/>
          </p:nvPr>
        </p:nvSpPr>
        <p:spPr/>
        <p:txBody>
          <a:bodyPr/>
          <a:lstStyle/>
          <a:p>
            <a:fld id="{61201FF1-C63B-412E-ABF0-3D0E918900AC}" type="slidenum">
              <a:rPr lang="de-DE" smtClean="0">
                <a:solidFill>
                  <a:srgbClr val="000000"/>
                </a:solidFill>
              </a:rPr>
              <a:pPr/>
              <a:t>15</a:t>
            </a:fld>
            <a:endParaRPr lang="de-DE" dirty="0">
              <a:solidFill>
                <a:srgbClr val="000000"/>
              </a:solidFill>
            </a:endParaRPr>
          </a:p>
        </p:txBody>
      </p:sp>
      <p:sp>
        <p:nvSpPr>
          <p:cNvPr id="11" name="Textplatzhalter 10"/>
          <p:cNvSpPr>
            <a:spLocks noGrp="1"/>
          </p:cNvSpPr>
          <p:nvPr>
            <p:ph type="body" sz="quarter" idx="18"/>
          </p:nvPr>
        </p:nvSpPr>
        <p:spPr>
          <a:solidFill>
            <a:srgbClr val="F6E5EA"/>
          </a:solidFill>
        </p:spPr>
        <p:txBody>
          <a:bodyPr/>
          <a:lstStyle/>
          <a:p>
            <a:endParaRPr lang="de-DE"/>
          </a:p>
        </p:txBody>
      </p:sp>
      <p:sp>
        <p:nvSpPr>
          <p:cNvPr id="2" name="Title 1"/>
          <p:cNvSpPr>
            <a:spLocks noGrp="1"/>
          </p:cNvSpPr>
          <p:nvPr>
            <p:ph type="title"/>
          </p:nvPr>
        </p:nvSpPr>
        <p:spPr/>
        <p:txBody>
          <a:bodyPr/>
          <a:lstStyle/>
          <a:p>
            <a:r>
              <a:rPr lang="en-US" dirty="0" smtClean="0"/>
              <a:t>References</a:t>
            </a:r>
            <a:r>
              <a:rPr lang="en-US" dirty="0"/>
              <a:t> </a:t>
            </a:r>
          </a:p>
        </p:txBody>
      </p:sp>
      <p:sp>
        <p:nvSpPr>
          <p:cNvPr id="3" name="2 Rectángulo"/>
          <p:cNvSpPr/>
          <p:nvPr/>
        </p:nvSpPr>
        <p:spPr>
          <a:xfrm>
            <a:off x="406574" y="981522"/>
            <a:ext cx="8064896" cy="5078313"/>
          </a:xfrm>
          <a:prstGeom prst="rect">
            <a:avLst/>
          </a:prstGeom>
        </p:spPr>
        <p:txBody>
          <a:bodyPr wrap="square">
            <a:spAutoFit/>
          </a:bodyPr>
          <a:lstStyle/>
          <a:p>
            <a:pPr marL="342900" indent="-342900">
              <a:buFont typeface="Arial" panose="020B0604020202020204" pitchFamily="34" charset="0"/>
              <a:buChar char="•"/>
            </a:pPr>
            <a:r>
              <a:rPr lang="es-ES" sz="1800" dirty="0" smtClean="0"/>
              <a:t>Python FAQ</a:t>
            </a:r>
            <a:endParaRPr lang="es-ES" sz="1800" dirty="0"/>
          </a:p>
          <a:p>
            <a:r>
              <a:rPr lang="en-US" sz="1800" dirty="0">
                <a:hlinkClick r:id="rId2"/>
              </a:rPr>
              <a:t>https://</a:t>
            </a:r>
            <a:r>
              <a:rPr lang="en-US" sz="1800" dirty="0" smtClean="0">
                <a:hlinkClick r:id="rId2"/>
              </a:rPr>
              <a:t>docs.python.org/3/faq/general.html</a:t>
            </a:r>
            <a:endParaRPr lang="en-US" sz="1800" dirty="0" smtClean="0"/>
          </a:p>
          <a:p>
            <a:endParaRPr lang="en-US" sz="1800" dirty="0"/>
          </a:p>
          <a:p>
            <a:pPr marL="342900" indent="-342900">
              <a:buFont typeface="Arial" panose="020B0604020202020204" pitchFamily="34" charset="0"/>
              <a:buChar char="•"/>
            </a:pPr>
            <a:r>
              <a:rPr lang="es-ES" sz="1800" dirty="0"/>
              <a:t>Python on Wikipedia</a:t>
            </a:r>
          </a:p>
          <a:p>
            <a:r>
              <a:rPr lang="en-US" sz="1800" dirty="0">
                <a:hlinkClick r:id="rId3"/>
              </a:rPr>
              <a:t>https://</a:t>
            </a:r>
            <a:r>
              <a:rPr lang="en-US" sz="1800" dirty="0" smtClean="0">
                <a:hlinkClick r:id="rId3"/>
              </a:rPr>
              <a:t>es.wikipedia.org/wiki/Python</a:t>
            </a:r>
            <a:endParaRPr lang="es-ES" sz="1800" dirty="0"/>
          </a:p>
          <a:p>
            <a:pPr marL="342900" indent="-342900">
              <a:buFont typeface="Arial" panose="020B0604020202020204" pitchFamily="34" charset="0"/>
              <a:buChar char="•"/>
            </a:pPr>
            <a:endParaRPr lang="es-ES" sz="1800" dirty="0"/>
          </a:p>
          <a:p>
            <a:pPr marL="342900" indent="-342900">
              <a:buFont typeface="Arial" panose="020B0604020202020204" pitchFamily="34" charset="0"/>
              <a:buChar char="•"/>
            </a:pPr>
            <a:r>
              <a:rPr lang="es-ES" sz="1800" dirty="0" smtClean="0"/>
              <a:t>Python </a:t>
            </a:r>
            <a:r>
              <a:rPr lang="es-ES" sz="1800" dirty="0"/>
              <a:t>Tutorial, Guido Van Rossum</a:t>
            </a:r>
          </a:p>
          <a:p>
            <a:r>
              <a:rPr lang="es-ES" sz="1800" dirty="0">
                <a:hlinkClick r:id="rId4"/>
              </a:rPr>
              <a:t>http://</a:t>
            </a:r>
            <a:r>
              <a:rPr lang="es-ES" sz="1800" dirty="0" smtClean="0">
                <a:hlinkClick r:id="rId4"/>
              </a:rPr>
              <a:t>pyspanishdoc.sourceforge.net/tut/tut.html</a:t>
            </a:r>
            <a:endParaRPr lang="es-ES" sz="1800" dirty="0" smtClean="0"/>
          </a:p>
          <a:p>
            <a:pPr marL="342900" indent="-342900">
              <a:buFont typeface="Arial" panose="020B0604020202020204" pitchFamily="34" charset="0"/>
              <a:buChar char="•"/>
            </a:pPr>
            <a:endParaRPr lang="es-ES" sz="1800" dirty="0"/>
          </a:p>
          <a:p>
            <a:pPr marL="342900" indent="-342900">
              <a:buFont typeface="Arial" panose="020B0604020202020204" pitchFamily="34" charset="0"/>
              <a:buChar char="•"/>
            </a:pPr>
            <a:r>
              <a:rPr lang="es-ES" sz="1800" dirty="0"/>
              <a:t>Learn to Think Like a Programmer with Python, Allen Downey</a:t>
            </a:r>
          </a:p>
          <a:p>
            <a:pPr marL="342900" indent="-342900">
              <a:buFont typeface="Arial" panose="020B0604020202020204" pitchFamily="34" charset="0"/>
              <a:buChar char="•"/>
            </a:pPr>
            <a:endParaRPr lang="es-ES" sz="1800" dirty="0"/>
          </a:p>
          <a:p>
            <a:pPr marL="342900" indent="-342900">
              <a:buFont typeface="Arial" panose="020B0604020202020204" pitchFamily="34" charset="0"/>
              <a:buChar char="•"/>
            </a:pPr>
            <a:r>
              <a:rPr lang="es-ES" sz="1800" dirty="0" smtClean="0"/>
              <a:t>Follow on Linkedin: </a:t>
            </a:r>
            <a:r>
              <a:rPr lang="en-US" sz="1800" dirty="0">
                <a:hlinkClick r:id="rId5"/>
              </a:rPr>
              <a:t>Dr. Angshuman</a:t>
            </a:r>
            <a:r>
              <a:rPr lang="en-US" sz="1800" dirty="0"/>
              <a:t> (Ph.D., MBA, BE</a:t>
            </a:r>
            <a:r>
              <a:rPr lang="en-US" sz="1800" dirty="0" smtClean="0"/>
              <a:t>) </a:t>
            </a:r>
          </a:p>
          <a:p>
            <a:r>
              <a:rPr lang="en-US" sz="1800" dirty="0" smtClean="0">
                <a:hlinkClick r:id="rId6"/>
              </a:rPr>
              <a:t>Introduction to Programming in Python</a:t>
            </a:r>
            <a:endParaRPr lang="en-US" sz="1800" dirty="0" smtClean="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smtClean="0"/>
              <a:t>Practice: </a:t>
            </a:r>
            <a:r>
              <a:rPr lang="en-US" sz="1800" dirty="0">
                <a:hlinkClick r:id="rId7"/>
              </a:rPr>
              <a:t>https://www.hackerrank.com</a:t>
            </a:r>
            <a:r>
              <a:rPr lang="en-US" sz="1800" dirty="0" smtClean="0">
                <a:hlinkClick r:id="rId7"/>
              </a:rPr>
              <a:t>/</a:t>
            </a:r>
            <a:endParaRPr lang="en-US" sz="1800" dirty="0" smtClean="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smtClean="0"/>
              <a:t>Timeline Programming Languages: </a:t>
            </a:r>
            <a:r>
              <a:rPr lang="en-US" sz="1800" dirty="0">
                <a:hlinkClick r:id="rId8"/>
              </a:rPr>
              <a:t>https://www.youtube.com/watch?v=Og847HVwRSI</a:t>
            </a:r>
            <a:endParaRPr lang="en-US" sz="1800" dirty="0"/>
          </a:p>
        </p:txBody>
      </p:sp>
    </p:spTree>
    <p:extLst>
      <p:ext uri="{BB962C8B-B14F-4D97-AF65-F5344CB8AC3E}">
        <p14:creationId xmlns:p14="http://schemas.microsoft.com/office/powerpoint/2010/main" val="4064848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endParaRPr lang="de-DE" dirty="0"/>
          </a:p>
        </p:txBody>
      </p:sp>
      <p:sp>
        <p:nvSpPr>
          <p:cNvPr id="59" name="Textplatzhalter 58"/>
          <p:cNvSpPr>
            <a:spLocks noGrp="1"/>
          </p:cNvSpPr>
          <p:nvPr>
            <p:ph type="body" sz="quarter" idx="14"/>
          </p:nvPr>
        </p:nvSpPr>
        <p:spPr/>
        <p:txBody>
          <a:bodyPr/>
          <a:lstStyle/>
          <a:p>
            <a:r>
              <a:rPr lang="en-GB" dirty="0" smtClean="0"/>
              <a:t>Thank you</a:t>
            </a:r>
            <a:endParaRPr lang="en-GB"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5207" y="550109"/>
            <a:ext cx="6095206" cy="6309480"/>
          </a:xfrm>
          <a:prstGeom prst="rect">
            <a:avLst/>
          </a:prstGeom>
        </p:spPr>
      </p:pic>
    </p:spTree>
    <p:extLst>
      <p:ext uri="{BB962C8B-B14F-4D97-AF65-F5344CB8AC3E}">
        <p14:creationId xmlns:p14="http://schemas.microsoft.com/office/powerpoint/2010/main" val="1203852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E6F2011E-DDD7-4972-8D90-B231CB6FC4C6}" type="datetime5">
              <a:rPr lang="en-US" smtClean="0">
                <a:solidFill>
                  <a:srgbClr val="000000"/>
                </a:solidFill>
              </a:rPr>
              <a:pPr/>
              <a:t>21-May-20</a:t>
            </a:fld>
            <a:endParaRPr lang="de-DE" dirty="0">
              <a:solidFill>
                <a:srgbClr val="000000"/>
              </a:solidFill>
            </a:endParaRPr>
          </a:p>
        </p:txBody>
      </p:sp>
      <p:sp>
        <p:nvSpPr>
          <p:cNvPr id="6" name="Fußzeilenplatzhalter 5"/>
          <p:cNvSpPr>
            <a:spLocks noGrp="1"/>
          </p:cNvSpPr>
          <p:nvPr>
            <p:ph type="ftr" sz="quarter" idx="11"/>
          </p:nvPr>
        </p:nvSpPr>
        <p:spPr/>
        <p:txBody>
          <a:bodyPr/>
          <a:lstStyle/>
          <a:p>
            <a:r>
              <a:rPr lang="en-GB" dirty="0"/>
              <a:t>BI Tools| RE Information Center</a:t>
            </a:r>
          </a:p>
        </p:txBody>
      </p:sp>
      <p:sp>
        <p:nvSpPr>
          <p:cNvPr id="7" name="Foliennummernplatzhalter 6"/>
          <p:cNvSpPr>
            <a:spLocks noGrp="1"/>
          </p:cNvSpPr>
          <p:nvPr>
            <p:ph type="sldNum" sz="quarter" idx="12"/>
          </p:nvPr>
        </p:nvSpPr>
        <p:spPr/>
        <p:txBody>
          <a:bodyPr/>
          <a:lstStyle/>
          <a:p>
            <a:fld id="{61201FF1-C63B-412E-ABF0-3D0E918900AC}" type="slidenum">
              <a:rPr lang="de-DE" smtClean="0">
                <a:solidFill>
                  <a:srgbClr val="000000"/>
                </a:solidFill>
              </a:rPr>
              <a:pPr/>
              <a:t>2</a:t>
            </a:fld>
            <a:endParaRPr lang="de-DE" dirty="0">
              <a:solidFill>
                <a:srgbClr val="000000"/>
              </a:solidFill>
            </a:endParaRPr>
          </a:p>
        </p:txBody>
      </p:sp>
      <p:sp>
        <p:nvSpPr>
          <p:cNvPr id="11" name="Textplatzhalter 10"/>
          <p:cNvSpPr>
            <a:spLocks noGrp="1"/>
          </p:cNvSpPr>
          <p:nvPr>
            <p:ph type="body" sz="quarter" idx="18"/>
          </p:nvPr>
        </p:nvSpPr>
        <p:spPr>
          <a:solidFill>
            <a:srgbClr val="F6E5EA"/>
          </a:solidFill>
        </p:spPr>
        <p:txBody>
          <a:bodyPr/>
          <a:lstStyle/>
          <a:p>
            <a:endParaRPr lang="de-DE"/>
          </a:p>
        </p:txBody>
      </p:sp>
      <p:sp>
        <p:nvSpPr>
          <p:cNvPr id="2" name="Title 1"/>
          <p:cNvSpPr>
            <a:spLocks noGrp="1"/>
          </p:cNvSpPr>
          <p:nvPr>
            <p:ph type="title"/>
          </p:nvPr>
        </p:nvSpPr>
        <p:spPr/>
        <p:txBody>
          <a:bodyPr/>
          <a:lstStyle/>
          <a:p>
            <a:r>
              <a:rPr lang="es-ES" dirty="0" smtClean="0"/>
              <a:t>What is python</a:t>
            </a:r>
            <a:endParaRPr lang="en-US" dirty="0"/>
          </a:p>
        </p:txBody>
      </p:sp>
      <p:sp>
        <p:nvSpPr>
          <p:cNvPr id="3" name="2 Rectángulo"/>
          <p:cNvSpPr/>
          <p:nvPr/>
        </p:nvSpPr>
        <p:spPr>
          <a:xfrm>
            <a:off x="478582" y="1269554"/>
            <a:ext cx="8147620" cy="3416320"/>
          </a:xfrm>
          <a:prstGeom prst="rect">
            <a:avLst/>
          </a:prstGeom>
        </p:spPr>
        <p:txBody>
          <a:bodyPr wrap="square">
            <a:spAutoFit/>
          </a:bodyPr>
          <a:lstStyle/>
          <a:p>
            <a:r>
              <a:rPr lang="en-US" dirty="0"/>
              <a:t>Python is </a:t>
            </a:r>
            <a:r>
              <a:rPr lang="en-US" dirty="0" smtClean="0"/>
              <a:t>friendly and easy </a:t>
            </a:r>
            <a:r>
              <a:rPr lang="en-US" dirty="0"/>
              <a:t>to learn and </a:t>
            </a:r>
            <a:r>
              <a:rPr lang="en-US" dirty="0" smtClean="0"/>
              <a:t>a powerful </a:t>
            </a:r>
            <a:r>
              <a:rPr lang="en-US" dirty="0"/>
              <a:t>programming </a:t>
            </a:r>
            <a:r>
              <a:rPr lang="en-US" dirty="0" smtClean="0"/>
              <a:t>language.</a:t>
            </a:r>
          </a:p>
          <a:p>
            <a:endParaRPr lang="es-ES" dirty="0"/>
          </a:p>
          <a:p>
            <a:r>
              <a:rPr lang="es-ES" dirty="0" smtClean="0"/>
              <a:t>Python is</a:t>
            </a:r>
            <a:r>
              <a:rPr lang="es-ES" dirty="0"/>
              <a:t> </a:t>
            </a:r>
            <a:r>
              <a:rPr lang="es-ES" dirty="0" smtClean="0"/>
              <a:t>programming language:</a:t>
            </a:r>
          </a:p>
          <a:p>
            <a:pPr marL="342900" indent="-342900">
              <a:buFont typeface="Arial" panose="020B0604020202020204" pitchFamily="34" charset="0"/>
              <a:buChar char="•"/>
            </a:pPr>
            <a:r>
              <a:rPr lang="es-ES" dirty="0" smtClean="0"/>
              <a:t>Interpreted</a:t>
            </a:r>
          </a:p>
          <a:p>
            <a:pPr marL="342900" indent="-342900">
              <a:buFont typeface="Arial" panose="020B0604020202020204" pitchFamily="34" charset="0"/>
              <a:buChar char="•"/>
            </a:pPr>
            <a:r>
              <a:rPr lang="es-ES" dirty="0" smtClean="0"/>
              <a:t>Dynamic</a:t>
            </a:r>
          </a:p>
          <a:p>
            <a:pPr marL="342900" indent="-342900">
              <a:buFont typeface="Arial" panose="020B0604020202020204" pitchFamily="34" charset="0"/>
              <a:buChar char="•"/>
            </a:pPr>
            <a:r>
              <a:rPr lang="es-ES" dirty="0" smtClean="0"/>
              <a:t>OO (</a:t>
            </a:r>
            <a:r>
              <a:rPr lang="en-US" dirty="0" smtClean="0"/>
              <a:t>leitmotiv</a:t>
            </a:r>
            <a:r>
              <a:rPr lang="es-ES" dirty="0" smtClean="0"/>
              <a:t>: Everything is an object)</a:t>
            </a:r>
          </a:p>
          <a:p>
            <a:pPr marL="342900" indent="-342900">
              <a:buFont typeface="Arial" panose="020B0604020202020204" pitchFamily="34" charset="0"/>
              <a:buChar char="•"/>
            </a:pPr>
            <a:r>
              <a:rPr lang="es-ES" dirty="0" smtClean="0"/>
              <a:t>General purposes</a:t>
            </a:r>
          </a:p>
          <a:p>
            <a:pPr marL="342900" indent="-342900">
              <a:buFont typeface="Arial" panose="020B0604020202020204" pitchFamily="34" charset="0"/>
              <a:buChar char="•"/>
            </a:pPr>
            <a:r>
              <a:rPr lang="es-ES" dirty="0" smtClean="0"/>
              <a:t>Multiplatform</a:t>
            </a:r>
            <a:endParaRPr lang="en-US" dirty="0"/>
          </a:p>
        </p:txBody>
      </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102" y="4360760"/>
            <a:ext cx="346710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415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E6F2011E-DDD7-4972-8D90-B231CB6FC4C6}" type="datetime5">
              <a:rPr lang="en-US" smtClean="0">
                <a:solidFill>
                  <a:srgbClr val="000000"/>
                </a:solidFill>
              </a:rPr>
              <a:pPr/>
              <a:t>21-May-20</a:t>
            </a:fld>
            <a:endParaRPr lang="de-DE" dirty="0">
              <a:solidFill>
                <a:srgbClr val="000000"/>
              </a:solidFill>
            </a:endParaRPr>
          </a:p>
        </p:txBody>
      </p:sp>
      <p:sp>
        <p:nvSpPr>
          <p:cNvPr id="6" name="Fußzeilenplatzhalter 5"/>
          <p:cNvSpPr>
            <a:spLocks noGrp="1"/>
          </p:cNvSpPr>
          <p:nvPr>
            <p:ph type="ftr" sz="quarter" idx="11"/>
          </p:nvPr>
        </p:nvSpPr>
        <p:spPr/>
        <p:txBody>
          <a:bodyPr/>
          <a:lstStyle/>
          <a:p>
            <a:r>
              <a:rPr lang="en-GB" dirty="0"/>
              <a:t>BI Tools| RE Information Center</a:t>
            </a:r>
          </a:p>
        </p:txBody>
      </p:sp>
      <p:sp>
        <p:nvSpPr>
          <p:cNvPr id="7" name="Foliennummernplatzhalter 6"/>
          <p:cNvSpPr>
            <a:spLocks noGrp="1"/>
          </p:cNvSpPr>
          <p:nvPr>
            <p:ph type="sldNum" sz="quarter" idx="12"/>
          </p:nvPr>
        </p:nvSpPr>
        <p:spPr/>
        <p:txBody>
          <a:bodyPr/>
          <a:lstStyle/>
          <a:p>
            <a:fld id="{61201FF1-C63B-412E-ABF0-3D0E918900AC}" type="slidenum">
              <a:rPr lang="de-DE" smtClean="0">
                <a:solidFill>
                  <a:srgbClr val="000000"/>
                </a:solidFill>
              </a:rPr>
              <a:pPr/>
              <a:t>3</a:t>
            </a:fld>
            <a:endParaRPr lang="de-DE" dirty="0">
              <a:solidFill>
                <a:srgbClr val="000000"/>
              </a:solidFill>
            </a:endParaRPr>
          </a:p>
        </p:txBody>
      </p:sp>
      <p:sp>
        <p:nvSpPr>
          <p:cNvPr id="11" name="Textplatzhalter 10"/>
          <p:cNvSpPr>
            <a:spLocks noGrp="1"/>
          </p:cNvSpPr>
          <p:nvPr>
            <p:ph type="body" sz="quarter" idx="18"/>
          </p:nvPr>
        </p:nvSpPr>
        <p:spPr>
          <a:solidFill>
            <a:srgbClr val="F6E5EA"/>
          </a:solidFill>
        </p:spPr>
        <p:txBody>
          <a:bodyPr/>
          <a:lstStyle/>
          <a:p>
            <a:endParaRPr lang="de-DE"/>
          </a:p>
        </p:txBody>
      </p:sp>
      <p:sp>
        <p:nvSpPr>
          <p:cNvPr id="2" name="Title 1"/>
          <p:cNvSpPr>
            <a:spLocks noGrp="1"/>
          </p:cNvSpPr>
          <p:nvPr>
            <p:ph type="title"/>
          </p:nvPr>
        </p:nvSpPr>
        <p:spPr/>
        <p:txBody>
          <a:bodyPr/>
          <a:lstStyle/>
          <a:p>
            <a:r>
              <a:rPr lang="en-US" dirty="0" smtClean="0"/>
              <a:t>PYTHON HISTORY</a:t>
            </a:r>
            <a:endParaRPr lang="en-US" dirty="0"/>
          </a:p>
        </p:txBody>
      </p:sp>
      <p:sp>
        <p:nvSpPr>
          <p:cNvPr id="9" name="8 Rectángulo"/>
          <p:cNvSpPr/>
          <p:nvPr/>
        </p:nvSpPr>
        <p:spPr>
          <a:xfrm>
            <a:off x="406575" y="1179617"/>
            <a:ext cx="6984775" cy="2308324"/>
          </a:xfrm>
          <a:prstGeom prst="rect">
            <a:avLst/>
          </a:prstGeom>
        </p:spPr>
        <p:txBody>
          <a:bodyPr wrap="square">
            <a:spAutoFit/>
          </a:bodyPr>
          <a:lstStyle/>
          <a:p>
            <a:r>
              <a:rPr lang="en-US" dirty="0"/>
              <a:t>Python was first released in 1991, initially developed by Guido van Rossum. Python was inspired by ABC and Haskell programming languages.</a:t>
            </a:r>
          </a:p>
          <a:p>
            <a:r>
              <a:rPr lang="en-US" dirty="0"/>
              <a:t/>
            </a:r>
            <a:br>
              <a:rPr lang="en-US" dirty="0"/>
            </a:br>
            <a:endParaRPr lang="en-US" dirty="0"/>
          </a:p>
        </p:txBody>
      </p:sp>
      <p:sp>
        <p:nvSpPr>
          <p:cNvPr id="10" name="9 Rectángulo"/>
          <p:cNvSpPr/>
          <p:nvPr/>
        </p:nvSpPr>
        <p:spPr>
          <a:xfrm>
            <a:off x="406574" y="2903669"/>
            <a:ext cx="6984776" cy="1938992"/>
          </a:xfrm>
          <a:prstGeom prst="rect">
            <a:avLst/>
          </a:prstGeom>
        </p:spPr>
        <p:txBody>
          <a:bodyPr wrap="square">
            <a:spAutoFit/>
          </a:bodyPr>
          <a:lstStyle/>
          <a:p>
            <a:r>
              <a:rPr lang="en-US" dirty="0"/>
              <a:t>Python is developed under an OSI-approved open source license, making it freely usable and distributable, even for commercial use. Python's license is administered by the </a:t>
            </a:r>
            <a:r>
              <a:rPr lang="en-US" dirty="0">
                <a:hlinkClick r:id="rId2"/>
              </a:rPr>
              <a:t>Python Software Foundation</a:t>
            </a:r>
            <a:endParaRPr lang="en-US" dirty="0"/>
          </a:p>
        </p:txBody>
      </p:sp>
      <p:sp>
        <p:nvSpPr>
          <p:cNvPr id="12" name="11 Rectángulo"/>
          <p:cNvSpPr/>
          <p:nvPr/>
        </p:nvSpPr>
        <p:spPr>
          <a:xfrm>
            <a:off x="395340" y="5013970"/>
            <a:ext cx="9876330" cy="461665"/>
          </a:xfrm>
          <a:prstGeom prst="rect">
            <a:avLst/>
          </a:prstGeom>
        </p:spPr>
        <p:txBody>
          <a:bodyPr wrap="square">
            <a:spAutoFit/>
          </a:bodyPr>
          <a:lstStyle/>
          <a:p>
            <a:r>
              <a:rPr lang="es-ES" dirty="0" smtClean="0"/>
              <a:t>Its name was ispired by the BBC series: </a:t>
            </a:r>
            <a:r>
              <a:rPr lang="es-ES" dirty="0"/>
              <a:t>The Monty </a:t>
            </a:r>
            <a:r>
              <a:rPr lang="es-ES" dirty="0" smtClean="0"/>
              <a:t>Python.</a:t>
            </a:r>
            <a:endParaRPr lang="en-US" dirty="0"/>
          </a:p>
        </p:txBody>
      </p:sp>
      <p:pic>
        <p:nvPicPr>
          <p:cNvPr id="849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1391" y="1131100"/>
            <a:ext cx="2448272" cy="2742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0830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E6F2011E-DDD7-4972-8D90-B231CB6FC4C6}" type="datetime5">
              <a:rPr lang="en-US" smtClean="0">
                <a:solidFill>
                  <a:srgbClr val="000000"/>
                </a:solidFill>
              </a:rPr>
              <a:pPr/>
              <a:t>21-May-20</a:t>
            </a:fld>
            <a:endParaRPr lang="de-DE" dirty="0">
              <a:solidFill>
                <a:srgbClr val="000000"/>
              </a:solidFill>
            </a:endParaRPr>
          </a:p>
        </p:txBody>
      </p:sp>
      <p:sp>
        <p:nvSpPr>
          <p:cNvPr id="6" name="Fußzeilenplatzhalter 5"/>
          <p:cNvSpPr>
            <a:spLocks noGrp="1"/>
          </p:cNvSpPr>
          <p:nvPr>
            <p:ph type="ftr" sz="quarter" idx="11"/>
          </p:nvPr>
        </p:nvSpPr>
        <p:spPr/>
        <p:txBody>
          <a:bodyPr/>
          <a:lstStyle/>
          <a:p>
            <a:r>
              <a:rPr lang="en-GB" dirty="0"/>
              <a:t>BI Tools| RE Information Center</a:t>
            </a:r>
          </a:p>
        </p:txBody>
      </p:sp>
      <p:sp>
        <p:nvSpPr>
          <p:cNvPr id="7" name="Foliennummernplatzhalter 6"/>
          <p:cNvSpPr>
            <a:spLocks noGrp="1"/>
          </p:cNvSpPr>
          <p:nvPr>
            <p:ph type="sldNum" sz="quarter" idx="12"/>
          </p:nvPr>
        </p:nvSpPr>
        <p:spPr/>
        <p:txBody>
          <a:bodyPr/>
          <a:lstStyle/>
          <a:p>
            <a:fld id="{61201FF1-C63B-412E-ABF0-3D0E918900AC}" type="slidenum">
              <a:rPr lang="de-DE" smtClean="0">
                <a:solidFill>
                  <a:srgbClr val="000000"/>
                </a:solidFill>
              </a:rPr>
              <a:pPr/>
              <a:t>4</a:t>
            </a:fld>
            <a:endParaRPr lang="de-DE" dirty="0">
              <a:solidFill>
                <a:srgbClr val="000000"/>
              </a:solidFill>
            </a:endParaRPr>
          </a:p>
        </p:txBody>
      </p:sp>
      <p:sp>
        <p:nvSpPr>
          <p:cNvPr id="11" name="Textplatzhalter 10"/>
          <p:cNvSpPr>
            <a:spLocks noGrp="1"/>
          </p:cNvSpPr>
          <p:nvPr>
            <p:ph type="body" sz="quarter" idx="18"/>
          </p:nvPr>
        </p:nvSpPr>
        <p:spPr>
          <a:solidFill>
            <a:srgbClr val="F6E5EA"/>
          </a:solidFill>
        </p:spPr>
        <p:txBody>
          <a:bodyPr/>
          <a:lstStyle/>
          <a:p>
            <a:endParaRPr lang="de-DE"/>
          </a:p>
        </p:txBody>
      </p:sp>
      <p:sp>
        <p:nvSpPr>
          <p:cNvPr id="2" name="Title 1"/>
          <p:cNvSpPr>
            <a:spLocks noGrp="1"/>
          </p:cNvSpPr>
          <p:nvPr>
            <p:ph type="title"/>
          </p:nvPr>
        </p:nvSpPr>
        <p:spPr/>
        <p:txBody>
          <a:bodyPr/>
          <a:lstStyle/>
          <a:p>
            <a:r>
              <a:rPr lang="es-ES" dirty="0" smtClean="0"/>
              <a:t>python</a:t>
            </a:r>
            <a:endParaRPr lang="en-US" dirty="0"/>
          </a:p>
        </p:txBody>
      </p:sp>
      <p:sp>
        <p:nvSpPr>
          <p:cNvPr id="9" name="8 Rectángulo"/>
          <p:cNvSpPr/>
          <p:nvPr/>
        </p:nvSpPr>
        <p:spPr>
          <a:xfrm>
            <a:off x="550589" y="1197546"/>
            <a:ext cx="9793089" cy="4524315"/>
          </a:xfrm>
          <a:prstGeom prst="rect">
            <a:avLst/>
          </a:prstGeom>
        </p:spPr>
        <p:txBody>
          <a:bodyPr wrap="square">
            <a:spAutoFit/>
          </a:bodyPr>
          <a:lstStyle/>
          <a:p>
            <a:r>
              <a:rPr lang="en-US" dirty="0"/>
              <a:t>Python is a high-level, general-purpose, cross-platform, interpreted language.</a:t>
            </a:r>
          </a:p>
          <a:p>
            <a:endParaRPr lang="en-US" dirty="0"/>
          </a:p>
          <a:p>
            <a:r>
              <a:rPr lang="en-US" dirty="0"/>
              <a:t>It can be used for many types of software development. The purpose of the Python language design emphasizes programmer productivity and code readability.</a:t>
            </a:r>
          </a:p>
          <a:p>
            <a:endParaRPr lang="en-US" dirty="0"/>
          </a:p>
          <a:p>
            <a:r>
              <a:rPr lang="en-US" dirty="0"/>
              <a:t>Today Python is maintained by a large group of volunteers around the world. Python is </a:t>
            </a:r>
            <a:r>
              <a:rPr lang="en-US" dirty="0" smtClean="0"/>
              <a:t>an open </a:t>
            </a:r>
            <a:r>
              <a:rPr lang="en-US" dirty="0"/>
              <a:t>source software.</a:t>
            </a:r>
          </a:p>
          <a:p>
            <a:endParaRPr lang="en-US" dirty="0"/>
          </a:p>
          <a:p>
            <a:r>
              <a:rPr lang="en-US" dirty="0"/>
              <a:t>Frequently compared </a:t>
            </a:r>
            <a:r>
              <a:rPr lang="en-US" dirty="0" smtClean="0"/>
              <a:t>with languages </a:t>
            </a:r>
            <a:r>
              <a:rPr lang="en-US" dirty="0"/>
              <a:t>​​</a:t>
            </a:r>
            <a:r>
              <a:rPr lang="en-US" dirty="0" smtClean="0"/>
              <a:t>like: TCL, </a:t>
            </a:r>
            <a:r>
              <a:rPr lang="en-US" dirty="0"/>
              <a:t>Perl, Scheme, Java and Ruby.</a:t>
            </a:r>
            <a:endParaRPr lang="es-ES" dirty="0"/>
          </a:p>
        </p:txBody>
      </p:sp>
    </p:spTree>
    <p:extLst>
      <p:ext uri="{BB962C8B-B14F-4D97-AF65-F5344CB8AC3E}">
        <p14:creationId xmlns:p14="http://schemas.microsoft.com/office/powerpoint/2010/main" val="4064848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E6F2011E-DDD7-4972-8D90-B231CB6FC4C6}" type="datetime5">
              <a:rPr lang="en-US" smtClean="0">
                <a:solidFill>
                  <a:srgbClr val="000000"/>
                </a:solidFill>
              </a:rPr>
              <a:pPr/>
              <a:t>21-May-20</a:t>
            </a:fld>
            <a:endParaRPr lang="de-DE" dirty="0">
              <a:solidFill>
                <a:srgbClr val="000000"/>
              </a:solidFill>
            </a:endParaRPr>
          </a:p>
        </p:txBody>
      </p:sp>
      <p:sp>
        <p:nvSpPr>
          <p:cNvPr id="6" name="Fußzeilenplatzhalter 5"/>
          <p:cNvSpPr>
            <a:spLocks noGrp="1"/>
          </p:cNvSpPr>
          <p:nvPr>
            <p:ph type="ftr" sz="quarter" idx="11"/>
          </p:nvPr>
        </p:nvSpPr>
        <p:spPr/>
        <p:txBody>
          <a:bodyPr/>
          <a:lstStyle/>
          <a:p>
            <a:r>
              <a:rPr lang="en-GB" dirty="0"/>
              <a:t>BI Tools| RE Information Center</a:t>
            </a:r>
          </a:p>
        </p:txBody>
      </p:sp>
      <p:sp>
        <p:nvSpPr>
          <p:cNvPr id="7" name="Foliennummernplatzhalter 6"/>
          <p:cNvSpPr>
            <a:spLocks noGrp="1"/>
          </p:cNvSpPr>
          <p:nvPr>
            <p:ph type="sldNum" sz="quarter" idx="12"/>
          </p:nvPr>
        </p:nvSpPr>
        <p:spPr/>
        <p:txBody>
          <a:bodyPr/>
          <a:lstStyle/>
          <a:p>
            <a:fld id="{61201FF1-C63B-412E-ABF0-3D0E918900AC}" type="slidenum">
              <a:rPr lang="de-DE" smtClean="0">
                <a:solidFill>
                  <a:srgbClr val="000000"/>
                </a:solidFill>
              </a:rPr>
              <a:pPr/>
              <a:t>5</a:t>
            </a:fld>
            <a:endParaRPr lang="de-DE" dirty="0">
              <a:solidFill>
                <a:srgbClr val="000000"/>
              </a:solidFill>
            </a:endParaRPr>
          </a:p>
        </p:txBody>
      </p:sp>
      <p:sp>
        <p:nvSpPr>
          <p:cNvPr id="11" name="Textplatzhalter 10"/>
          <p:cNvSpPr>
            <a:spLocks noGrp="1"/>
          </p:cNvSpPr>
          <p:nvPr>
            <p:ph type="body" sz="quarter" idx="18"/>
          </p:nvPr>
        </p:nvSpPr>
        <p:spPr>
          <a:solidFill>
            <a:srgbClr val="F6E5EA"/>
          </a:solidFill>
        </p:spPr>
        <p:txBody>
          <a:bodyPr/>
          <a:lstStyle/>
          <a:p>
            <a:endParaRPr lang="de-DE"/>
          </a:p>
        </p:txBody>
      </p:sp>
      <p:sp>
        <p:nvSpPr>
          <p:cNvPr id="2" name="Title 1"/>
          <p:cNvSpPr>
            <a:spLocks noGrp="1"/>
          </p:cNvSpPr>
          <p:nvPr>
            <p:ph type="title"/>
          </p:nvPr>
        </p:nvSpPr>
        <p:spPr/>
        <p:txBody>
          <a:bodyPr/>
          <a:lstStyle/>
          <a:p>
            <a:r>
              <a:rPr lang="en-US" dirty="0"/>
              <a:t>Python features</a:t>
            </a:r>
          </a:p>
        </p:txBody>
      </p:sp>
      <p:sp>
        <p:nvSpPr>
          <p:cNvPr id="3" name="2 Rectángulo"/>
          <p:cNvSpPr/>
          <p:nvPr/>
        </p:nvSpPr>
        <p:spPr>
          <a:xfrm>
            <a:off x="478582" y="1269554"/>
            <a:ext cx="8928992" cy="2308324"/>
          </a:xfrm>
          <a:prstGeom prst="rect">
            <a:avLst/>
          </a:prstGeom>
        </p:spPr>
        <p:txBody>
          <a:bodyPr wrap="square">
            <a:spAutoFit/>
          </a:bodyPr>
          <a:lstStyle/>
          <a:p>
            <a:pPr marL="285750" indent="-285750">
              <a:buFont typeface="Arial" panose="020B0604020202020204" pitchFamily="34" charset="0"/>
              <a:buChar char="•"/>
            </a:pPr>
            <a:r>
              <a:rPr lang="en-US" sz="1800" dirty="0"/>
              <a:t>Python is a very expressive language, that is, Python programs are very compact.</a:t>
            </a:r>
          </a:p>
          <a:p>
            <a:pPr marL="285750" indent="-285750">
              <a:buFont typeface="Arial" panose="020B0604020202020204" pitchFamily="34" charset="0"/>
              <a:buChar char="•"/>
            </a:pPr>
            <a:r>
              <a:rPr lang="en-US" sz="1800" dirty="0"/>
              <a:t>Python syntax is very elegant and allows writing programs that are easy to read.</a:t>
            </a:r>
          </a:p>
          <a:p>
            <a:pPr marL="285750" indent="-285750">
              <a:buFont typeface="Arial" panose="020B0604020202020204" pitchFamily="34" charset="0"/>
              <a:buChar char="•"/>
            </a:pPr>
            <a:r>
              <a:rPr lang="en-US" sz="1800" dirty="0"/>
              <a:t>Python offers an interactive environment for testing and debugging.</a:t>
            </a:r>
          </a:p>
          <a:p>
            <a:pPr marL="285750" indent="-285750">
              <a:buFont typeface="Arial" panose="020B0604020202020204" pitchFamily="34" charset="0"/>
              <a:buChar char="•"/>
            </a:pPr>
            <a:r>
              <a:rPr lang="en-US" sz="1800" dirty="0"/>
              <a:t>The Python runtime environment detects many of the programming errors that are under the control of compilers and provides rich information to detect and correct them.</a:t>
            </a:r>
          </a:p>
          <a:p>
            <a:pPr marL="285750" indent="-285750">
              <a:buFont typeface="Arial" panose="020B0604020202020204" pitchFamily="34" charset="0"/>
              <a:buChar char="•"/>
            </a:pPr>
            <a:r>
              <a:rPr lang="en-US" sz="1800" dirty="0"/>
              <a:t>Python can be used as a procedural language or as an object-oriented language.</a:t>
            </a:r>
          </a:p>
          <a:p>
            <a:pPr marL="285750" indent="-285750">
              <a:buFont typeface="Arial" panose="020B0604020202020204" pitchFamily="34" charset="0"/>
              <a:buChar char="•"/>
            </a:pPr>
            <a:r>
              <a:rPr lang="en-US" sz="1800" dirty="0"/>
              <a:t>It has a rich set of data structures that can be easily manipulated.</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9302" y="3573811"/>
            <a:ext cx="4686300" cy="1382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361" y="3573810"/>
            <a:ext cx="6257925" cy="2516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4848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E6F2011E-DDD7-4972-8D90-B231CB6FC4C6}" type="datetime5">
              <a:rPr lang="en-US" smtClean="0">
                <a:solidFill>
                  <a:srgbClr val="000000"/>
                </a:solidFill>
              </a:rPr>
              <a:pPr/>
              <a:t>21-May-20</a:t>
            </a:fld>
            <a:endParaRPr lang="de-DE" dirty="0">
              <a:solidFill>
                <a:srgbClr val="000000"/>
              </a:solidFill>
            </a:endParaRPr>
          </a:p>
        </p:txBody>
      </p:sp>
      <p:sp>
        <p:nvSpPr>
          <p:cNvPr id="6" name="Fußzeilenplatzhalter 5"/>
          <p:cNvSpPr>
            <a:spLocks noGrp="1"/>
          </p:cNvSpPr>
          <p:nvPr>
            <p:ph type="ftr" sz="quarter" idx="11"/>
          </p:nvPr>
        </p:nvSpPr>
        <p:spPr/>
        <p:txBody>
          <a:bodyPr/>
          <a:lstStyle/>
          <a:p>
            <a:r>
              <a:rPr lang="en-GB" dirty="0"/>
              <a:t>BI Tools| RE Information Center</a:t>
            </a:r>
          </a:p>
        </p:txBody>
      </p:sp>
      <p:sp>
        <p:nvSpPr>
          <p:cNvPr id="7" name="Foliennummernplatzhalter 6"/>
          <p:cNvSpPr>
            <a:spLocks noGrp="1"/>
          </p:cNvSpPr>
          <p:nvPr>
            <p:ph type="sldNum" sz="quarter" idx="12"/>
          </p:nvPr>
        </p:nvSpPr>
        <p:spPr/>
        <p:txBody>
          <a:bodyPr/>
          <a:lstStyle/>
          <a:p>
            <a:fld id="{61201FF1-C63B-412E-ABF0-3D0E918900AC}" type="slidenum">
              <a:rPr lang="de-DE" smtClean="0">
                <a:solidFill>
                  <a:srgbClr val="000000"/>
                </a:solidFill>
              </a:rPr>
              <a:pPr/>
              <a:t>6</a:t>
            </a:fld>
            <a:endParaRPr lang="de-DE" dirty="0">
              <a:solidFill>
                <a:srgbClr val="000000"/>
              </a:solidFill>
            </a:endParaRPr>
          </a:p>
        </p:txBody>
      </p:sp>
      <p:sp>
        <p:nvSpPr>
          <p:cNvPr id="11" name="Textplatzhalter 10"/>
          <p:cNvSpPr>
            <a:spLocks noGrp="1"/>
          </p:cNvSpPr>
          <p:nvPr>
            <p:ph type="body" sz="quarter" idx="18"/>
          </p:nvPr>
        </p:nvSpPr>
        <p:spPr>
          <a:solidFill>
            <a:srgbClr val="F6E5EA"/>
          </a:solidFill>
        </p:spPr>
        <p:txBody>
          <a:bodyPr/>
          <a:lstStyle/>
          <a:p>
            <a:endParaRPr lang="de-DE"/>
          </a:p>
        </p:txBody>
      </p:sp>
      <p:sp>
        <p:nvSpPr>
          <p:cNvPr id="2" name="Title 1"/>
          <p:cNvSpPr>
            <a:spLocks noGrp="1"/>
          </p:cNvSpPr>
          <p:nvPr>
            <p:ph type="title"/>
          </p:nvPr>
        </p:nvSpPr>
        <p:spPr/>
        <p:txBody>
          <a:bodyPr/>
          <a:lstStyle/>
          <a:p>
            <a:r>
              <a:rPr lang="en-US" dirty="0"/>
              <a:t>Python features</a:t>
            </a:r>
          </a:p>
        </p:txBody>
      </p:sp>
      <p:sp>
        <p:nvSpPr>
          <p:cNvPr id="4" name="3 Rectángulo"/>
          <p:cNvSpPr/>
          <p:nvPr/>
        </p:nvSpPr>
        <p:spPr>
          <a:xfrm>
            <a:off x="478582" y="1197546"/>
            <a:ext cx="10729192" cy="3785652"/>
          </a:xfrm>
          <a:prstGeom prst="rect">
            <a:avLst/>
          </a:prstGeom>
        </p:spPr>
        <p:txBody>
          <a:bodyPr wrap="square">
            <a:spAutoFit/>
          </a:bodyPr>
          <a:lstStyle/>
          <a:p>
            <a:r>
              <a:rPr lang="en-US" dirty="0"/>
              <a:t>It is a language interpreted with dynamic typing, </a:t>
            </a:r>
            <a:r>
              <a:rPr lang="en-US" b="1" dirty="0"/>
              <a:t>strongly typed</a:t>
            </a:r>
            <a:r>
              <a:rPr lang="en-US" dirty="0"/>
              <a:t>, </a:t>
            </a:r>
            <a:r>
              <a:rPr lang="en-US" dirty="0" smtClean="0"/>
              <a:t>you can change the type of any variable but you can’t make operations between objects of different types straightforward.</a:t>
            </a:r>
          </a:p>
          <a:p>
            <a:endParaRPr lang="en-US" dirty="0"/>
          </a:p>
          <a:p>
            <a:r>
              <a:rPr lang="en-US" dirty="0"/>
              <a:t>An interpreted language is one that is run using an intermediate program called an interpreter, rather than compiling the code into machine language that can be directly understood and executed by a computer just as compiled languages ​​are</a:t>
            </a:r>
            <a:r>
              <a:rPr lang="en-US" dirty="0" smtClean="0"/>
              <a:t>.</a:t>
            </a:r>
          </a:p>
          <a:p>
            <a:endParaRPr lang="en-US" dirty="0"/>
          </a:p>
          <a:p>
            <a:r>
              <a:rPr lang="en-US" dirty="0"/>
              <a:t>Example of Interpreted languages: Perl, Ruby, PHP, TCL, Bash.</a:t>
            </a:r>
          </a:p>
        </p:txBody>
      </p:sp>
    </p:spTree>
    <p:extLst>
      <p:ext uri="{BB962C8B-B14F-4D97-AF65-F5344CB8AC3E}">
        <p14:creationId xmlns:p14="http://schemas.microsoft.com/office/powerpoint/2010/main" val="4064848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E6F2011E-DDD7-4972-8D90-B231CB6FC4C6}" type="datetime5">
              <a:rPr lang="en-US" smtClean="0">
                <a:solidFill>
                  <a:srgbClr val="000000"/>
                </a:solidFill>
              </a:rPr>
              <a:pPr/>
              <a:t>21-May-20</a:t>
            </a:fld>
            <a:endParaRPr lang="de-DE" dirty="0">
              <a:solidFill>
                <a:srgbClr val="000000"/>
              </a:solidFill>
            </a:endParaRPr>
          </a:p>
        </p:txBody>
      </p:sp>
      <p:sp>
        <p:nvSpPr>
          <p:cNvPr id="6" name="Fußzeilenplatzhalter 5"/>
          <p:cNvSpPr>
            <a:spLocks noGrp="1"/>
          </p:cNvSpPr>
          <p:nvPr>
            <p:ph type="ftr" sz="quarter" idx="11"/>
          </p:nvPr>
        </p:nvSpPr>
        <p:spPr/>
        <p:txBody>
          <a:bodyPr/>
          <a:lstStyle/>
          <a:p>
            <a:r>
              <a:rPr lang="en-GB" dirty="0"/>
              <a:t>BI Tools| RE Information Center</a:t>
            </a:r>
          </a:p>
        </p:txBody>
      </p:sp>
      <p:sp>
        <p:nvSpPr>
          <p:cNvPr id="7" name="Foliennummernplatzhalter 6"/>
          <p:cNvSpPr>
            <a:spLocks noGrp="1"/>
          </p:cNvSpPr>
          <p:nvPr>
            <p:ph type="sldNum" sz="quarter" idx="12"/>
          </p:nvPr>
        </p:nvSpPr>
        <p:spPr/>
        <p:txBody>
          <a:bodyPr/>
          <a:lstStyle/>
          <a:p>
            <a:fld id="{61201FF1-C63B-412E-ABF0-3D0E918900AC}" type="slidenum">
              <a:rPr lang="de-DE" smtClean="0">
                <a:solidFill>
                  <a:srgbClr val="000000"/>
                </a:solidFill>
              </a:rPr>
              <a:pPr/>
              <a:t>7</a:t>
            </a:fld>
            <a:endParaRPr lang="de-DE" dirty="0">
              <a:solidFill>
                <a:srgbClr val="000000"/>
              </a:solidFill>
            </a:endParaRPr>
          </a:p>
        </p:txBody>
      </p:sp>
      <p:sp>
        <p:nvSpPr>
          <p:cNvPr id="11" name="Textplatzhalter 10"/>
          <p:cNvSpPr>
            <a:spLocks noGrp="1"/>
          </p:cNvSpPr>
          <p:nvPr>
            <p:ph type="body" sz="quarter" idx="18"/>
          </p:nvPr>
        </p:nvSpPr>
        <p:spPr>
          <a:solidFill>
            <a:srgbClr val="F6E5EA"/>
          </a:solidFill>
        </p:spPr>
        <p:txBody>
          <a:bodyPr/>
          <a:lstStyle/>
          <a:p>
            <a:endParaRPr lang="de-DE"/>
          </a:p>
        </p:txBody>
      </p:sp>
      <p:sp>
        <p:nvSpPr>
          <p:cNvPr id="2" name="Title 1"/>
          <p:cNvSpPr>
            <a:spLocks noGrp="1"/>
          </p:cNvSpPr>
          <p:nvPr>
            <p:ph type="title"/>
          </p:nvPr>
        </p:nvSpPr>
        <p:spPr/>
        <p:txBody>
          <a:bodyPr/>
          <a:lstStyle/>
          <a:p>
            <a:r>
              <a:rPr lang="en-US" dirty="0"/>
              <a:t>Python features</a:t>
            </a:r>
          </a:p>
        </p:txBody>
      </p:sp>
      <p:sp>
        <p:nvSpPr>
          <p:cNvPr id="3" name="2 Rectángulo"/>
          <p:cNvSpPr/>
          <p:nvPr/>
        </p:nvSpPr>
        <p:spPr>
          <a:xfrm>
            <a:off x="478582" y="1197546"/>
            <a:ext cx="11161240" cy="3785652"/>
          </a:xfrm>
          <a:prstGeom prst="rect">
            <a:avLst/>
          </a:prstGeom>
        </p:spPr>
        <p:txBody>
          <a:bodyPr wrap="square">
            <a:spAutoFit/>
          </a:bodyPr>
          <a:lstStyle/>
          <a:p>
            <a:r>
              <a:rPr lang="en-US" dirty="0"/>
              <a:t>The advantage of compiled languages ​​is that they run faster. However, interpreted languages ​​are more flexible and more portable.</a:t>
            </a:r>
          </a:p>
          <a:p>
            <a:r>
              <a:rPr lang="en-US" dirty="0"/>
              <a:t> </a:t>
            </a:r>
          </a:p>
          <a:p>
            <a:r>
              <a:rPr lang="en-US" dirty="0"/>
              <a:t>However, Python has many of the characteristics of compiled languages, so it could be said that it is semi-interpreted.</a:t>
            </a:r>
          </a:p>
          <a:p>
            <a:endParaRPr lang="en-US" dirty="0"/>
          </a:p>
          <a:p>
            <a:r>
              <a:rPr lang="en-US" dirty="0"/>
              <a:t>In Python, as in Java and many other languages, the source code is translated into a pseudo intermediate machine code called bytecode the first time it is executed, generating .pyc or .pyo files (optimized bytecode), which are the ones that will be executed in successive occasions</a:t>
            </a:r>
          </a:p>
        </p:txBody>
      </p:sp>
    </p:spTree>
    <p:extLst>
      <p:ext uri="{BB962C8B-B14F-4D97-AF65-F5344CB8AC3E}">
        <p14:creationId xmlns:p14="http://schemas.microsoft.com/office/powerpoint/2010/main" val="4064848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E6F2011E-DDD7-4972-8D90-B231CB6FC4C6}" type="datetime5">
              <a:rPr lang="en-US" smtClean="0">
                <a:solidFill>
                  <a:srgbClr val="000000"/>
                </a:solidFill>
              </a:rPr>
              <a:pPr/>
              <a:t>21-May-20</a:t>
            </a:fld>
            <a:endParaRPr lang="de-DE" dirty="0">
              <a:solidFill>
                <a:srgbClr val="000000"/>
              </a:solidFill>
            </a:endParaRPr>
          </a:p>
        </p:txBody>
      </p:sp>
      <p:sp>
        <p:nvSpPr>
          <p:cNvPr id="6" name="Fußzeilenplatzhalter 5"/>
          <p:cNvSpPr>
            <a:spLocks noGrp="1"/>
          </p:cNvSpPr>
          <p:nvPr>
            <p:ph type="ftr" sz="quarter" idx="11"/>
          </p:nvPr>
        </p:nvSpPr>
        <p:spPr/>
        <p:txBody>
          <a:bodyPr/>
          <a:lstStyle/>
          <a:p>
            <a:r>
              <a:rPr lang="en-GB" dirty="0"/>
              <a:t>BI Tools| RE Information Center</a:t>
            </a:r>
          </a:p>
        </p:txBody>
      </p:sp>
      <p:sp>
        <p:nvSpPr>
          <p:cNvPr id="7" name="Foliennummernplatzhalter 6"/>
          <p:cNvSpPr>
            <a:spLocks noGrp="1"/>
          </p:cNvSpPr>
          <p:nvPr>
            <p:ph type="sldNum" sz="quarter" idx="12"/>
          </p:nvPr>
        </p:nvSpPr>
        <p:spPr/>
        <p:txBody>
          <a:bodyPr/>
          <a:lstStyle/>
          <a:p>
            <a:fld id="{61201FF1-C63B-412E-ABF0-3D0E918900AC}" type="slidenum">
              <a:rPr lang="de-DE" smtClean="0">
                <a:solidFill>
                  <a:srgbClr val="000000"/>
                </a:solidFill>
              </a:rPr>
              <a:pPr/>
              <a:t>8</a:t>
            </a:fld>
            <a:endParaRPr lang="de-DE" dirty="0">
              <a:solidFill>
                <a:srgbClr val="000000"/>
              </a:solidFill>
            </a:endParaRPr>
          </a:p>
        </p:txBody>
      </p:sp>
      <p:sp>
        <p:nvSpPr>
          <p:cNvPr id="11" name="Textplatzhalter 10"/>
          <p:cNvSpPr>
            <a:spLocks noGrp="1"/>
          </p:cNvSpPr>
          <p:nvPr>
            <p:ph type="body" sz="quarter" idx="18"/>
          </p:nvPr>
        </p:nvSpPr>
        <p:spPr>
          <a:solidFill>
            <a:srgbClr val="F6E5EA"/>
          </a:solidFill>
        </p:spPr>
        <p:txBody>
          <a:bodyPr/>
          <a:lstStyle/>
          <a:p>
            <a:endParaRPr lang="de-DE" dirty="0"/>
          </a:p>
        </p:txBody>
      </p:sp>
      <p:sp>
        <p:nvSpPr>
          <p:cNvPr id="2" name="Title 1"/>
          <p:cNvSpPr>
            <a:spLocks noGrp="1"/>
          </p:cNvSpPr>
          <p:nvPr>
            <p:ph type="title"/>
          </p:nvPr>
        </p:nvSpPr>
        <p:spPr/>
        <p:txBody>
          <a:bodyPr/>
          <a:lstStyle/>
          <a:p>
            <a:r>
              <a:rPr lang="en-US" dirty="0"/>
              <a:t>Specific Python Features</a:t>
            </a:r>
            <a:br>
              <a:rPr lang="en-US" dirty="0"/>
            </a:br>
            <a:r>
              <a:rPr lang="en-US" dirty="0"/>
              <a:t/>
            </a:r>
            <a:br>
              <a:rPr lang="en-US" dirty="0"/>
            </a:br>
            <a:endParaRPr lang="en-US" dirty="0"/>
          </a:p>
        </p:txBody>
      </p:sp>
      <p:sp>
        <p:nvSpPr>
          <p:cNvPr id="4" name="3 Rectángulo"/>
          <p:cNvSpPr/>
          <p:nvPr/>
        </p:nvSpPr>
        <p:spPr>
          <a:xfrm>
            <a:off x="550590" y="1125538"/>
            <a:ext cx="9865096" cy="4893647"/>
          </a:xfrm>
          <a:prstGeom prst="rect">
            <a:avLst/>
          </a:prstGeom>
        </p:spPr>
        <p:txBody>
          <a:bodyPr wrap="square">
            <a:spAutoFit/>
          </a:bodyPr>
          <a:lstStyle/>
          <a:p>
            <a:r>
              <a:rPr lang="en-US" b="1" dirty="0"/>
              <a:t>Dynamic Typing</a:t>
            </a:r>
            <a:r>
              <a:rPr lang="en-US" dirty="0"/>
              <a:t>, it is not necessary to declare a data type that contains a variable, it is automatically assigned when giving a value to the variable. </a:t>
            </a:r>
            <a:endParaRPr lang="en-US" dirty="0" smtClean="0"/>
          </a:p>
          <a:p>
            <a:r>
              <a:rPr lang="en-US" b="1" dirty="0" smtClean="0"/>
              <a:t>Strongly </a:t>
            </a:r>
            <a:r>
              <a:rPr lang="en-US" b="1" dirty="0"/>
              <a:t>Typed</a:t>
            </a:r>
            <a:r>
              <a:rPr lang="en-US" dirty="0"/>
              <a:t>, It is not allowed to treat a variable as if it </a:t>
            </a:r>
            <a:r>
              <a:rPr lang="en-US" dirty="0" smtClean="0"/>
              <a:t>were of </a:t>
            </a:r>
            <a:r>
              <a:rPr lang="en-US" dirty="0"/>
              <a:t>a different type. </a:t>
            </a:r>
            <a:endParaRPr lang="en-US" dirty="0" smtClean="0"/>
          </a:p>
          <a:p>
            <a:r>
              <a:rPr lang="en-US" b="1" dirty="0" smtClean="0"/>
              <a:t>Multiplatform</a:t>
            </a:r>
            <a:r>
              <a:rPr lang="en-US" dirty="0"/>
              <a:t>, available for Unix, GNU / Linux, Solaris, Mac OS, Windows, among others. </a:t>
            </a:r>
            <a:endParaRPr lang="en-US" dirty="0" smtClean="0"/>
          </a:p>
          <a:p>
            <a:r>
              <a:rPr lang="en-US" b="1" dirty="0" smtClean="0"/>
              <a:t>Multiparadigm</a:t>
            </a:r>
            <a:r>
              <a:rPr lang="en-US" dirty="0"/>
              <a:t>, Python is an object-oriented language but it also allows you to use other programming paradigms such as structured programming, functional programming and aspect-oriented programming.</a:t>
            </a:r>
          </a:p>
          <a:p>
            <a:r>
              <a:rPr lang="en-US" dirty="0"/>
              <a:t/>
            </a:r>
            <a:br>
              <a:rPr lang="en-US" dirty="0"/>
            </a:br>
            <a:endParaRPr lang="es-ES" dirty="0"/>
          </a:p>
        </p:txBody>
      </p:sp>
    </p:spTree>
    <p:extLst>
      <p:ext uri="{BB962C8B-B14F-4D97-AF65-F5344CB8AC3E}">
        <p14:creationId xmlns:p14="http://schemas.microsoft.com/office/powerpoint/2010/main" val="4064848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E6F2011E-DDD7-4972-8D90-B231CB6FC4C6}" type="datetime5">
              <a:rPr lang="en-US" smtClean="0">
                <a:solidFill>
                  <a:srgbClr val="000000"/>
                </a:solidFill>
              </a:rPr>
              <a:pPr/>
              <a:t>21-May-20</a:t>
            </a:fld>
            <a:endParaRPr lang="de-DE" dirty="0">
              <a:solidFill>
                <a:srgbClr val="000000"/>
              </a:solidFill>
            </a:endParaRPr>
          </a:p>
        </p:txBody>
      </p:sp>
      <p:sp>
        <p:nvSpPr>
          <p:cNvPr id="6" name="Fußzeilenplatzhalter 5"/>
          <p:cNvSpPr>
            <a:spLocks noGrp="1"/>
          </p:cNvSpPr>
          <p:nvPr>
            <p:ph type="ftr" sz="quarter" idx="11"/>
          </p:nvPr>
        </p:nvSpPr>
        <p:spPr/>
        <p:txBody>
          <a:bodyPr/>
          <a:lstStyle/>
          <a:p>
            <a:r>
              <a:rPr lang="en-GB" dirty="0"/>
              <a:t>BI Tools| RE Information Center</a:t>
            </a:r>
          </a:p>
        </p:txBody>
      </p:sp>
      <p:sp>
        <p:nvSpPr>
          <p:cNvPr id="7" name="Foliennummernplatzhalter 6"/>
          <p:cNvSpPr>
            <a:spLocks noGrp="1"/>
          </p:cNvSpPr>
          <p:nvPr>
            <p:ph type="sldNum" sz="quarter" idx="12"/>
          </p:nvPr>
        </p:nvSpPr>
        <p:spPr/>
        <p:txBody>
          <a:bodyPr/>
          <a:lstStyle/>
          <a:p>
            <a:fld id="{61201FF1-C63B-412E-ABF0-3D0E918900AC}" type="slidenum">
              <a:rPr lang="de-DE" smtClean="0">
                <a:solidFill>
                  <a:srgbClr val="000000"/>
                </a:solidFill>
              </a:rPr>
              <a:pPr/>
              <a:t>9</a:t>
            </a:fld>
            <a:endParaRPr lang="de-DE" dirty="0">
              <a:solidFill>
                <a:srgbClr val="000000"/>
              </a:solidFill>
            </a:endParaRPr>
          </a:p>
        </p:txBody>
      </p:sp>
      <p:sp>
        <p:nvSpPr>
          <p:cNvPr id="11" name="Textplatzhalter 10"/>
          <p:cNvSpPr>
            <a:spLocks noGrp="1"/>
          </p:cNvSpPr>
          <p:nvPr>
            <p:ph type="body" sz="quarter" idx="18"/>
          </p:nvPr>
        </p:nvSpPr>
        <p:spPr>
          <a:solidFill>
            <a:srgbClr val="F6E5EA"/>
          </a:solidFill>
        </p:spPr>
        <p:txBody>
          <a:bodyPr/>
          <a:lstStyle/>
          <a:p>
            <a:endParaRPr lang="de-DE"/>
          </a:p>
        </p:txBody>
      </p:sp>
      <p:sp>
        <p:nvSpPr>
          <p:cNvPr id="2" name="Title 1"/>
          <p:cNvSpPr>
            <a:spLocks noGrp="1"/>
          </p:cNvSpPr>
          <p:nvPr>
            <p:ph type="title"/>
          </p:nvPr>
        </p:nvSpPr>
        <p:spPr/>
        <p:txBody>
          <a:bodyPr/>
          <a:lstStyle/>
          <a:p>
            <a:r>
              <a:rPr lang="en-US" dirty="0" smtClean="0"/>
              <a:t>WHY PYTHON</a:t>
            </a:r>
            <a:endParaRPr lang="en-US" dirty="0"/>
          </a:p>
        </p:txBody>
      </p:sp>
      <p:sp>
        <p:nvSpPr>
          <p:cNvPr id="8" name="7 Rectángulo"/>
          <p:cNvSpPr/>
          <p:nvPr/>
        </p:nvSpPr>
        <p:spPr>
          <a:xfrm>
            <a:off x="406574" y="1053530"/>
            <a:ext cx="9361040" cy="3416320"/>
          </a:xfrm>
          <a:prstGeom prst="rect">
            <a:avLst/>
          </a:prstGeom>
        </p:spPr>
        <p:txBody>
          <a:bodyPr wrap="square">
            <a:spAutoFit/>
          </a:bodyPr>
          <a:lstStyle/>
          <a:p>
            <a:pPr marL="457200" indent="-457200">
              <a:buFont typeface="Arial" panose="020B0604020202020204" pitchFamily="34" charset="0"/>
              <a:buChar char="•"/>
            </a:pPr>
            <a:r>
              <a:rPr lang="en-US" dirty="0"/>
              <a:t>For its simple, simple and clear syntax. Easy to learn and remember.</a:t>
            </a:r>
          </a:p>
          <a:p>
            <a:pPr marL="457200" indent="-457200">
              <a:buFont typeface="Arial" panose="020B0604020202020204" pitchFamily="34" charset="0"/>
              <a:buChar char="•"/>
            </a:pPr>
            <a:r>
              <a:rPr lang="en-US" dirty="0"/>
              <a:t>Due to the large number of libraries and free modules available.</a:t>
            </a:r>
          </a:p>
          <a:p>
            <a:pPr marL="457200" indent="-457200">
              <a:buFont typeface="Arial" panose="020B0604020202020204" pitchFamily="34" charset="0"/>
              <a:buChar char="•"/>
            </a:pPr>
            <a:r>
              <a:rPr lang="en-US" dirty="0"/>
              <a:t>By its memory manager.</a:t>
            </a:r>
          </a:p>
          <a:p>
            <a:pPr marL="457200" indent="-457200">
              <a:buFont typeface="Arial" panose="020B0604020202020204" pitchFamily="34" charset="0"/>
              <a:buChar char="•"/>
            </a:pPr>
            <a:r>
              <a:rPr lang="en-US" dirty="0"/>
              <a:t>The power of language.</a:t>
            </a:r>
          </a:p>
          <a:p>
            <a:pPr marL="457200" indent="-457200">
              <a:buFont typeface="Arial" panose="020B0604020202020204" pitchFamily="34" charset="0"/>
              <a:buChar char="•"/>
            </a:pPr>
            <a:r>
              <a:rPr lang="en-US" dirty="0"/>
              <a:t>The facility to develop large software projects.</a:t>
            </a:r>
          </a:p>
          <a:p>
            <a:pPr marL="457200" indent="-457200">
              <a:buFont typeface="Arial" panose="020B0604020202020204" pitchFamily="34" charset="0"/>
              <a:buChar char="•"/>
            </a:pPr>
            <a:r>
              <a:rPr lang="en-US" dirty="0"/>
              <a:t>Fast in both machine performance and developer performance.</a:t>
            </a:r>
          </a:p>
          <a:p>
            <a:pPr marL="457200" indent="-457200">
              <a:buFont typeface="Arial" panose="020B0604020202020204" pitchFamily="34" charset="0"/>
              <a:buChar char="•"/>
            </a:pPr>
            <a:r>
              <a:rPr lang="en-US" dirty="0"/>
              <a:t>However Python is however not suitable for low-level programming or for applications where performance is critical.</a:t>
            </a:r>
            <a:endParaRPr lang="es-ES" dirty="0"/>
          </a:p>
        </p:txBody>
      </p:sp>
    </p:spTree>
    <p:extLst>
      <p:ext uri="{BB962C8B-B14F-4D97-AF65-F5344CB8AC3E}">
        <p14:creationId xmlns:p14="http://schemas.microsoft.com/office/powerpoint/2010/main" val="40648486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Z Technology_Global_Master_16_9_June_2017">
  <a:themeElements>
    <a:clrScheme name="AZ_PPT_GLOBAL_DESIGNFARBEN">
      <a:dk1>
        <a:srgbClr val="000000"/>
      </a:dk1>
      <a:lt1>
        <a:srgbClr val="FFFFFF"/>
      </a:lt1>
      <a:dk2>
        <a:srgbClr val="49648C"/>
      </a:dk2>
      <a:lt2>
        <a:srgbClr val="D4CDCD"/>
      </a:lt2>
      <a:accent1>
        <a:srgbClr val="96DCFA"/>
      </a:accent1>
      <a:accent2>
        <a:srgbClr val="CCDD61"/>
      </a:accent2>
      <a:accent3>
        <a:srgbClr val="EECCD5"/>
      </a:accent3>
      <a:accent4>
        <a:srgbClr val="FDD25C"/>
      </a:accent4>
      <a:accent5>
        <a:srgbClr val="FF934F"/>
      </a:accent5>
      <a:accent6>
        <a:srgbClr val="C0DDBD"/>
      </a:accent6>
      <a:hlink>
        <a:srgbClr val="003781"/>
      </a:hlink>
      <a:folHlink>
        <a:srgbClr val="5A3982"/>
      </a:folHlink>
    </a:clrScheme>
    <a:fontScheme name="Allianz_Arial_201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F2F2"/>
        </a:solidFill>
        <a:ln>
          <a:noFill/>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ts val="100"/>
          </a:spcBef>
          <a:spcAft>
            <a:spcPts val="100"/>
          </a:spcAft>
          <a:defRPr sz="1400" dirty="0" smtClean="0"/>
        </a:defPPr>
      </a:lstStyle>
    </a:spDef>
    <a:txDef>
      <a:spPr/>
      <a:bodyPr vert="horz" wrap="square" lIns="72000" tIns="72000" rIns="72000" bIns="72000" rtlCol="0">
        <a:spAutoFit/>
      </a:bodyPr>
      <a:lstStyle>
        <a:defPPr>
          <a:defRPr sz="1800" dirty="0" smtClean="0"/>
        </a:defPPr>
      </a:lstStyle>
    </a:txDef>
  </a:objectDefaults>
  <a:extraClrSchemeLst/>
  <a:custClrLst>
    <a:custClr name="rgb(90,83,96)">
      <a:srgbClr val="5A5360"/>
    </a:custClr>
    <a:custClr name="rgb(215,211,217)">
      <a:srgbClr val="D7D3D9"/>
    </a:custClr>
    <a:custClr name="rgb(90,57,130)">
      <a:srgbClr val="5A3982"/>
    </a:custClr>
    <a:custClr name="rgb(218,208,225)">
      <a:srgbClr val="DAD0E1"/>
    </a:custClr>
    <a:custClr name="rgb(91,93,48)">
      <a:srgbClr val="5B5D30"/>
    </a:custClr>
    <a:custClr name="rgb(212,213,200)">
      <a:srgbClr val="D4D5C8"/>
    </a:custClr>
    <a:custClr name="rgb(64,125,113)">
      <a:srgbClr val="407D71"/>
    </a:custClr>
    <a:custClr name="rgb(195,216,212)">
      <a:srgbClr val="C3D8D4"/>
    </a:custClr>
    <a:custClr name="rgb(73,100,140)">
      <a:srgbClr val="49648C"/>
    </a:custClr>
    <a:custClr name="rgb(202,212,222)">
      <a:srgbClr val="CAD4DE"/>
    </a:custClr>
    <a:custClr name="rgb(183,30,63)">
      <a:srgbClr val="B71E3F"/>
    </a:custClr>
    <a:custClr name="rgb(241,200,208)">
      <a:srgbClr val="F1C8D0"/>
    </a:custClr>
    <a:custClr name="rgb(0,125,140)">
      <a:srgbClr val="007D8C"/>
    </a:custClr>
    <a:custClr name="rgb(177,218,221)">
      <a:srgbClr val="B1DADD"/>
    </a:custClr>
    <a:custClr name="rgb(192,221,189)">
      <a:srgbClr val="C0DDBD"/>
    </a:custClr>
    <a:custClr name="rgb(223,238,222)">
      <a:srgbClr val="DFEEDE"/>
    </a:custClr>
    <a:custClr name="rgb(239,246,238)">
      <a:srgbClr val="EFF6EE"/>
    </a:custClr>
    <a:custClr name="rgb(234,207,192)">
      <a:srgbClr val="EACFC0"/>
    </a:custClr>
    <a:custClr name="rgb(243,229,223)">
      <a:srgbClr val="F3E5DF"/>
    </a:custClr>
    <a:custClr name="rgb(249,242,239)">
      <a:srgbClr val="F9F2EF"/>
    </a:custClr>
    <a:custClr name="rgb(212,205,205)">
      <a:srgbClr val="D4CDCD"/>
    </a:custClr>
    <a:custClr name="rgb(239,232,230)">
      <a:srgbClr val="EFE8E6"/>
    </a:custClr>
    <a:custClr name="rgb(248,244,242)">
      <a:srgbClr val="F8F4F2"/>
    </a:custClr>
    <a:custClr name="rgb(207,233,238)">
      <a:srgbClr val="CFE9EE"/>
    </a:custClr>
    <a:custClr name="rgb(230,244,246)">
      <a:srgbClr val="E6F4F6"/>
    </a:custClr>
    <a:custClr name="rgb(241,249,250)">
      <a:srgbClr val="F1F9FA"/>
    </a:custClr>
    <a:custClr name="rgb(235,225,191)">
      <a:srgbClr val="EBE1BF"/>
    </a:custClr>
    <a:custClr name="rgb(245,240,224)">
      <a:srgbClr val="F5F0E0"/>
    </a:custClr>
    <a:custClr name="rgb(250,247,239)">
      <a:srgbClr val="FAF7EF"/>
    </a:custClr>
    <a:custClr name="rgb(0,55,129)">
      <a:srgbClr val="003781"/>
    </a:custClr>
    <a:custClr name="rgb(238,204,213)">
      <a:srgbClr val="EECCD5"/>
    </a:custClr>
    <a:custClr name="rgb(246,229,234)">
      <a:srgbClr val="F6E5EA"/>
    </a:custClr>
    <a:custClr name="rgb(251,242,244)">
      <a:srgbClr val="FBF2F4"/>
    </a:custClr>
    <a:custClr name="rgb(219,211,189)">
      <a:srgbClr val="DBD3BD"/>
    </a:custClr>
    <a:custClr name="rgb(235,231,219)">
      <a:srgbClr val="EBE7DB"/>
    </a:custClr>
    <a:custClr name="rgb(245,243,237)">
      <a:srgbClr val="F5F3ED"/>
    </a:custClr>
    <a:custClr name="rgb(204,221,97)">
      <a:srgbClr val="CCDD61"/>
    </a:custClr>
    <a:custClr name="rgb(227,235,175)">
      <a:srgbClr val="E3EBAF"/>
    </a:custClr>
    <a:custClr name="rgb(150,220,250)">
      <a:srgbClr val="96DCFA"/>
    </a:custClr>
    <a:custClr name="rgb(193,235,251)">
      <a:srgbClr val="C1EBFB"/>
    </a:custClr>
    <a:custClr name="rgb(138,103,156)">
      <a:srgbClr val="8A679C"/>
    </a:custClr>
    <a:custClr name="rgb(225,207,234)">
      <a:srgbClr val="E1CFEA"/>
    </a:custClr>
    <a:custClr name="rgb(228,0,58)">
      <a:srgbClr val="E4003A"/>
    </a:custClr>
    <a:custClr name="rgb(247,199,195)">
      <a:srgbClr val="F7C7C3"/>
    </a:custClr>
    <a:custClr name="rgb(127,228,224)">
      <a:srgbClr val="7FE4E0"/>
    </a:custClr>
    <a:custClr name="rgb(195,232,231)">
      <a:srgbClr val="C3E8E7"/>
    </a:custClr>
    <a:custClr name="rgb(253,210,92)">
      <a:srgbClr val="FDD25C"/>
    </a:custClr>
    <a:custClr name="rgb(255,232,176)">
      <a:srgbClr val="FFE8B0"/>
    </a:custClr>
    <a:custClr name="rgb(255,147,79)">
      <a:srgbClr val="FF934F"/>
    </a:custClr>
    <a:custClr name="rgb(247,202,171)">
      <a:srgbClr val="F7CAAB"/>
    </a:custClr>
  </a:custClr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19e0966f-40cc-446e-a248-c10a673782a7" Revision="1" Stencil="System.MyShapes" StencilVersion="1.0"/>
</Control>
</file>

<file path=customXml/itemProps1.xml><?xml version="1.0" encoding="utf-8"?>
<ds:datastoreItem xmlns:ds="http://schemas.openxmlformats.org/officeDocument/2006/customXml" ds:itemID="{8D3225FD-C76F-4B0A-80B4-9CE389B814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AZ Technology_Global_Master_16_9_June_2017</Template>
  <TotalTime>0</TotalTime>
  <Words>1246</Words>
  <Application>Microsoft Office PowerPoint</Application>
  <PresentationFormat>Custom</PresentationFormat>
  <Paragraphs>170</Paragraphs>
  <Slides>16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Calibri</vt:lpstr>
      <vt:lpstr>Symbol</vt:lpstr>
      <vt:lpstr>AZ Technology_Global_Master_16_9_June_2017</vt:lpstr>
      <vt:lpstr>think-cell Slide</vt:lpstr>
      <vt:lpstr>Business Intelligence Intro to Python </vt:lpstr>
      <vt:lpstr>What is python</vt:lpstr>
      <vt:lpstr>PYTHON HISTORY</vt:lpstr>
      <vt:lpstr>python</vt:lpstr>
      <vt:lpstr>Python features</vt:lpstr>
      <vt:lpstr>Python features</vt:lpstr>
      <vt:lpstr>Python features</vt:lpstr>
      <vt:lpstr>Specific Python Features  </vt:lpstr>
      <vt:lpstr>WHY PYTHON</vt:lpstr>
      <vt:lpstr>WHO USES Python</vt:lpstr>
      <vt:lpstr>INSTALLING Python</vt:lpstr>
      <vt:lpstr>Python BRANCHES</vt:lpstr>
      <vt:lpstr>WORKING Python</vt:lpstr>
      <vt:lpstr>IDEs Python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2017-07-19T07:43:57Z</dcterms:created>
  <dcterms:modified xsi:type="dcterms:W3CDTF">2020-05-21T12:57:15Z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Metadata">
    <vt:lpwstr>b7988hualzfd</vt:lpwstr>
  </property>
  <property fmtid="{D5CDD505-2E9C-101B-9397-08002B2CF9AE}" pid="4" name="OfficeDocumentSecurity_07092017092451">
    <vt:lpwstr>07092017092451;e004509;0</vt:lpwstr>
  </property>
  <property fmtid="{D5CDD505-2E9C-101B-9397-08002B2CF9AE}" pid="5" name="OfficeDocumentSecurity_07032018163105">
    <vt:lpwstr>07032018163105;E006449;0</vt:lpwstr>
  </property>
  <property fmtid="{D5CDD505-2E9C-101B-9397-08002B2CF9AE}" pid="6" name="OfficeDocumentSecurity_07032018192310">
    <vt:lpwstr>07032018192310;E006449;0</vt:lpwstr>
  </property>
  <property fmtid="{D5CDD505-2E9C-101B-9397-08002B2CF9AE}" pid="7" name="OfficeDocumentSecurity_07032018193358">
    <vt:lpwstr>07032018193358;E006449;0</vt:lpwstr>
  </property>
  <property fmtid="{D5CDD505-2E9C-101B-9397-08002B2CF9AE}" pid="8" name="OfficeDocumentSecurity_07032018200046">
    <vt:lpwstr>07032018200046;E006449;0</vt:lpwstr>
  </property>
  <property fmtid="{D5CDD505-2E9C-101B-9397-08002B2CF9AE}" pid="9" name="OfficeDocumentSecurity_08032018100317">
    <vt:lpwstr>08032018100317;E006449;0</vt:lpwstr>
  </property>
  <property fmtid="{D5CDD505-2E9C-101B-9397-08002B2CF9AE}" pid="10" name="OfficeDocumentSecurity_08032018112412">
    <vt:lpwstr>08032018112412;E006449;0</vt:lpwstr>
  </property>
  <property fmtid="{D5CDD505-2E9C-101B-9397-08002B2CF9AE}" pid="11" name="OfficeDocumentSecurity_09032018102308">
    <vt:lpwstr>09032018102308;E006449;0</vt:lpwstr>
  </property>
  <property fmtid="{D5CDD505-2E9C-101B-9397-08002B2CF9AE}" pid="12" name="OfficeDocumentSecurity_09032018102711">
    <vt:lpwstr>09032018102711;E006449;0</vt:lpwstr>
  </property>
  <property fmtid="{D5CDD505-2E9C-101B-9397-08002B2CF9AE}" pid="13" name="OfficeDocumentSecurity_10032018202557">
    <vt:lpwstr>10032018202557;E006449;0</vt:lpwstr>
  </property>
  <property fmtid="{D5CDD505-2E9C-101B-9397-08002B2CF9AE}" pid="14" name="OfficeDocumentSecurity_10032018210036">
    <vt:lpwstr>10032018210036;E006449;0</vt:lpwstr>
  </property>
  <property fmtid="{D5CDD505-2E9C-101B-9397-08002B2CF9AE}" pid="15" name="OfficeDocumentSecurity_14032018122420">
    <vt:lpwstr>14032018122420;E006449;0</vt:lpwstr>
  </property>
</Properties>
</file>