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60" r:id="rId6"/>
    <p:sldId id="259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7"/>
    <p:restoredTop sz="94637"/>
  </p:normalViewPr>
  <p:slideViewPr>
    <p:cSldViewPr snapToGrid="0">
      <p:cViewPr varScale="1">
        <p:scale>
          <a:sx n="103" d="100"/>
          <a:sy n="103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25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45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22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415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262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90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481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59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71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37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95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20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356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65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9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996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53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7FEA-368E-0848-A083-1E5D91CB7977}" type="datetimeFigureOut">
              <a:rPr lang="it-IT" smtClean="0"/>
              <a:t>06/05/23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EF321-2007-DD4E-B65E-96945C7243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064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jpg"/><Relationship Id="rId7" Type="http://schemas.openxmlformats.org/officeDocument/2006/relationships/hyperlink" Target="https://it.wikipedia.org/wiki/Saint-R%C3%A9my-de-Provenc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t.wikipedia.org/wiki/New_York" TargetMode="External"/><Relationship Id="rId5" Type="http://schemas.openxmlformats.org/officeDocument/2006/relationships/hyperlink" Target="https://it.wikipedia.org/wiki/The_Museum_of_Modern_Art_di_New_York" TargetMode="External"/><Relationship Id="rId4" Type="http://schemas.openxmlformats.org/officeDocument/2006/relationships/hyperlink" Target="https://it.wikipedia.org/wiki/Vincent_van_Gogh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DBD99-0F7E-1813-6106-5936C7DEF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Come avvicinare i bambini all’arte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AEA904-242A-4846-D949-F3A59ED7C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IOS DEVELOPER ACADEMY</a:t>
            </a:r>
          </a:p>
        </p:txBody>
      </p:sp>
    </p:spTree>
    <p:extLst>
      <p:ext uri="{BB962C8B-B14F-4D97-AF65-F5344CB8AC3E}">
        <p14:creationId xmlns:p14="http://schemas.microsoft.com/office/powerpoint/2010/main" val="43322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DA39A13-09F9-4FEA-CE2D-7BC554993D37}"/>
              </a:ext>
            </a:extLst>
          </p:cNvPr>
          <p:cNvSpPr txBox="1"/>
          <p:nvPr/>
        </p:nvSpPr>
        <p:spPr>
          <a:xfrm>
            <a:off x="6483125" y="1682471"/>
            <a:ext cx="465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OBIETTIVO FINALE DEL NOSTRO GRUPPO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C51C82-CAE9-C677-7C23-029B53C9F6D6}"/>
              </a:ext>
            </a:extLst>
          </p:cNvPr>
          <p:cNvSpPr txBox="1"/>
          <p:nvPr/>
        </p:nvSpPr>
        <p:spPr>
          <a:xfrm>
            <a:off x="6096000" y="2224216"/>
            <a:ext cx="54312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Creare un prototipo app basata sul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Target di riferimento: bambini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Fascia d’età: 6 - 9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72E85E-1328-C8C3-0222-AE1478661091}"/>
              </a:ext>
            </a:extLst>
          </p:cNvPr>
          <p:cNvSpPr txBox="1"/>
          <p:nvPr/>
        </p:nvSpPr>
        <p:spPr>
          <a:xfrm>
            <a:off x="1245793" y="1682471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FINAL GOAL OF OUR GRUOP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9BF67A-F6B1-1763-1F4D-14B30A90B262}"/>
              </a:ext>
            </a:extLst>
          </p:cNvPr>
          <p:cNvSpPr txBox="1"/>
          <p:nvPr/>
        </p:nvSpPr>
        <p:spPr>
          <a:xfrm>
            <a:off x="290404" y="2224216"/>
            <a:ext cx="5280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Create a prototipe app </a:t>
            </a:r>
            <a:r>
              <a:rPr lang="it-IT" dirty="0" err="1"/>
              <a:t>basing</a:t>
            </a:r>
            <a:r>
              <a:rPr lang="it-IT" dirty="0"/>
              <a:t> on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Target: </a:t>
            </a:r>
            <a:r>
              <a:rPr lang="it-IT" dirty="0" err="1"/>
              <a:t>children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Age range: 6 –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575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E8BECC0-1977-3C9C-28D1-B6FF73B4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18" y="662354"/>
            <a:ext cx="2550163" cy="553329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6707E4-AC12-91D4-5688-E625FBA99BCA}"/>
              </a:ext>
            </a:extLst>
          </p:cNvPr>
          <p:cNvSpPr txBox="1"/>
          <p:nvPr/>
        </p:nvSpPr>
        <p:spPr>
          <a:xfrm>
            <a:off x="9074738" y="1530867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components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F62FEB-FECE-F7C8-F1B3-EBD650233968}"/>
              </a:ext>
            </a:extLst>
          </p:cNvPr>
          <p:cNvSpPr txBox="1"/>
          <p:nvPr/>
        </p:nvSpPr>
        <p:spPr>
          <a:xfrm>
            <a:off x="1052272" y="1532238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Vari componenti</a:t>
            </a:r>
          </a:p>
        </p:txBody>
      </p:sp>
    </p:spTree>
    <p:extLst>
      <p:ext uri="{BB962C8B-B14F-4D97-AF65-F5344CB8AC3E}">
        <p14:creationId xmlns:p14="http://schemas.microsoft.com/office/powerpoint/2010/main" val="402704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E8BECC0-1977-3C9C-28D1-B6FF73B4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18" y="662354"/>
            <a:ext cx="2550163" cy="5533291"/>
          </a:xfrm>
          <a:prstGeom prst="rect">
            <a:avLst/>
          </a:prstGeom>
        </p:spPr>
      </p:pic>
      <p:pic>
        <p:nvPicPr>
          <p:cNvPr id="6" name="Immagine 5" descr="Immagine che contiene calendario&#10;&#10;Descrizione generata automaticamente">
            <a:extLst>
              <a:ext uri="{FF2B5EF4-FFF2-40B4-BE49-F238E27FC236}">
                <a16:creationId xmlns:a16="http://schemas.microsoft.com/office/drawing/2014/main" id="{B9852347-D6A5-6D82-549B-8FB82294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438" y="2562655"/>
            <a:ext cx="1565122" cy="1732687"/>
          </a:xfrm>
          <a:prstGeom prst="rect">
            <a:avLst/>
          </a:prstGeom>
        </p:spPr>
      </p:pic>
      <p:pic>
        <p:nvPicPr>
          <p:cNvPr id="8" name="Immagine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8C62E85-27FB-3634-BB9A-3360FD78C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334" y="2562655"/>
            <a:ext cx="321686" cy="240099"/>
          </a:xfrm>
          <a:prstGeom prst="rect">
            <a:avLst/>
          </a:prstGeom>
        </p:spPr>
      </p:pic>
      <p:pic>
        <p:nvPicPr>
          <p:cNvPr id="10" name="Immagine 9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B0715E5-866A-4956-1478-0F17AEAD5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3978" y="2562655"/>
            <a:ext cx="321685" cy="24009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149A93E-4AB5-1C4E-C4D7-AFFF453312B0}"/>
              </a:ext>
            </a:extLst>
          </p:cNvPr>
          <p:cNvSpPr txBox="1"/>
          <p:nvPr/>
        </p:nvSpPr>
        <p:spPr>
          <a:xfrm>
            <a:off x="5004269" y="1530867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SELEZIONA LINGUA</a:t>
            </a:r>
          </a:p>
        </p:txBody>
      </p:sp>
      <p:pic>
        <p:nvPicPr>
          <p:cNvPr id="12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D607AA8-6C5D-9519-439F-0472002B0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501" y="1290768"/>
            <a:ext cx="321686" cy="240099"/>
          </a:xfrm>
          <a:prstGeom prst="rect">
            <a:avLst/>
          </a:prstGeom>
        </p:spPr>
      </p:pic>
      <p:pic>
        <p:nvPicPr>
          <p:cNvPr id="13" name="Immagine 1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CB0C9E7-4CDE-FB96-0212-040B38BB7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4995" y="1290769"/>
            <a:ext cx="321685" cy="24009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BF400E4-0CA2-774F-D776-5F7F8CCF2E85}"/>
              </a:ext>
            </a:extLst>
          </p:cNvPr>
          <p:cNvSpPr txBox="1"/>
          <p:nvPr/>
        </p:nvSpPr>
        <p:spPr>
          <a:xfrm>
            <a:off x="7925501" y="1715533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Puntatori di selezione</a:t>
            </a:r>
          </a:p>
        </p:txBody>
      </p:sp>
    </p:spTree>
    <p:extLst>
      <p:ext uri="{BB962C8B-B14F-4D97-AF65-F5344CB8AC3E}">
        <p14:creationId xmlns:p14="http://schemas.microsoft.com/office/powerpoint/2010/main" val="421256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E8BECC0-1977-3C9C-28D1-B6FF73B4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18" y="662354"/>
            <a:ext cx="2550163" cy="5533291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026397A1-9D7C-CE5E-62C2-6B2B7219405F}"/>
              </a:ext>
            </a:extLst>
          </p:cNvPr>
          <p:cNvSpPr/>
          <p:nvPr/>
        </p:nvSpPr>
        <p:spPr>
          <a:xfrm>
            <a:off x="4967416" y="5424616"/>
            <a:ext cx="2236573" cy="494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FE3FAB7-F3F3-3EEB-70E9-5F6848962807}"/>
              </a:ext>
            </a:extLst>
          </p:cNvPr>
          <p:cNvSpPr/>
          <p:nvPr/>
        </p:nvSpPr>
        <p:spPr>
          <a:xfrm>
            <a:off x="4967416" y="1260389"/>
            <a:ext cx="2236573" cy="4003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F1A5095-E98D-A4FB-B457-A3181767ADEC}"/>
              </a:ext>
            </a:extLst>
          </p:cNvPr>
          <p:cNvSpPr/>
          <p:nvPr/>
        </p:nvSpPr>
        <p:spPr>
          <a:xfrm>
            <a:off x="5090984" y="5424616"/>
            <a:ext cx="49427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3711169-586C-10DB-30CF-9C0950242A39}"/>
              </a:ext>
            </a:extLst>
          </p:cNvPr>
          <p:cNvSpPr/>
          <p:nvPr/>
        </p:nvSpPr>
        <p:spPr>
          <a:xfrm>
            <a:off x="5838567" y="5424616"/>
            <a:ext cx="49427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250F888-58F8-753D-FB01-1255E96DB47F}"/>
              </a:ext>
            </a:extLst>
          </p:cNvPr>
          <p:cNvSpPr/>
          <p:nvPr/>
        </p:nvSpPr>
        <p:spPr>
          <a:xfrm>
            <a:off x="6589241" y="5424616"/>
            <a:ext cx="494270" cy="494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ECD955C-4D18-0C12-0A85-2B6E936C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303" y="1260388"/>
            <a:ext cx="2037389" cy="400358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67D2AFF-904A-D7C1-B003-E75BD2F43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9" y="2652583"/>
            <a:ext cx="1219200" cy="12192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7283310-5F9D-A24D-D98B-8F9754A2C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246" y="5513998"/>
            <a:ext cx="315505" cy="31550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DE87A45-39F9-4839-493E-217BC2611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1607" y="5556757"/>
            <a:ext cx="407950" cy="2299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1431134-08AC-AAD2-2BBA-9578A8E370EB}"/>
              </a:ext>
            </a:extLst>
          </p:cNvPr>
          <p:cNvSpPr txBox="1"/>
          <p:nvPr/>
        </p:nvSpPr>
        <p:spPr>
          <a:xfrm>
            <a:off x="5047815" y="551399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FILE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0D2D9A1-58CC-2F78-8ECD-4B5EBBA94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52" y="1922301"/>
            <a:ext cx="315505" cy="31550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5BC0D0C-EBD7-69C6-1AFE-430A31BA7BB3}"/>
              </a:ext>
            </a:extLst>
          </p:cNvPr>
          <p:cNvSpPr txBox="1"/>
          <p:nvPr/>
        </p:nvSpPr>
        <p:spPr>
          <a:xfrm>
            <a:off x="1410674" y="1914640"/>
            <a:ext cx="3206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CARTELLA DI DESTINAZIONE</a:t>
            </a:r>
          </a:p>
          <a:p>
            <a:r>
              <a:rPr lang="it-IT" dirty="0"/>
              <a:t>FILE</a:t>
            </a:r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70FF8D8-D346-B100-FFCD-AFC654449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004" y="2817682"/>
            <a:ext cx="508000" cy="4445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911181E-4D57-70F7-5CC8-06C724A36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75" y="3839172"/>
            <a:ext cx="407950" cy="229985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48F965-EDEE-DD08-C097-6C3D70E19F12}"/>
              </a:ext>
            </a:extLst>
          </p:cNvPr>
          <p:cNvSpPr txBox="1"/>
          <p:nvPr/>
        </p:nvSpPr>
        <p:spPr>
          <a:xfrm>
            <a:off x="1406683" y="3753705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CARTELLA DOVE SONO</a:t>
            </a:r>
          </a:p>
          <a:p>
            <a:r>
              <a:rPr lang="it-IT" dirty="0"/>
              <a:t>CONTENUTI I VARI QUADRI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991FB79-926A-B148-E332-D6819D637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162" y="1922301"/>
            <a:ext cx="315505" cy="315505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2D2FA7E-888A-BBD3-05DC-C5B1DBE2396E}"/>
              </a:ext>
            </a:extLst>
          </p:cNvPr>
          <p:cNvSpPr txBox="1"/>
          <p:nvPr/>
        </p:nvSpPr>
        <p:spPr>
          <a:xfrm>
            <a:off x="8686800" y="189538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FOLDER DESTINATION FILE</a:t>
            </a:r>
          </a:p>
        </p:txBody>
      </p:sp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E64C935-9093-9F59-BC83-1FACA2147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0914" y="2817682"/>
            <a:ext cx="508000" cy="4445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5EAADEB-09FF-1ABB-F2AB-E253521A7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939" y="3756790"/>
            <a:ext cx="407950" cy="2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8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E75F1FE1-7F70-3C04-FA07-1CF7F9E3B2CA}"/>
              </a:ext>
            </a:extLst>
          </p:cNvPr>
          <p:cNvSpPr/>
          <p:nvPr/>
        </p:nvSpPr>
        <p:spPr>
          <a:xfrm>
            <a:off x="8189760" y="662353"/>
            <a:ext cx="2526084" cy="553329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8BECC0-1977-3C9C-28D1-B6FF73B4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91" y="662352"/>
            <a:ext cx="2550163" cy="55332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1117"/>
              </a:srgbClr>
            </a:outerShdw>
          </a:effectLst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A22ABEC-D2D7-E10D-0E6E-214AB0C0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918" y="1538471"/>
            <a:ext cx="2526084" cy="20048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D6F69C-D42A-FFB5-42E7-33A5999BE13B}"/>
              </a:ext>
            </a:extLst>
          </p:cNvPr>
          <p:cNvSpPr txBox="1"/>
          <p:nvPr/>
        </p:nvSpPr>
        <p:spPr>
          <a:xfrm>
            <a:off x="4710333" y="1276861"/>
            <a:ext cx="2771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Comic Sans MS" panose="030F0902030302020204" pitchFamily="66" charset="0"/>
              </a:rPr>
              <a:t>LA NOTTE STELLATA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5BEBED2-7EAA-1B69-57D9-C097D7A43B9A}"/>
              </a:ext>
            </a:extLst>
          </p:cNvPr>
          <p:cNvSpPr/>
          <p:nvPr/>
        </p:nvSpPr>
        <p:spPr>
          <a:xfrm>
            <a:off x="4972050" y="3714750"/>
            <a:ext cx="2243138" cy="220027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 </a:t>
            </a:r>
            <a:r>
              <a:rPr lang="it-IT" sz="1100" b="1" i="1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Notte stellata</a:t>
            </a:r>
            <a:r>
              <a:rPr lang="it-IT" sz="11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è un dipinto del pittore olandese </a:t>
            </a:r>
            <a:r>
              <a:rPr lang="it-IT" sz="11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Vincent van Gog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Vincent van Gogh</a:t>
            </a:r>
            <a:r>
              <a:rPr lang="it-IT" sz="11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it-IT" sz="11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realizzato nel 1889 e conservato al </a:t>
            </a:r>
            <a:r>
              <a:rPr lang="it-IT" sz="11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The Museum of Modern Art di New Y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Museum of Modern Art</a:t>
            </a:r>
            <a:r>
              <a:rPr lang="it-IT" sz="11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di </a:t>
            </a:r>
            <a:r>
              <a:rPr lang="it-IT" sz="11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New Yor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York</a:t>
            </a:r>
            <a:r>
              <a:rPr lang="it-IT" sz="11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Vera e propria icona della pittura occidentale, il dipinto raffigura un paesaggio notturno di </a:t>
            </a:r>
            <a:r>
              <a:rPr lang="it-IT" sz="11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Saint-Rémy-de-Prov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Saint-Rémy-de-Provence</a:t>
            </a:r>
            <a:r>
              <a:rPr lang="it-IT" sz="11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poco prima del sorgere del sole.</a:t>
            </a:r>
            <a:endParaRPr lang="it-IT" sz="1100" dirty="0">
              <a:solidFill>
                <a:schemeClr val="tx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9D2DE87-B642-9743-8DE4-2CDC0F3733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8893" y="3571274"/>
            <a:ext cx="286951" cy="2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6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E8BECC0-1977-3C9C-28D1-B6FF73B4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91" y="662352"/>
            <a:ext cx="2550163" cy="55332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1117"/>
              </a:srgbClr>
            </a:outerShdw>
          </a:effectLst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A22ABEC-D2D7-E10D-0E6E-214AB0C0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918" y="1538471"/>
            <a:ext cx="2526084" cy="200482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D6F69C-D42A-FFB5-42E7-33A5999BE13B}"/>
              </a:ext>
            </a:extLst>
          </p:cNvPr>
          <p:cNvSpPr txBox="1"/>
          <p:nvPr/>
        </p:nvSpPr>
        <p:spPr>
          <a:xfrm>
            <a:off x="4710333" y="1276861"/>
            <a:ext cx="2771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Comic Sans MS" panose="030F0902030302020204" pitchFamily="66" charset="0"/>
              </a:rPr>
              <a:t>LA NOTTE STELLATA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5BEBED2-7EAA-1B69-57D9-C097D7A43B9A}"/>
              </a:ext>
            </a:extLst>
          </p:cNvPr>
          <p:cNvSpPr/>
          <p:nvPr/>
        </p:nvSpPr>
        <p:spPr>
          <a:xfrm>
            <a:off x="4972050" y="3714750"/>
            <a:ext cx="2243138" cy="2200275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t-IT" sz="1100" dirty="0"/>
              <a:t>The </a:t>
            </a:r>
            <a:r>
              <a:rPr lang="it-IT" sz="1100" dirty="0" err="1"/>
              <a:t>Starry</a:t>
            </a:r>
            <a:r>
              <a:rPr lang="it-IT" sz="1100" dirty="0"/>
              <a:t> Night </a:t>
            </a:r>
            <a:r>
              <a:rPr lang="it-IT" sz="1100" dirty="0" err="1"/>
              <a:t>is</a:t>
            </a:r>
            <a:r>
              <a:rPr lang="it-IT" sz="1100" dirty="0"/>
              <a:t> a painting by the Dutch </a:t>
            </a:r>
            <a:r>
              <a:rPr lang="it-IT" sz="1100" dirty="0" err="1"/>
              <a:t>painter</a:t>
            </a:r>
            <a:r>
              <a:rPr lang="it-IT" sz="1100" dirty="0"/>
              <a:t> Vincent van Gogh, </a:t>
            </a:r>
            <a:r>
              <a:rPr lang="it-IT" sz="1100" dirty="0" err="1"/>
              <a:t>created</a:t>
            </a:r>
            <a:r>
              <a:rPr lang="it-IT" sz="1100" dirty="0"/>
              <a:t> in 1889 and </a:t>
            </a:r>
            <a:r>
              <a:rPr lang="it-IT" sz="1100" dirty="0" err="1"/>
              <a:t>kept</a:t>
            </a:r>
            <a:r>
              <a:rPr lang="it-IT" sz="1100" dirty="0"/>
              <a:t> </a:t>
            </a:r>
            <a:r>
              <a:rPr lang="it-IT" sz="1100" dirty="0" err="1"/>
              <a:t>at</a:t>
            </a:r>
            <a:r>
              <a:rPr lang="it-IT" sz="1100" dirty="0"/>
              <a:t> the Museum of </a:t>
            </a:r>
            <a:r>
              <a:rPr lang="it-IT" sz="1100" dirty="0" err="1"/>
              <a:t>Modern</a:t>
            </a:r>
            <a:r>
              <a:rPr lang="it-IT" sz="1100" dirty="0"/>
              <a:t> Art in New York. A </a:t>
            </a:r>
            <a:r>
              <a:rPr lang="it-IT" sz="1100" dirty="0" err="1"/>
              <a:t>true</a:t>
            </a:r>
            <a:r>
              <a:rPr lang="it-IT" sz="1100" dirty="0"/>
              <a:t> </a:t>
            </a:r>
            <a:r>
              <a:rPr lang="it-IT" sz="1100" dirty="0" err="1"/>
              <a:t>icon</a:t>
            </a:r>
            <a:r>
              <a:rPr lang="it-IT" sz="1100" dirty="0"/>
              <a:t> of Western painting, the painting </a:t>
            </a:r>
            <a:r>
              <a:rPr lang="it-IT" sz="1100" dirty="0" err="1"/>
              <a:t>depicts</a:t>
            </a:r>
            <a:r>
              <a:rPr lang="it-IT" sz="1100" dirty="0"/>
              <a:t> a </a:t>
            </a:r>
            <a:r>
              <a:rPr lang="it-IT" sz="1100" dirty="0" err="1"/>
              <a:t>nocturnal</a:t>
            </a:r>
            <a:r>
              <a:rPr lang="it-IT" sz="1100" dirty="0"/>
              <a:t> </a:t>
            </a:r>
            <a:r>
              <a:rPr lang="it-IT" sz="1100" dirty="0" err="1"/>
              <a:t>landscape</a:t>
            </a:r>
            <a:r>
              <a:rPr lang="it-IT" sz="1100" dirty="0"/>
              <a:t> of Saint-Rémy-de-Provence, just </a:t>
            </a:r>
            <a:r>
              <a:rPr lang="it-IT" sz="1100" dirty="0" err="1"/>
              <a:t>before</a:t>
            </a:r>
            <a:r>
              <a:rPr lang="it-IT" sz="1100" dirty="0"/>
              <a:t> </a:t>
            </a:r>
            <a:r>
              <a:rPr lang="it-IT" sz="1100" dirty="0" err="1"/>
              <a:t>sunrise</a:t>
            </a:r>
            <a:r>
              <a:rPr lang="it-IT" sz="1100" dirty="0"/>
              <a:t>.</a:t>
            </a:r>
            <a:endParaRPr lang="it-IT" sz="1100" dirty="0">
              <a:solidFill>
                <a:schemeClr val="tx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9D2DE87-B642-9743-8DE4-2CDC0F373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893" y="3571274"/>
            <a:ext cx="286951" cy="28695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17F706-0824-2BAB-8F62-3DC7B1776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397" y="662352"/>
            <a:ext cx="286951" cy="28695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AB4A66-F6C2-F1B4-2B2C-36AF862C5E19}"/>
              </a:ext>
            </a:extLst>
          </p:cNvPr>
          <p:cNvSpPr txBox="1"/>
          <p:nvPr/>
        </p:nvSpPr>
        <p:spPr>
          <a:xfrm>
            <a:off x="8477522" y="513439"/>
            <a:ext cx="3318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Comando per passare da testo</a:t>
            </a:r>
          </a:p>
          <a:p>
            <a:r>
              <a:rPr lang="it-IT" sz="1600" dirty="0"/>
              <a:t>Italiano a testo in inglese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1A0AEC4-444B-A2D2-189E-43AE11000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396" y="1766222"/>
            <a:ext cx="286951" cy="286951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0316560-74DF-0BEA-5CD1-05261F1D8029}"/>
              </a:ext>
            </a:extLst>
          </p:cNvPr>
          <p:cNvSpPr txBox="1"/>
          <p:nvPr/>
        </p:nvSpPr>
        <p:spPr>
          <a:xfrm>
            <a:off x="8477522" y="1617309"/>
            <a:ext cx="378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Command</a:t>
            </a:r>
            <a:r>
              <a:rPr lang="it-IT" sz="1600" dirty="0"/>
              <a:t> to </a:t>
            </a:r>
            <a:r>
              <a:rPr lang="it-IT" sz="1600" dirty="0" err="1"/>
              <a:t>swich</a:t>
            </a:r>
            <a:r>
              <a:rPr lang="it-IT" sz="1600" dirty="0"/>
              <a:t> text from </a:t>
            </a:r>
            <a:r>
              <a:rPr lang="it-IT" sz="1600" dirty="0" err="1"/>
              <a:t>italian</a:t>
            </a:r>
            <a:r>
              <a:rPr lang="it-IT" sz="1600" dirty="0"/>
              <a:t> </a:t>
            </a:r>
          </a:p>
          <a:p>
            <a:r>
              <a:rPr lang="it-IT" sz="1600" dirty="0"/>
              <a:t>To </a:t>
            </a:r>
            <a:r>
              <a:rPr lang="it-IT" sz="1600" dirty="0" err="1"/>
              <a:t>english</a:t>
            </a:r>
            <a:endParaRPr lang="it-IT" sz="16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3A14511-2B09-2388-1CA3-BB58F9DD6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6790" y="2540885"/>
            <a:ext cx="286951" cy="286951"/>
          </a:xfrm>
          <a:prstGeom prst="rect">
            <a:avLst/>
          </a:prstGeom>
        </p:spPr>
      </p:pic>
      <p:pic>
        <p:nvPicPr>
          <p:cNvPr id="13" name="Immagine 12" descr="Immagine che contiene quadrato&#10;&#10;Descrizione generata automaticamente">
            <a:extLst>
              <a:ext uri="{FF2B5EF4-FFF2-40B4-BE49-F238E27FC236}">
                <a16:creationId xmlns:a16="http://schemas.microsoft.com/office/drawing/2014/main" id="{88B17AE2-407C-B820-B47D-E011F96E4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113" y="5541593"/>
            <a:ext cx="603132" cy="450164"/>
          </a:xfrm>
          <a:prstGeom prst="rect">
            <a:avLst/>
          </a:prstGeom>
        </p:spPr>
      </p:pic>
      <p:pic>
        <p:nvPicPr>
          <p:cNvPr id="15" name="Immagine 14" descr="Immagine che contiene Rettangolo&#10;&#10;Descrizione generata automaticamente">
            <a:extLst>
              <a:ext uri="{FF2B5EF4-FFF2-40B4-BE49-F238E27FC236}">
                <a16:creationId xmlns:a16="http://schemas.microsoft.com/office/drawing/2014/main" id="{3C477C02-1232-7A95-2820-B79AE83A1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4700" y="4956843"/>
            <a:ext cx="603134" cy="45016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68C3D5E-0354-608C-99CE-2BFCE5182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700" y="4343810"/>
            <a:ext cx="603134" cy="450165"/>
          </a:xfrm>
          <a:prstGeom prst="rect">
            <a:avLst/>
          </a:prstGeom>
        </p:spPr>
      </p:pic>
      <p:pic>
        <p:nvPicPr>
          <p:cNvPr id="19" name="Immagine 18" descr="Immagine che contiene Rettangolo&#10;&#10;Descrizione generata automaticamente">
            <a:extLst>
              <a:ext uri="{FF2B5EF4-FFF2-40B4-BE49-F238E27FC236}">
                <a16:creationId xmlns:a16="http://schemas.microsoft.com/office/drawing/2014/main" id="{48F2883A-CAC6-39BE-5355-93D2977AC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4700" y="3730777"/>
            <a:ext cx="603134" cy="450165"/>
          </a:xfrm>
          <a:prstGeom prst="rect">
            <a:avLst/>
          </a:prstGeom>
        </p:spPr>
      </p:pic>
      <p:pic>
        <p:nvPicPr>
          <p:cNvPr id="21" name="Immagine 2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A74C150-43F2-2AD1-87B6-96D3CC46B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4700" y="3022514"/>
            <a:ext cx="603132" cy="450164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855CDCA-3FED-CE86-C290-D0B7AC91CC5D}"/>
              </a:ext>
            </a:extLst>
          </p:cNvPr>
          <p:cNvSpPr txBox="1"/>
          <p:nvPr/>
        </p:nvSpPr>
        <p:spPr>
          <a:xfrm>
            <a:off x="8684309" y="3019003"/>
            <a:ext cx="3373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Possibilità di leggere il testo in inglese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0D59FC-232C-B93A-C0F3-70CA8F6CCC6F}"/>
              </a:ext>
            </a:extLst>
          </p:cNvPr>
          <p:cNvSpPr txBox="1"/>
          <p:nvPr/>
        </p:nvSpPr>
        <p:spPr>
          <a:xfrm>
            <a:off x="8684309" y="3795478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Possibilità di leggere il testo in tedesco</a:t>
            </a:r>
          </a:p>
          <a:p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4CC079-3245-822B-1A89-4D82E8A14BAA}"/>
              </a:ext>
            </a:extLst>
          </p:cNvPr>
          <p:cNvSpPr txBox="1"/>
          <p:nvPr/>
        </p:nvSpPr>
        <p:spPr>
          <a:xfrm>
            <a:off x="8684308" y="4389502"/>
            <a:ext cx="3531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Possibilità di leggere il testo in francese</a:t>
            </a:r>
          </a:p>
          <a:p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0AD0F4D-8550-0D26-652B-F7BCE5D412C7}"/>
              </a:ext>
            </a:extLst>
          </p:cNvPr>
          <p:cNvSpPr txBox="1"/>
          <p:nvPr/>
        </p:nvSpPr>
        <p:spPr>
          <a:xfrm>
            <a:off x="8684307" y="4956818"/>
            <a:ext cx="3583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Possibilità di leggere il testo in spagnolo</a:t>
            </a:r>
          </a:p>
          <a:p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A55BCC3-25BA-839F-E328-738C69705912}"/>
              </a:ext>
            </a:extLst>
          </p:cNvPr>
          <p:cNvSpPr txBox="1"/>
          <p:nvPr/>
        </p:nvSpPr>
        <p:spPr>
          <a:xfrm>
            <a:off x="8684307" y="5541593"/>
            <a:ext cx="6135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Possibilità di leggere il testo in italiano</a:t>
            </a:r>
          </a:p>
        </p:txBody>
      </p:sp>
    </p:spTree>
    <p:extLst>
      <p:ext uri="{BB962C8B-B14F-4D97-AF65-F5344CB8AC3E}">
        <p14:creationId xmlns:p14="http://schemas.microsoft.com/office/powerpoint/2010/main" val="5050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E8BECC0-1977-3C9C-28D1-B6FF73B4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18" y="662354"/>
            <a:ext cx="2550163" cy="5533291"/>
          </a:xfrm>
          <a:prstGeom prst="rect">
            <a:avLst/>
          </a:prstGeom>
        </p:spPr>
      </p:pic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A22ABEC-D2D7-E10D-0E6E-214AB0C0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918" y="2414587"/>
            <a:ext cx="2556318" cy="202882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029F197-4AA1-C0D8-6A36-8D81B0556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948" y="4756231"/>
            <a:ext cx="2004102" cy="112659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D6F69C-D42A-FFB5-42E7-33A5999BE13B}"/>
              </a:ext>
            </a:extLst>
          </p:cNvPr>
          <p:cNvSpPr txBox="1"/>
          <p:nvPr/>
        </p:nvSpPr>
        <p:spPr>
          <a:xfrm>
            <a:off x="4710333" y="1514473"/>
            <a:ext cx="2771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>
                <a:solidFill>
                  <a:schemeClr val="bg1"/>
                </a:solidFill>
                <a:latin typeface="Comic Sans MS" panose="030F0902030302020204" pitchFamily="66" charset="0"/>
              </a:rPr>
              <a:t>LA NOTTE STELLATA</a:t>
            </a:r>
          </a:p>
        </p:txBody>
      </p:sp>
    </p:spTree>
    <p:extLst>
      <p:ext uri="{BB962C8B-B14F-4D97-AF65-F5344CB8AC3E}">
        <p14:creationId xmlns:p14="http://schemas.microsoft.com/office/powerpoint/2010/main" val="165621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E31DDA-C5DB-F745-00F4-5658A8B5AA2C}"/>
              </a:ext>
            </a:extLst>
          </p:cNvPr>
          <p:cNvSpPr txBox="1"/>
          <p:nvPr/>
        </p:nvSpPr>
        <p:spPr>
          <a:xfrm>
            <a:off x="4585810" y="1816442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Oltre la notte stellata</a:t>
            </a:r>
          </a:p>
          <a:p>
            <a:r>
              <a:rPr lang="it-IT" dirty="0"/>
              <a:t>Quali quadri selezionare?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D61D035-CC4A-0B4B-9867-CB3653654C22}"/>
              </a:ext>
            </a:extLst>
          </p:cNvPr>
          <p:cNvSpPr txBox="1"/>
          <p:nvPr/>
        </p:nvSpPr>
        <p:spPr>
          <a:xfrm>
            <a:off x="4658497" y="2755557"/>
            <a:ext cx="490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Selezionare i quadri più famosi in generale</a:t>
            </a:r>
          </a:p>
          <a:p>
            <a:r>
              <a:rPr lang="it-IT" dirty="0"/>
              <a:t>Oppure diversi quadri famosi ?</a:t>
            </a:r>
          </a:p>
        </p:txBody>
      </p:sp>
    </p:spTree>
    <p:extLst>
      <p:ext uri="{BB962C8B-B14F-4D97-AF65-F5344CB8AC3E}">
        <p14:creationId xmlns:p14="http://schemas.microsoft.com/office/powerpoint/2010/main" val="3334259105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{7DEFB786-11DE-5A48-981D-C0CBB1178267}tf10001079</Template>
  <TotalTime>245</TotalTime>
  <Words>258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Comic Sans MS</vt:lpstr>
      <vt:lpstr>Scia di vapore</vt:lpstr>
      <vt:lpstr>Come avvicinare i bambini all’arte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avvicinare i bambini all’arte</dc:title>
  <dc:creator>Maurizio Di Capua</dc:creator>
  <cp:lastModifiedBy>Maurizio Di Capua</cp:lastModifiedBy>
  <cp:revision>6</cp:revision>
  <dcterms:created xsi:type="dcterms:W3CDTF">2023-05-04T07:39:02Z</dcterms:created>
  <dcterms:modified xsi:type="dcterms:W3CDTF">2023-05-06T12:21:20Z</dcterms:modified>
</cp:coreProperties>
</file>