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immyreilly.azurewebsites.net/python-pip-virtualenv-installation-on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rivative.ca/wiki099/index.php?title=Introduction_to_Python_Tutorial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TD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Kike</a:t>
            </a:r>
            <a:r>
              <a:rPr lang="es-ES" dirty="0" smtClean="0"/>
              <a:t> Ramírez</a:t>
            </a:r>
          </a:p>
          <a:p>
            <a:r>
              <a:rPr lang="es-ES" dirty="0" smtClean="0"/>
              <a:t>Barcelona, mayo 2018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básicos de datos.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Iteradores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Flujo de Programa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especiales de datos: </a:t>
            </a:r>
          </a:p>
          <a:p>
            <a:pPr lvl="1"/>
            <a:r>
              <a:rPr lang="es-ES" dirty="0" smtClean="0"/>
              <a:t>Listas</a:t>
            </a:r>
          </a:p>
          <a:p>
            <a:pPr lvl="1"/>
            <a:r>
              <a:rPr lang="es-ES" dirty="0" err="1" smtClean="0"/>
              <a:t>Tuplas</a:t>
            </a:r>
            <a:endParaRPr lang="es-ES" dirty="0" smtClean="0"/>
          </a:p>
          <a:p>
            <a:pPr lvl="1"/>
            <a:r>
              <a:rPr lang="es-ES" dirty="0" smtClean="0"/>
              <a:t>Diccionarios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Orientada a Objetos: </a:t>
            </a:r>
          </a:p>
          <a:p>
            <a:pPr lvl="1"/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Objetos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excepciones: </a:t>
            </a:r>
          </a:p>
          <a:p>
            <a:pPr lvl="1"/>
            <a:r>
              <a:rPr lang="es-ES" dirty="0" smtClean="0"/>
              <a:t>Try/Catch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Entrada/Salida de Archivos</a:t>
            </a:r>
          </a:p>
          <a:p>
            <a:pPr lvl="1"/>
            <a:r>
              <a:rPr lang="es-ES" dirty="0" smtClean="0"/>
              <a:t>IO Module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Importar y usar módulos externos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 Proyecto 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Posibles ampliaciones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smtClean="0"/>
              <a:t>- Nombre del curso: </a:t>
            </a:r>
            <a:endParaRPr lang="es-ES" dirty="0" smtClean="0"/>
          </a:p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</a:t>
            </a:r>
            <a:r>
              <a:rPr lang="es-ES" dirty="0" err="1" smtClean="0"/>
              <a:t>Touch-Designer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b="1" dirty="0" smtClean="0"/>
              <a:t>- Horario: </a:t>
            </a:r>
            <a:endParaRPr lang="es-ES" dirty="0" smtClean="0"/>
          </a:p>
          <a:p>
            <a:r>
              <a:rPr lang="es-ES" dirty="0" smtClean="0"/>
              <a:t>Sábado 12 de mayo de 10 a 19h (8h, con una parada para comer de una hora?)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- Objetivo:</a:t>
            </a:r>
            <a:r>
              <a:rPr lang="es-ES" dirty="0" smtClean="0"/>
              <a:t> 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Este curso de Introducción a PYTHON para usuarios de </a:t>
            </a:r>
            <a:r>
              <a:rPr lang="es-ES" dirty="0" err="1" smtClean="0"/>
              <a:t>Touch</a:t>
            </a:r>
            <a:r>
              <a:rPr lang="es-ES" dirty="0" smtClean="0"/>
              <a:t> </a:t>
            </a:r>
            <a:r>
              <a:rPr lang="es-ES" dirty="0" err="1" smtClean="0"/>
              <a:t>Designer</a:t>
            </a:r>
            <a:r>
              <a:rPr lang="es-ES" dirty="0" smtClean="0"/>
              <a:t> está orientado a aquellas personas que ya tienen una experiencia previa con la herramienta, pero que desean ir un paso más allá mediante la programación a medida de scripts PYTHON.</a:t>
            </a:r>
          </a:p>
          <a:p>
            <a:r>
              <a:rPr lang="es-ES" dirty="0" smtClean="0"/>
              <a:t>Los alumnos adquirirán un conocimiento básico-global del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su historia, características, instalación, etc. mediante un recorrido por sus partes más esenciales. El curso está orientado a personas que no tienen ninguna experiencia previa en la programación, con continuas mini-prácticas que harán que el alumno practique e interiorice cada concepto presentado.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Otros recursos e </a:t>
            </a:r>
            <a:r>
              <a:rPr lang="es-ES" dirty="0" err="1" smtClean="0"/>
              <a:t>info</a:t>
            </a:r>
            <a:r>
              <a:rPr lang="es-ES" dirty="0" smtClean="0"/>
              <a:t> necesaria.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GIT?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GUI vs GIT </a:t>
            </a:r>
            <a:r>
              <a:rPr lang="es-ES" dirty="0" err="1" smtClean="0"/>
              <a:t>Bash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vs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TD v099 usa </a:t>
            </a:r>
            <a:r>
              <a:rPr lang="es-ES" dirty="0" err="1" smtClean="0"/>
              <a:t>Python</a:t>
            </a:r>
            <a:r>
              <a:rPr lang="es-ES" dirty="0" smtClean="0"/>
              <a:t> v3.5.X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PIP?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Gestor de paquetes para PYTHON. </a:t>
            </a:r>
          </a:p>
          <a:p>
            <a:pPr algn="ctr">
              <a:buNone/>
            </a:pPr>
            <a:r>
              <a:rPr lang="es-ES" dirty="0" smtClean="0"/>
              <a:t>La mejor forma de instalar módulos.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Añadir al </a:t>
            </a:r>
            <a:r>
              <a:rPr lang="es-ES" dirty="0" err="1" smtClean="0"/>
              <a:t>Path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sz="1800" dirty="0" smtClean="0"/>
              <a:t>C:\</a:t>
            </a:r>
            <a:r>
              <a:rPr lang="es-ES" sz="1800" dirty="0" smtClean="0"/>
              <a:t>Users\USERNAME\AppDataLocal\Programs\Python\Python35\Scripts</a:t>
            </a:r>
          </a:p>
          <a:p>
            <a:pPr algn="ctr">
              <a:buNone/>
            </a:pPr>
            <a:r>
              <a:rPr lang="es-ES" sz="1800" dirty="0" smtClean="0"/>
              <a:t>C:\</a:t>
            </a:r>
            <a:r>
              <a:rPr lang="es-ES" sz="1800" dirty="0" smtClean="0"/>
              <a:t>Users\USERNAME\AppDataLocal\Programs\Python\Python35</a:t>
            </a:r>
            <a:endParaRPr lang="es-E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Entornos Virtuales en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¿Qué ocurre cuando tenemos distintos scripts que necesitan distintas versiones de ciertos módulos?</a:t>
            </a:r>
          </a:p>
          <a:p>
            <a:pPr algn="ctr">
              <a:buNone/>
            </a:pPr>
            <a:r>
              <a:rPr lang="es-ES" dirty="0" smtClean="0"/>
              <a:t>Sufrimiento -&gt; Usa entornos virtuales</a:t>
            </a:r>
          </a:p>
          <a:p>
            <a:pPr algn="ctr">
              <a:buNone/>
            </a:pPr>
            <a:r>
              <a:rPr lang="es-ES" dirty="0" smtClean="0"/>
              <a:t>¡¡SIEMPRE!!</a:t>
            </a:r>
            <a:endParaRPr lang="es-ES" dirty="0" smtClean="0"/>
          </a:p>
          <a:p>
            <a:pPr algn="ctr">
              <a:buNone/>
            </a:pPr>
            <a:r>
              <a:rPr lang="es-ES" sz="1800" dirty="0" smtClean="0">
                <a:hlinkClick r:id="rId2"/>
              </a:rPr>
              <a:t>http</a:t>
            </a:r>
            <a:r>
              <a:rPr lang="es-ES" sz="1800" dirty="0" smtClean="0">
                <a:hlinkClick r:id="rId2"/>
              </a:rPr>
              <a:t>://timmyreilly.azurewebsites.net/python-pip-virtualenv-installation-on-windows</a:t>
            </a:r>
            <a:r>
              <a:rPr lang="es-ES" sz="1800" dirty="0" smtClean="0">
                <a:hlinkClick r:id="rId2"/>
              </a:rPr>
              <a:t>/</a:t>
            </a:r>
            <a:endParaRPr lang="es-ES" sz="1800" dirty="0" smtClean="0"/>
          </a:p>
          <a:p>
            <a:pPr algn="ctr"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r>
              <a:rPr lang="es-ES" dirty="0" smtClean="0"/>
              <a:t> (10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Historia y características (20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Primeros pasos con TD +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en los scripts TEXPORT/DAT. (45 minutos)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Fundamentos de PYTHON: (5 horas)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Variables, constantes.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básicos de datos.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Funciones.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 smtClean="0"/>
              <a:t>Iteradores</a:t>
            </a:r>
            <a:r>
              <a:rPr lang="es-ES" dirty="0" smtClean="0"/>
              <a:t>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Flujo de programa.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especiales de datos: listas, </a:t>
            </a:r>
            <a:r>
              <a:rPr lang="es-ES" dirty="0" err="1" smtClean="0"/>
              <a:t>tuplas</a:t>
            </a:r>
            <a:r>
              <a:rPr lang="es-ES" dirty="0" smtClean="0"/>
              <a:t>, diccionarios.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Objetos y clases.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Gestión de excepciones: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Entrada/Salida de archivos. Ejercicios prácticos.</a:t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Importando módulos externos. (1 hora)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Mini-proyecto final (45 minutos).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&amp;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Tscript</a:t>
            </a:r>
            <a:r>
              <a:rPr lang="es-ES" dirty="0" smtClean="0"/>
              <a:t> vs 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ES" dirty="0" smtClean="0"/>
              <a:t>¿Desde cuando?</a:t>
            </a:r>
          </a:p>
          <a:p>
            <a:r>
              <a:rPr lang="es-ES" dirty="0" err="1" smtClean="0"/>
              <a:t>PROs</a:t>
            </a:r>
            <a:r>
              <a:rPr lang="es-ES" dirty="0" smtClean="0"/>
              <a:t> y </a:t>
            </a:r>
            <a:r>
              <a:rPr lang="es-ES" dirty="0" err="1" smtClean="0"/>
              <a:t>CONs</a:t>
            </a:r>
            <a:r>
              <a:rPr lang="es-ES" dirty="0" smtClean="0"/>
              <a:t> de usar </a:t>
            </a:r>
            <a:r>
              <a:rPr lang="es-ES" dirty="0" err="1" smtClean="0"/>
              <a:t>Python</a:t>
            </a:r>
            <a:r>
              <a:rPr lang="es-ES" dirty="0" smtClean="0"/>
              <a:t> vs TD Puro.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r>
              <a:rPr lang="es-ES" dirty="0" smtClean="0"/>
              <a:t> 3.5.4 (3.5.5 no tiene instaladores y no añade funcionalidad):</a:t>
            </a:r>
          </a:p>
          <a:p>
            <a:pPr lvl="1"/>
            <a:r>
              <a:rPr lang="es-ES" sz="2500" dirty="0" smtClean="0">
                <a:hlinkClick r:id="rId2"/>
              </a:rPr>
              <a:t>https://www.python.org/downloads/release/python-354/</a:t>
            </a:r>
          </a:p>
          <a:p>
            <a:pPr>
              <a:buNone/>
            </a:pPr>
            <a:endParaRPr lang="es-ES" sz="1800" dirty="0" smtClean="0">
              <a:hlinkClick r:id="rId2"/>
            </a:endParaRPr>
          </a:p>
          <a:p>
            <a:r>
              <a:rPr lang="es-ES" dirty="0" smtClean="0"/>
              <a:t>Instalación de un IDE (Sublime </a:t>
            </a:r>
            <a:r>
              <a:rPr lang="es-ES" dirty="0" err="1" smtClean="0"/>
              <a:t>Text</a:t>
            </a:r>
            <a:r>
              <a:rPr lang="es-ES" dirty="0" smtClean="0"/>
              <a:t>):</a:t>
            </a:r>
          </a:p>
          <a:p>
            <a:pPr lvl="1"/>
            <a:r>
              <a:rPr lang="es-ES" sz="2500" dirty="0" smtClean="0">
                <a:hlinkClick r:id="rId2"/>
              </a:rPr>
              <a:t>https://www.sublimetext.com/3</a:t>
            </a:r>
            <a:endParaRPr lang="es-ES" sz="2500" dirty="0" smtClean="0">
              <a:hlinkClick r:id="rId3"/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Instalación de </a:t>
            </a:r>
            <a:r>
              <a:rPr lang="es-ES" dirty="0" err="1" smtClean="0"/>
              <a:t>plugins</a:t>
            </a:r>
            <a:r>
              <a:rPr lang="es-ES" dirty="0" smtClean="0"/>
              <a:t> para el IDE.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Control</a:t>
            </a:r>
          </a:p>
          <a:p>
            <a:pPr lvl="1"/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Palette</a:t>
            </a:r>
            <a:r>
              <a:rPr lang="es-ES" dirty="0" smtClean="0"/>
              <a:t> -&gt; “</a:t>
            </a:r>
            <a:r>
              <a:rPr lang="es-ES" dirty="0" err="1" smtClean="0"/>
              <a:t>Package</a:t>
            </a:r>
            <a:r>
              <a:rPr lang="es-ES" dirty="0" smtClean="0"/>
              <a:t> Control </a:t>
            </a:r>
            <a:r>
              <a:rPr lang="es-ES" dirty="0" err="1" smtClean="0"/>
              <a:t>Install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“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”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Configuración de TD (necesario para importar módulos externos).</a:t>
            </a:r>
          </a:p>
          <a:p>
            <a:pPr lvl="1"/>
            <a:r>
              <a:rPr lang="es-ES" sz="2900" dirty="0" smtClean="0"/>
              <a:t>Enlace:</a:t>
            </a:r>
            <a:r>
              <a:rPr lang="es-ES" sz="2900" dirty="0" smtClean="0">
                <a:hlinkClick r:id="rId3"/>
              </a:rPr>
              <a:t> </a:t>
            </a:r>
            <a:r>
              <a:rPr lang="es-ES" dirty="0" smtClean="0">
                <a:hlinkClick r:id="rId3"/>
              </a:rPr>
              <a:t>http://www.derivative.ca/wiki099/index.php?title=Introduction_to_Python_Tutorial#Importing_Modules</a:t>
            </a:r>
            <a:endParaRPr lang="es-ES" dirty="0" smtClean="0"/>
          </a:p>
          <a:p>
            <a:pPr lvl="1"/>
            <a:r>
              <a:rPr lang="es-ES" dirty="0" smtClean="0"/>
              <a:t>Configurar Sublime como “Default Editor”.</a:t>
            </a:r>
          </a:p>
          <a:p>
            <a:pPr lvl="1"/>
            <a:r>
              <a:rPr lang="es-ES" dirty="0" smtClean="0"/>
              <a:t>Configurar </a:t>
            </a:r>
            <a:r>
              <a:rPr lang="es-ES" dirty="0" err="1" smtClean="0"/>
              <a:t>Python</a:t>
            </a:r>
            <a:r>
              <a:rPr lang="es-ES" dirty="0" smtClean="0"/>
              <a:t> Module </a:t>
            </a:r>
            <a:r>
              <a:rPr lang="es-ES" dirty="0" err="1" smtClean="0"/>
              <a:t>Path</a:t>
            </a:r>
            <a:r>
              <a:rPr lang="es-ES" dirty="0" smtClean="0"/>
              <a:t> en TD.</a:t>
            </a:r>
          </a:p>
          <a:p>
            <a:pPr lvl="2">
              <a:buNone/>
            </a:pPr>
            <a:r>
              <a:rPr lang="es-ES" dirty="0" smtClean="0"/>
              <a:t>Por defecto: “C:\Users\USERNAME\AppData\Local\Programs\Python\Python35\Lib\site-packages”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Stand-</a:t>
            </a:r>
            <a:r>
              <a:rPr lang="es-ES" dirty="0" err="1" smtClean="0"/>
              <a:t>Alone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Levantar un entorno de desarrollo cómodo.</a:t>
            </a:r>
          </a:p>
          <a:p>
            <a:r>
              <a:rPr lang="es-ES" dirty="0" smtClean="0"/>
              <a:t>¿Cómo desarrollar y publicar </a:t>
            </a:r>
            <a:r>
              <a:rPr lang="es-ES" dirty="0" err="1" smtClean="0"/>
              <a:t>Python</a:t>
            </a:r>
            <a:r>
              <a:rPr lang="es-ES" dirty="0" smtClean="0"/>
              <a:t>?</a:t>
            </a:r>
          </a:p>
          <a:p>
            <a:r>
              <a:rPr lang="es-ES" dirty="0" smtClean="0"/>
              <a:t>Recursos disponibles.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TD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vs Local (Pros &amp; </a:t>
            </a:r>
            <a:r>
              <a:rPr lang="es-ES" dirty="0" err="1" smtClean="0"/>
              <a:t>Cons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en un DAT.</a:t>
            </a:r>
          </a:p>
          <a:p>
            <a:r>
              <a:rPr lang="es-ES" dirty="0" smtClean="0"/>
              <a:t>Consola en </a:t>
            </a:r>
            <a:r>
              <a:rPr lang="es-ES" dirty="0" err="1" smtClean="0"/>
              <a:t>TextPort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</a:p>
          <a:p>
            <a:r>
              <a:rPr lang="es-ES" dirty="0" smtClean="0"/>
              <a:t>Constantes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393</Words>
  <Application>Microsoft Office PowerPoint</Application>
  <PresentationFormat>Presentación en pantalla (4:3)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Introducción a Python para usuarios de TD</vt:lpstr>
      <vt:lpstr>Agenda</vt:lpstr>
      <vt:lpstr>Contenidos</vt:lpstr>
      <vt:lpstr>Touch Designer &amp; Python</vt:lpstr>
      <vt:lpstr>¿Qué es Python?</vt:lpstr>
      <vt:lpstr>Primeros Pasos</vt:lpstr>
      <vt:lpstr>Ejecutar Python Stand-Alone</vt:lpstr>
      <vt:lpstr>Python en TD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Módulos Externos</vt:lpstr>
      <vt:lpstr>Mini Proyecto Final</vt:lpstr>
      <vt:lpstr>ANEXO</vt:lpstr>
      <vt:lpstr>Usando GIT</vt:lpstr>
      <vt:lpstr>Versiones de Python</vt:lpstr>
      <vt:lpstr>¿Qué es PIP?</vt:lpstr>
      <vt:lpstr>Entornos Virtuales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 para usuarios de TD</dc:title>
  <dc:creator>LAU</dc:creator>
  <cp:lastModifiedBy>VISA-2017-06</cp:lastModifiedBy>
  <cp:revision>16</cp:revision>
  <dcterms:created xsi:type="dcterms:W3CDTF">2018-05-05T00:32:25Z</dcterms:created>
  <dcterms:modified xsi:type="dcterms:W3CDTF">2018-05-10T15:47:36Z</dcterms:modified>
</cp:coreProperties>
</file>