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5" r:id="rId4"/>
    <p:sldId id="259" r:id="rId5"/>
    <p:sldId id="264" r:id="rId6"/>
    <p:sldId id="268" r:id="rId7"/>
    <p:sldId id="269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B57"/>
    <a:srgbClr val="008891"/>
    <a:srgbClr val="0F3057"/>
    <a:srgbClr val="E7E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048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857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864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0566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849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072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05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586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5772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679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380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4F5B-219C-43E9-B169-45C375A71102}" type="datetimeFigureOut">
              <a:rPr lang="es-419" smtClean="0"/>
              <a:pPr/>
              <a:t>25/5/2021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C725-AD53-470E-99A9-DA677C573BD7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7498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2689"/>
            <a:ext cx="12192000" cy="6860689"/>
          </a:xfrm>
          <a:prstGeom prst="rect">
            <a:avLst/>
          </a:prstGeom>
          <a:solidFill>
            <a:srgbClr val="E7E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16" y="1614886"/>
            <a:ext cx="2009105" cy="199116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00152" y="3385893"/>
            <a:ext cx="4391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>
                    <a:lumMod val="50000"/>
                  </a:schemeClr>
                </a:solidFill>
                <a:latin typeface="Comfortaa" pitchFamily="2" charset="0"/>
              </a:rPr>
              <a:t>s</a:t>
            </a:r>
            <a:r>
              <a:rPr lang="es-ES" sz="4000" b="1" dirty="0" smtClean="0">
                <a:solidFill>
                  <a:schemeClr val="bg1">
                    <a:lumMod val="50000"/>
                  </a:schemeClr>
                </a:solidFill>
                <a:latin typeface="Comfortaa" pitchFamily="2" charset="0"/>
              </a:rPr>
              <a:t>ensoriale</a:t>
            </a:r>
          </a:p>
          <a:p>
            <a:pPr algn="ctr"/>
            <a:endParaRPr lang="es-ES" sz="2800" b="1" dirty="0" smtClean="0">
              <a:solidFill>
                <a:schemeClr val="bg1">
                  <a:lumMod val="50000"/>
                </a:schemeClr>
              </a:solidFill>
              <a:latin typeface="Comfortaa" pitchFamily="2" charset="0"/>
            </a:endParaRPr>
          </a:p>
          <a:p>
            <a:pPr algn="ctr"/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Comfortaa" pitchFamily="2" charset="0"/>
              </a:rPr>
              <a:t>perfumes y sabores</a:t>
            </a:r>
            <a:endParaRPr lang="es-419" sz="2800" dirty="0">
              <a:solidFill>
                <a:schemeClr val="bg1">
                  <a:lumMod val="50000"/>
                </a:schemeClr>
              </a:solidFill>
              <a:latin typeface="Comfortaa" pitchFamily="2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3887274" y="4201379"/>
            <a:ext cx="4404574" cy="0"/>
          </a:xfrm>
          <a:prstGeom prst="line">
            <a:avLst/>
          </a:prstGeom>
          <a:ln>
            <a:solidFill>
              <a:srgbClr val="5B5B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2692"/>
            <a:ext cx="12192000" cy="6860689"/>
          </a:xfrm>
          <a:prstGeom prst="rect">
            <a:avLst/>
          </a:prstGeom>
          <a:solidFill>
            <a:srgbClr val="E7E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Rectángulo 1"/>
          <p:cNvSpPr/>
          <p:nvPr/>
        </p:nvSpPr>
        <p:spPr>
          <a:xfrm>
            <a:off x="0" y="1342884"/>
            <a:ext cx="12192000" cy="551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ángulo 2"/>
          <p:cNvSpPr/>
          <p:nvPr/>
        </p:nvSpPr>
        <p:spPr>
          <a:xfrm>
            <a:off x="0" y="5512419"/>
            <a:ext cx="12192000" cy="1004495"/>
          </a:xfrm>
          <a:prstGeom prst="rect">
            <a:avLst/>
          </a:prstGeom>
          <a:solidFill>
            <a:srgbClr val="008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CuadroTexto 10"/>
          <p:cNvSpPr txBox="1"/>
          <p:nvPr/>
        </p:nvSpPr>
        <p:spPr>
          <a:xfrm>
            <a:off x="3090007" y="5693825"/>
            <a:ext cx="606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Actonia Hand PERSONAL USE" pitchFamily="2" charset="0"/>
              </a:rPr>
              <a:t>Todo lo que necesitas regalar</a:t>
            </a:r>
            <a:endParaRPr lang="es-419" sz="2800" dirty="0">
              <a:solidFill>
                <a:schemeClr val="bg1"/>
              </a:solidFill>
              <a:latin typeface="Actonia Hand PERSONAL USE" pitchFamily="2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" y="2537513"/>
            <a:ext cx="1667813" cy="169561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93" y="2521037"/>
            <a:ext cx="1683579" cy="171163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71" y="2316848"/>
            <a:ext cx="1687627" cy="210953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148" y="2451525"/>
            <a:ext cx="1764048" cy="1793450"/>
          </a:xfrm>
          <a:prstGeom prst="rect">
            <a:avLst/>
          </a:prstGeom>
        </p:spPr>
      </p:pic>
      <p:sp>
        <p:nvSpPr>
          <p:cNvPr id="14" name="CuadroTexto 9"/>
          <p:cNvSpPr txBox="1"/>
          <p:nvPr/>
        </p:nvSpPr>
        <p:spPr>
          <a:xfrm>
            <a:off x="626075" y="373047"/>
            <a:ext cx="3458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spc="600" dirty="0" smtClean="0">
                <a:solidFill>
                  <a:srgbClr val="0F3057"/>
                </a:solidFill>
                <a:latin typeface="Comfortaa" pitchFamily="2" charset="0"/>
              </a:rPr>
              <a:t>PERFUMES</a:t>
            </a:r>
            <a:endParaRPr lang="es-419" sz="3200" b="1" spc="600" dirty="0">
              <a:solidFill>
                <a:srgbClr val="0F3057"/>
              </a:solidFill>
              <a:latin typeface="Comfortaa" pitchFamily="2" charset="0"/>
            </a:endParaRPr>
          </a:p>
        </p:txBody>
      </p:sp>
      <p:pic>
        <p:nvPicPr>
          <p:cNvPr id="15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41" y="148502"/>
            <a:ext cx="1101684" cy="1043189"/>
          </a:xfrm>
          <a:prstGeom prst="rect">
            <a:avLst/>
          </a:prstGeom>
        </p:spPr>
      </p:pic>
      <p:sp>
        <p:nvSpPr>
          <p:cNvPr id="16" name="CuadroTexto 8"/>
          <p:cNvSpPr txBox="1"/>
          <p:nvPr/>
        </p:nvSpPr>
        <p:spPr>
          <a:xfrm>
            <a:off x="10025449" y="439263"/>
            <a:ext cx="189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Comfortaa" pitchFamily="2" charset="0"/>
              </a:rPr>
              <a:t>sensoriale</a:t>
            </a:r>
          </a:p>
        </p:txBody>
      </p:sp>
      <p:cxnSp>
        <p:nvCxnSpPr>
          <p:cNvPr id="25" name="24 Conector recto"/>
          <p:cNvCxnSpPr/>
          <p:nvPr/>
        </p:nvCxnSpPr>
        <p:spPr>
          <a:xfrm>
            <a:off x="0" y="1349829"/>
            <a:ext cx="12192000" cy="1588"/>
          </a:xfrm>
          <a:prstGeom prst="line">
            <a:avLst/>
          </a:prstGeom>
          <a:ln w="19050">
            <a:solidFill>
              <a:srgbClr val="008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71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2692"/>
            <a:ext cx="12192000" cy="6860689"/>
          </a:xfrm>
          <a:prstGeom prst="rect">
            <a:avLst/>
          </a:prstGeom>
          <a:solidFill>
            <a:srgbClr val="E7E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Rectángulo 1"/>
          <p:cNvSpPr/>
          <p:nvPr/>
        </p:nvSpPr>
        <p:spPr>
          <a:xfrm>
            <a:off x="0" y="1342884"/>
            <a:ext cx="12192000" cy="551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41" y="148502"/>
            <a:ext cx="1101684" cy="104318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0025449" y="439263"/>
            <a:ext cx="189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Comfortaa" pitchFamily="2" charset="0"/>
              </a:rPr>
              <a:t>sensoriale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26075" y="402075"/>
            <a:ext cx="3458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spc="600" dirty="0" smtClean="0">
                <a:solidFill>
                  <a:srgbClr val="0F3057"/>
                </a:solidFill>
                <a:latin typeface="Comfortaa" pitchFamily="2" charset="0"/>
              </a:rPr>
              <a:t>SABORES</a:t>
            </a:r>
            <a:endParaRPr lang="es-419" sz="3200" b="1" spc="600" dirty="0">
              <a:solidFill>
                <a:srgbClr val="0F3057"/>
              </a:solidFill>
              <a:latin typeface="Comfortaa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9" y="2490183"/>
            <a:ext cx="1886443" cy="186897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47" y="2490186"/>
            <a:ext cx="1868976" cy="186897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77" y="2098301"/>
            <a:ext cx="2436595" cy="243659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717022" y="4539505"/>
            <a:ext cx="176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Comfortaa" pitchFamily="2" charset="0"/>
              </a:rPr>
              <a:t>vinos</a:t>
            </a:r>
            <a:endParaRPr lang="es-419" dirty="0">
              <a:latin typeface="Comfortaa" pitchFamily="2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176235" y="4547775"/>
            <a:ext cx="176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Comfortaa" pitchFamily="2" charset="0"/>
              </a:rPr>
              <a:t>chocolates</a:t>
            </a:r>
            <a:endParaRPr lang="es-419" sz="1600" dirty="0">
              <a:latin typeface="Comfortaa" pitchFamily="2" charset="0"/>
            </a:endParaRPr>
          </a:p>
        </p:txBody>
      </p:sp>
      <p:sp>
        <p:nvSpPr>
          <p:cNvPr id="19" name="Rectángulo 2"/>
          <p:cNvSpPr/>
          <p:nvPr/>
        </p:nvSpPr>
        <p:spPr>
          <a:xfrm>
            <a:off x="0" y="5512419"/>
            <a:ext cx="12192000" cy="1004495"/>
          </a:xfrm>
          <a:prstGeom prst="rect">
            <a:avLst/>
          </a:prstGeom>
          <a:solidFill>
            <a:srgbClr val="008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CuadroTexto 10"/>
          <p:cNvSpPr txBox="1"/>
          <p:nvPr/>
        </p:nvSpPr>
        <p:spPr>
          <a:xfrm>
            <a:off x="4065374" y="5797096"/>
            <a:ext cx="404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Actonia Hand PERSONAL USE" pitchFamily="2" charset="0"/>
              </a:rPr>
              <a:t>En un </a:t>
            </a:r>
            <a:r>
              <a:rPr lang="es-ES" sz="2800" dirty="0" smtClean="0">
                <a:solidFill>
                  <a:schemeClr val="bg1"/>
                </a:solidFill>
                <a:latin typeface="Actonia Hand PERSONAL USE" pitchFamily="2" charset="0"/>
              </a:rPr>
              <a:t>solo </a:t>
            </a:r>
            <a:r>
              <a:rPr lang="es-ES" sz="2800" dirty="0" smtClean="0">
                <a:solidFill>
                  <a:schemeClr val="bg1"/>
                </a:solidFill>
                <a:latin typeface="Actonia Hand PERSONAL USE" pitchFamily="2" charset="0"/>
              </a:rPr>
              <a:t>lugar</a:t>
            </a:r>
            <a:endParaRPr lang="es-419" sz="2800" dirty="0">
              <a:solidFill>
                <a:schemeClr val="bg1"/>
              </a:solidFill>
              <a:latin typeface="Actonia Hand PERSONAL USE" pitchFamily="2" charset="0"/>
            </a:endParaRPr>
          </a:p>
        </p:txBody>
      </p:sp>
      <p:cxnSp>
        <p:nvCxnSpPr>
          <p:cNvPr id="22" name="21 Conector recto"/>
          <p:cNvCxnSpPr/>
          <p:nvPr/>
        </p:nvCxnSpPr>
        <p:spPr>
          <a:xfrm>
            <a:off x="0" y="1349829"/>
            <a:ext cx="12192000" cy="1588"/>
          </a:xfrm>
          <a:prstGeom prst="line">
            <a:avLst/>
          </a:prstGeom>
          <a:ln w="19050">
            <a:solidFill>
              <a:srgbClr val="008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2692"/>
            <a:ext cx="12192000" cy="6860689"/>
          </a:xfrm>
          <a:prstGeom prst="rect">
            <a:avLst/>
          </a:prstGeom>
          <a:solidFill>
            <a:srgbClr val="E7E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Rectángulo 1"/>
          <p:cNvSpPr/>
          <p:nvPr/>
        </p:nvSpPr>
        <p:spPr>
          <a:xfrm>
            <a:off x="0" y="1342884"/>
            <a:ext cx="12192000" cy="551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4" y="1445124"/>
            <a:ext cx="5622026" cy="4057108"/>
          </a:xfrm>
          <a:prstGeom prst="rect">
            <a:avLst/>
          </a:prstGeom>
          <a:noFill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65" y="1342886"/>
            <a:ext cx="3442523" cy="4169535"/>
          </a:xfrm>
          <a:prstGeom prst="rect">
            <a:avLst/>
          </a:prstGeom>
        </p:spPr>
      </p:pic>
      <p:sp>
        <p:nvSpPr>
          <p:cNvPr id="11" name="Rectángulo 2"/>
          <p:cNvSpPr/>
          <p:nvPr/>
        </p:nvSpPr>
        <p:spPr>
          <a:xfrm>
            <a:off x="0" y="5512419"/>
            <a:ext cx="12192000" cy="1004495"/>
          </a:xfrm>
          <a:prstGeom prst="rect">
            <a:avLst/>
          </a:prstGeom>
          <a:solidFill>
            <a:srgbClr val="008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CuadroTexto 10"/>
          <p:cNvSpPr txBox="1"/>
          <p:nvPr/>
        </p:nvSpPr>
        <p:spPr>
          <a:xfrm>
            <a:off x="3111350" y="5753056"/>
            <a:ext cx="59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Actonia Hand PERSONAL USE" pitchFamily="2" charset="0"/>
              </a:rPr>
              <a:t>Una nueva forma de maridaje</a:t>
            </a:r>
            <a:endParaRPr lang="es-419" sz="2800" dirty="0">
              <a:solidFill>
                <a:schemeClr val="bg1"/>
              </a:solidFill>
              <a:latin typeface="Actonia Hand PERSONAL USE" pitchFamily="2" charset="0"/>
            </a:endParaRPr>
          </a:p>
        </p:txBody>
      </p:sp>
      <p:pic>
        <p:nvPicPr>
          <p:cNvPr id="14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41" y="148502"/>
            <a:ext cx="1101684" cy="1043189"/>
          </a:xfrm>
          <a:prstGeom prst="rect">
            <a:avLst/>
          </a:prstGeom>
        </p:spPr>
      </p:pic>
      <p:sp>
        <p:nvSpPr>
          <p:cNvPr id="15" name="CuadroTexto 8"/>
          <p:cNvSpPr txBox="1"/>
          <p:nvPr/>
        </p:nvSpPr>
        <p:spPr>
          <a:xfrm>
            <a:off x="10025449" y="439263"/>
            <a:ext cx="189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Comfortaa" pitchFamily="2" charset="0"/>
              </a:rPr>
              <a:t>sensoriale</a:t>
            </a:r>
          </a:p>
        </p:txBody>
      </p:sp>
      <p:sp>
        <p:nvSpPr>
          <p:cNvPr id="16" name="CuadroTexto 9"/>
          <p:cNvSpPr txBox="1"/>
          <p:nvPr/>
        </p:nvSpPr>
        <p:spPr>
          <a:xfrm>
            <a:off x="626075" y="402075"/>
            <a:ext cx="3458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spc="600" dirty="0" smtClean="0">
                <a:solidFill>
                  <a:srgbClr val="0F3057"/>
                </a:solidFill>
                <a:latin typeface="Comfortaa" pitchFamily="2" charset="0"/>
              </a:rPr>
              <a:t>COMBOS</a:t>
            </a:r>
            <a:endParaRPr lang="es-419" sz="3200" b="1" spc="600" dirty="0">
              <a:solidFill>
                <a:srgbClr val="0F3057"/>
              </a:solidFill>
              <a:latin typeface="Comfortaa" pitchFamily="2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0" y="1349829"/>
            <a:ext cx="12192000" cy="1588"/>
          </a:xfrm>
          <a:prstGeom prst="line">
            <a:avLst/>
          </a:prstGeom>
          <a:ln w="19050">
            <a:solidFill>
              <a:srgbClr val="008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0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2692"/>
            <a:ext cx="12192000" cy="6860689"/>
          </a:xfrm>
          <a:prstGeom prst="rect">
            <a:avLst/>
          </a:prstGeom>
          <a:solidFill>
            <a:srgbClr val="E7E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Rectángulo 1"/>
          <p:cNvSpPr/>
          <p:nvPr/>
        </p:nvSpPr>
        <p:spPr>
          <a:xfrm>
            <a:off x="0" y="1342884"/>
            <a:ext cx="12192000" cy="551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565" y="2001808"/>
            <a:ext cx="2211121" cy="32659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8" y="2832558"/>
            <a:ext cx="4324664" cy="160441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27" y="2506504"/>
            <a:ext cx="3395024" cy="2256524"/>
          </a:xfrm>
          <a:prstGeom prst="rect">
            <a:avLst/>
          </a:prstGeom>
        </p:spPr>
      </p:pic>
      <p:pic>
        <p:nvPicPr>
          <p:cNvPr id="12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41" y="148502"/>
            <a:ext cx="1101684" cy="1043189"/>
          </a:xfrm>
          <a:prstGeom prst="rect">
            <a:avLst/>
          </a:prstGeom>
        </p:spPr>
      </p:pic>
      <p:sp>
        <p:nvSpPr>
          <p:cNvPr id="13" name="CuadroTexto 8"/>
          <p:cNvSpPr txBox="1"/>
          <p:nvPr/>
        </p:nvSpPr>
        <p:spPr>
          <a:xfrm>
            <a:off x="10025449" y="439263"/>
            <a:ext cx="189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Comfortaa" pitchFamily="2" charset="0"/>
              </a:rPr>
              <a:t>sensoriale</a:t>
            </a:r>
          </a:p>
        </p:txBody>
      </p:sp>
      <p:sp>
        <p:nvSpPr>
          <p:cNvPr id="14" name="CuadroTexto 9"/>
          <p:cNvSpPr txBox="1"/>
          <p:nvPr/>
        </p:nvSpPr>
        <p:spPr>
          <a:xfrm>
            <a:off x="626075" y="402075"/>
            <a:ext cx="3458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spc="600" dirty="0" smtClean="0">
                <a:solidFill>
                  <a:srgbClr val="0F3057"/>
                </a:solidFill>
                <a:latin typeface="Comfortaa" pitchFamily="2" charset="0"/>
              </a:rPr>
              <a:t>PACKAGING</a:t>
            </a:r>
            <a:endParaRPr lang="es-419" sz="3200" b="1" spc="600" dirty="0">
              <a:solidFill>
                <a:srgbClr val="0F3057"/>
              </a:solidFill>
              <a:latin typeface="Comfortaa" pitchFamily="2" charset="0"/>
            </a:endParaRPr>
          </a:p>
        </p:txBody>
      </p:sp>
      <p:sp>
        <p:nvSpPr>
          <p:cNvPr id="16" name="Rectángulo 2"/>
          <p:cNvSpPr/>
          <p:nvPr/>
        </p:nvSpPr>
        <p:spPr>
          <a:xfrm>
            <a:off x="0" y="5512419"/>
            <a:ext cx="12192000" cy="1004495"/>
          </a:xfrm>
          <a:prstGeom prst="rect">
            <a:avLst/>
          </a:prstGeom>
          <a:solidFill>
            <a:srgbClr val="008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CuadroTexto 10"/>
          <p:cNvSpPr txBox="1"/>
          <p:nvPr/>
        </p:nvSpPr>
        <p:spPr>
          <a:xfrm>
            <a:off x="3018971" y="5718864"/>
            <a:ext cx="615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Actonia Hand PERSONAL USE" pitchFamily="2" charset="0"/>
              </a:rPr>
              <a:t>Una experiencia sensorial completa</a:t>
            </a:r>
            <a:endParaRPr lang="es-419" sz="2800" dirty="0">
              <a:solidFill>
                <a:schemeClr val="bg1"/>
              </a:solidFill>
              <a:latin typeface="Actonia Hand PERSONAL USE" pitchFamily="2" charset="0"/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0" y="1349829"/>
            <a:ext cx="12192000" cy="1588"/>
          </a:xfrm>
          <a:prstGeom prst="line">
            <a:avLst/>
          </a:prstGeom>
          <a:ln w="19050">
            <a:solidFill>
              <a:srgbClr val="008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4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342884"/>
            <a:ext cx="12192000" cy="551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Rectángulo 6"/>
          <p:cNvSpPr/>
          <p:nvPr/>
        </p:nvSpPr>
        <p:spPr>
          <a:xfrm>
            <a:off x="0" y="-2692"/>
            <a:ext cx="12192000" cy="6860691"/>
          </a:xfrm>
          <a:prstGeom prst="rect">
            <a:avLst/>
          </a:prstGeom>
          <a:solidFill>
            <a:srgbClr val="E7E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CuadroTexto 7"/>
          <p:cNvSpPr txBox="1"/>
          <p:nvPr/>
        </p:nvSpPr>
        <p:spPr>
          <a:xfrm>
            <a:off x="3900152" y="3136613"/>
            <a:ext cx="439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5B5B57"/>
                </a:solidFill>
                <a:latin typeface="Comfortaa" pitchFamily="2" charset="0"/>
              </a:rPr>
              <a:t>s</a:t>
            </a:r>
            <a:r>
              <a:rPr lang="es-ES" sz="3200" dirty="0" smtClean="0">
                <a:solidFill>
                  <a:srgbClr val="5B5B57"/>
                </a:solidFill>
                <a:latin typeface="Comfortaa" pitchFamily="2" charset="0"/>
              </a:rPr>
              <a:t>ensoriale.com.ar</a:t>
            </a:r>
            <a:endParaRPr lang="es-419" sz="2000" dirty="0">
              <a:solidFill>
                <a:srgbClr val="5B5B57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4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342884"/>
            <a:ext cx="12192000" cy="551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026" name="Picture 2" descr="F:\MUNI\Dali\Kike\Sensoriale\mockup.jpg"/>
          <p:cNvPicPr>
            <a:picLocks noChangeAspect="1" noChangeArrowheads="1"/>
          </p:cNvPicPr>
          <p:nvPr/>
        </p:nvPicPr>
        <p:blipFill>
          <a:blip r:embed="rId2"/>
          <a:srcRect l="3300" t="3224" b="2424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0" name="Rectángulo 6"/>
          <p:cNvSpPr/>
          <p:nvPr/>
        </p:nvSpPr>
        <p:spPr>
          <a:xfrm>
            <a:off x="0" y="-2691"/>
            <a:ext cx="12192000" cy="1355242"/>
          </a:xfrm>
          <a:prstGeom prst="rect">
            <a:avLst/>
          </a:prstGeom>
          <a:solidFill>
            <a:srgbClr val="E7E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1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41" y="148502"/>
            <a:ext cx="1101684" cy="1043189"/>
          </a:xfrm>
          <a:prstGeom prst="rect">
            <a:avLst/>
          </a:prstGeom>
        </p:spPr>
      </p:pic>
      <p:sp>
        <p:nvSpPr>
          <p:cNvPr id="22" name="CuadroTexto 8"/>
          <p:cNvSpPr txBox="1"/>
          <p:nvPr/>
        </p:nvSpPr>
        <p:spPr>
          <a:xfrm>
            <a:off x="10025449" y="439263"/>
            <a:ext cx="189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Comfortaa" pitchFamily="2" charset="0"/>
              </a:rPr>
              <a:t>sensoriale</a:t>
            </a:r>
          </a:p>
        </p:txBody>
      </p:sp>
      <p:sp>
        <p:nvSpPr>
          <p:cNvPr id="23" name="CuadroTexto 9"/>
          <p:cNvSpPr txBox="1"/>
          <p:nvPr/>
        </p:nvSpPr>
        <p:spPr>
          <a:xfrm>
            <a:off x="626075" y="402075"/>
            <a:ext cx="3458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spc="600" dirty="0" smtClean="0">
                <a:solidFill>
                  <a:srgbClr val="0F3057"/>
                </a:solidFill>
                <a:latin typeface="Comfortaa" pitchFamily="2" charset="0"/>
              </a:rPr>
              <a:t>WEB:</a:t>
            </a:r>
            <a:endParaRPr lang="es-419" sz="3200" b="1" spc="600" dirty="0">
              <a:solidFill>
                <a:srgbClr val="0F3057"/>
              </a:solidFill>
              <a:latin typeface="Comfortaa" pitchFamily="2" charset="0"/>
            </a:endParaRPr>
          </a:p>
        </p:txBody>
      </p:sp>
      <p:cxnSp>
        <p:nvCxnSpPr>
          <p:cNvPr id="24" name="23 Conector recto"/>
          <p:cNvCxnSpPr/>
          <p:nvPr/>
        </p:nvCxnSpPr>
        <p:spPr>
          <a:xfrm>
            <a:off x="0" y="1349829"/>
            <a:ext cx="12192000" cy="1588"/>
          </a:xfrm>
          <a:prstGeom prst="line">
            <a:avLst/>
          </a:prstGeom>
          <a:ln w="19050">
            <a:solidFill>
              <a:srgbClr val="008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7"/>
          <p:cNvSpPr txBox="1"/>
          <p:nvPr/>
        </p:nvSpPr>
        <p:spPr>
          <a:xfrm>
            <a:off x="1984268" y="421095"/>
            <a:ext cx="439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F3057"/>
                </a:solidFill>
                <a:latin typeface="Comfortaa" pitchFamily="2" charset="0"/>
              </a:rPr>
              <a:t>s</a:t>
            </a:r>
            <a:r>
              <a:rPr lang="es-ES" sz="3200" dirty="0" smtClean="0">
                <a:solidFill>
                  <a:srgbClr val="0F3057"/>
                </a:solidFill>
                <a:latin typeface="Comfortaa" pitchFamily="2" charset="0"/>
              </a:rPr>
              <a:t>ensoriale.com.ar</a:t>
            </a:r>
            <a:endParaRPr lang="es-419" sz="2000" dirty="0">
              <a:solidFill>
                <a:srgbClr val="0F3057"/>
              </a:solidFill>
              <a:latin typeface="Comfortaa" pitchFamily="2" charset="0"/>
            </a:endParaRPr>
          </a:p>
        </p:txBody>
      </p:sp>
      <p:sp>
        <p:nvSpPr>
          <p:cNvPr id="12" name="Rectángulo 2"/>
          <p:cNvSpPr/>
          <p:nvPr/>
        </p:nvSpPr>
        <p:spPr>
          <a:xfrm>
            <a:off x="0" y="5512419"/>
            <a:ext cx="12192000" cy="1004495"/>
          </a:xfrm>
          <a:prstGeom prst="rect">
            <a:avLst/>
          </a:prstGeom>
          <a:solidFill>
            <a:srgbClr val="008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CuadroTexto 16"/>
          <p:cNvSpPr txBox="1"/>
          <p:nvPr/>
        </p:nvSpPr>
        <p:spPr>
          <a:xfrm>
            <a:off x="653143" y="5867501"/>
            <a:ext cx="1094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Comfortaa" pitchFamily="2" charset="0"/>
              </a:rPr>
              <a:t>Modelo Vista Controlador  /  </a:t>
            </a:r>
            <a:r>
              <a:rPr lang="es-MX" dirty="0" err="1" smtClean="0">
                <a:solidFill>
                  <a:schemeClr val="bg1"/>
                </a:solidFill>
                <a:latin typeface="Comfortaa" pitchFamily="2" charset="0"/>
              </a:rPr>
              <a:t>javascript</a:t>
            </a:r>
            <a:r>
              <a:rPr lang="es-MX" dirty="0" smtClean="0">
                <a:solidFill>
                  <a:schemeClr val="bg1"/>
                </a:solidFill>
                <a:latin typeface="Comfortaa" pitchFamily="2" charset="0"/>
              </a:rPr>
              <a:t>, </a:t>
            </a:r>
            <a:r>
              <a:rPr lang="es-MX" dirty="0" err="1" smtClean="0">
                <a:solidFill>
                  <a:schemeClr val="bg1"/>
                </a:solidFill>
                <a:latin typeface="Comfortaa" pitchFamily="2" charset="0"/>
              </a:rPr>
              <a:t>html</a:t>
            </a:r>
            <a:r>
              <a:rPr lang="es-MX" dirty="0" smtClean="0">
                <a:solidFill>
                  <a:schemeClr val="bg1"/>
                </a:solidFill>
                <a:latin typeface="Comfortaa" pitchFamily="2" charset="0"/>
              </a:rPr>
              <a:t> y </a:t>
            </a:r>
            <a:r>
              <a:rPr lang="es-MX" dirty="0" err="1">
                <a:solidFill>
                  <a:schemeClr val="bg1"/>
                </a:solidFill>
                <a:latin typeface="Comfortaa" pitchFamily="2" charset="0"/>
              </a:rPr>
              <a:t>c</a:t>
            </a:r>
            <a:r>
              <a:rPr lang="es-MX" dirty="0" err="1" smtClean="0">
                <a:solidFill>
                  <a:schemeClr val="bg1"/>
                </a:solidFill>
                <a:latin typeface="Comfortaa" pitchFamily="2" charset="0"/>
              </a:rPr>
              <a:t>ss</a:t>
            </a:r>
            <a:r>
              <a:rPr lang="es-MX" dirty="0" smtClean="0">
                <a:solidFill>
                  <a:schemeClr val="bg1"/>
                </a:solidFill>
                <a:latin typeface="Comfortaa" pitchFamily="2" charset="0"/>
              </a:rPr>
              <a:t>  </a:t>
            </a:r>
            <a:r>
              <a:rPr lang="es-MX" dirty="0" smtClean="0">
                <a:solidFill>
                  <a:schemeClr val="bg1"/>
                </a:solidFill>
                <a:latin typeface="Comfortaa" pitchFamily="2" charset="0"/>
              </a:rPr>
              <a:t>/  EJS  / </a:t>
            </a:r>
            <a:r>
              <a:rPr lang="es-MX" dirty="0" err="1" smtClean="0">
                <a:solidFill>
                  <a:schemeClr val="bg1"/>
                </a:solidFill>
                <a:latin typeface="Comfortaa" pitchFamily="2" charset="0"/>
              </a:rPr>
              <a:t>MySQL</a:t>
            </a:r>
            <a:r>
              <a:rPr lang="es-MX" dirty="0" smtClean="0">
                <a:solidFill>
                  <a:schemeClr val="bg1"/>
                </a:solidFill>
                <a:latin typeface="Comfortaa" pitchFamily="2" charset="0"/>
              </a:rPr>
              <a:t>  / API  /  </a:t>
            </a:r>
            <a:r>
              <a:rPr lang="es-MX" dirty="0" err="1" smtClean="0">
                <a:solidFill>
                  <a:schemeClr val="bg1"/>
                </a:solidFill>
                <a:latin typeface="Comfortaa" pitchFamily="2" charset="0"/>
              </a:rPr>
              <a:t>React</a:t>
            </a:r>
            <a:endParaRPr lang="es-419" dirty="0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4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54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Actonia Hand PERSONAL USE</vt:lpstr>
      <vt:lpstr>Arial</vt:lpstr>
      <vt:lpstr>Calibri</vt:lpstr>
      <vt:lpstr>Calibri Light</vt:lpstr>
      <vt:lpstr>Comfortaa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Javier Dillon</dc:creator>
  <cp:lastModifiedBy>Enrique Javier Dillon</cp:lastModifiedBy>
  <cp:revision>28</cp:revision>
  <dcterms:created xsi:type="dcterms:W3CDTF">2021-05-20T00:50:46Z</dcterms:created>
  <dcterms:modified xsi:type="dcterms:W3CDTF">2021-05-25T16:07:39Z</dcterms:modified>
</cp:coreProperties>
</file>