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9" r:id="rId1"/>
    <p:sldMasterId id="2147483823" r:id="rId2"/>
    <p:sldMasterId id="2147483855" r:id="rId3"/>
    <p:sldMasterId id="2147483857" r:id="rId4"/>
    <p:sldMasterId id="2147483877" r:id="rId5"/>
    <p:sldMasterId id="2147483879" r:id="rId6"/>
  </p:sldMasterIdLst>
  <p:notesMasterIdLst>
    <p:notesMasterId r:id="rId22"/>
  </p:notesMasterIdLst>
  <p:sldIdLst>
    <p:sldId id="330" r:id="rId7"/>
    <p:sldId id="256" r:id="rId8"/>
    <p:sldId id="275" r:id="rId9"/>
    <p:sldId id="279" r:id="rId10"/>
    <p:sldId id="276" r:id="rId11"/>
    <p:sldId id="268" r:id="rId12"/>
    <p:sldId id="278" r:id="rId13"/>
    <p:sldId id="280" r:id="rId14"/>
    <p:sldId id="281" r:id="rId15"/>
    <p:sldId id="283" r:id="rId16"/>
    <p:sldId id="284" r:id="rId17"/>
    <p:sldId id="282" r:id="rId18"/>
    <p:sldId id="277" r:id="rId19"/>
    <p:sldId id="331" r:id="rId20"/>
    <p:sldId id="285"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9999"/>
    <a:srgbClr val="99FF66"/>
    <a:srgbClr val="292929"/>
    <a:srgbClr val="FFFF99"/>
    <a:srgbClr val="990000"/>
    <a:srgbClr val="96969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660" autoAdjust="0"/>
  </p:normalViewPr>
  <p:slideViewPr>
    <p:cSldViewPr>
      <p:cViewPr varScale="1">
        <p:scale>
          <a:sx n="108" d="100"/>
          <a:sy n="108" d="100"/>
        </p:scale>
        <p:origin x="170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a-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61B6D2-7B4A-42F8-BC82-6718BC4D5A9A}" type="datetimeFigureOut">
              <a:rPr lang="ca-ES" smtClean="0"/>
              <a:t>1/1/2021</a:t>
            </a:fld>
            <a:endParaRPr lang="ca-E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ca-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a-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14915-4F3C-4633-B754-1D8BC5DE26C8}" type="slidenum">
              <a:rPr lang="ca-ES" smtClean="0"/>
              <a:t>‹#›</a:t>
            </a:fld>
            <a:endParaRPr lang="ca-ES"/>
          </a:p>
        </p:txBody>
      </p:sp>
    </p:spTree>
    <p:extLst>
      <p:ext uri="{BB962C8B-B14F-4D97-AF65-F5344CB8AC3E}">
        <p14:creationId xmlns:p14="http://schemas.microsoft.com/office/powerpoint/2010/main" val="3129255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noProof="0" dirty="0"/>
          </a:p>
        </p:txBody>
      </p:sp>
      <p:sp>
        <p:nvSpPr>
          <p:cNvPr id="4" name="Slide Number Placeholder 3"/>
          <p:cNvSpPr>
            <a:spLocks noGrp="1"/>
          </p:cNvSpPr>
          <p:nvPr>
            <p:ph type="sldNum" sz="quarter" idx="5"/>
          </p:nvPr>
        </p:nvSpPr>
        <p:spPr/>
        <p:txBody>
          <a:bodyPr/>
          <a:lstStyle/>
          <a:p>
            <a:fld id="{DEC14915-4F3C-4633-B754-1D8BC5DE26C8}" type="slidenum">
              <a:rPr lang="ca-ES" smtClean="0"/>
              <a:t>11</a:t>
            </a:fld>
            <a:endParaRPr lang="ca-ES"/>
          </a:p>
        </p:txBody>
      </p:sp>
    </p:spTree>
    <p:extLst>
      <p:ext uri="{BB962C8B-B14F-4D97-AF65-F5344CB8AC3E}">
        <p14:creationId xmlns:p14="http://schemas.microsoft.com/office/powerpoint/2010/main" val="3241142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2.xml"/><Relationship Id="rId4" Type="http://schemas.openxmlformats.org/officeDocument/2006/relationships/hyperlink" Target="http://www.freepik.com/"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0156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reserve="1">
  <p:cSld name="Main point">
    <p:spTree>
      <p:nvGrpSpPr>
        <p:cNvPr id="1" name="Shape 107"/>
        <p:cNvGrpSpPr/>
        <p:nvPr/>
      </p:nvGrpSpPr>
      <p:grpSpPr>
        <a:xfrm>
          <a:off x="0" y="0"/>
          <a:ext cx="0" cy="0"/>
          <a:chOff x="0" y="0"/>
          <a:chExt cx="0" cy="0"/>
        </a:xfrm>
      </p:grpSpPr>
      <p:sp>
        <p:nvSpPr>
          <p:cNvPr id="108" name="Google Shape;108;p8"/>
          <p:cNvSpPr/>
          <p:nvPr/>
        </p:nvSpPr>
        <p:spPr>
          <a:xfrm>
            <a:off x="111300" y="147000"/>
            <a:ext cx="8921400" cy="6564000"/>
          </a:xfrm>
          <a:prstGeom prst="rect">
            <a:avLst/>
          </a:prstGeom>
          <a:solidFill>
            <a:srgbClr val="FA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9" name="Google Shape;109;p8"/>
          <p:cNvSpPr txBox="1">
            <a:spLocks noGrp="1"/>
          </p:cNvSpPr>
          <p:nvPr>
            <p:ph type="title"/>
          </p:nvPr>
        </p:nvSpPr>
        <p:spPr>
          <a:xfrm>
            <a:off x="1388100" y="826044"/>
            <a:ext cx="6367800" cy="2709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5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Tree>
    <p:extLst>
      <p:ext uri="{BB962C8B-B14F-4D97-AF65-F5344CB8AC3E}">
        <p14:creationId xmlns:p14="http://schemas.microsoft.com/office/powerpoint/2010/main" val="32357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reserve="1">
  <p:cSld name="Section title and description">
    <p:spTree>
      <p:nvGrpSpPr>
        <p:cNvPr id="1" name="Shape 110"/>
        <p:cNvGrpSpPr/>
        <p:nvPr/>
      </p:nvGrpSpPr>
      <p:grpSpPr>
        <a:xfrm>
          <a:off x="0" y="0"/>
          <a:ext cx="0" cy="0"/>
          <a:chOff x="0" y="0"/>
          <a:chExt cx="0" cy="0"/>
        </a:xfrm>
      </p:grpSpPr>
      <p:sp>
        <p:nvSpPr>
          <p:cNvPr id="111" name="Google Shape;111;p9"/>
          <p:cNvSpPr/>
          <p:nvPr/>
        </p:nvSpPr>
        <p:spPr>
          <a:xfrm>
            <a:off x="111300" y="147000"/>
            <a:ext cx="8921400" cy="6564000"/>
          </a:xfrm>
          <a:prstGeom prst="rect">
            <a:avLst/>
          </a:prstGeom>
          <a:solidFill>
            <a:srgbClr val="FA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112" name="Google Shape;112;p9"/>
          <p:cNvGrpSpPr/>
          <p:nvPr/>
        </p:nvGrpSpPr>
        <p:grpSpPr>
          <a:xfrm rot="1913837" flipH="1">
            <a:off x="8457324" y="564320"/>
            <a:ext cx="363175" cy="366376"/>
            <a:chOff x="5311900" y="1948650"/>
            <a:chExt cx="363174" cy="274781"/>
          </a:xfrm>
        </p:grpSpPr>
        <p:sp>
          <p:nvSpPr>
            <p:cNvPr id="113" name="Google Shape;113;p9"/>
            <p:cNvSpPr/>
            <p:nvPr/>
          </p:nvSpPr>
          <p:spPr>
            <a:xfrm>
              <a:off x="5362050" y="1999550"/>
              <a:ext cx="184700" cy="25"/>
            </a:xfrm>
            <a:custGeom>
              <a:avLst/>
              <a:gdLst/>
              <a:ahLst/>
              <a:cxnLst/>
              <a:rect l="l" t="t" r="r" b="b"/>
              <a:pathLst>
                <a:path w="7388" h="1" fill="none" extrusionOk="0">
                  <a:moveTo>
                    <a:pt x="7387" y="1"/>
                  </a:moveTo>
                  <a:lnTo>
                    <a:pt x="1" y="1"/>
                  </a:lnTo>
                </a:path>
              </a:pathLst>
            </a:custGeom>
            <a:solidFill>
              <a:srgbClr val="84B6BC"/>
            </a:solid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 name="Google Shape;114;p9"/>
            <p:cNvSpPr/>
            <p:nvPr/>
          </p:nvSpPr>
          <p:spPr>
            <a:xfrm rot="5800762">
              <a:off x="5456525" y="1980572"/>
              <a:ext cx="148933" cy="235573"/>
            </a:xfrm>
            <a:custGeom>
              <a:avLst/>
              <a:gdLst/>
              <a:ahLst/>
              <a:cxnLst/>
              <a:rect l="l" t="t" r="r" b="b"/>
              <a:pathLst>
                <a:path w="5958" h="9424" fill="none" extrusionOk="0">
                  <a:moveTo>
                    <a:pt x="5958" y="1"/>
                  </a:moveTo>
                  <a:lnTo>
                    <a:pt x="0" y="4712"/>
                  </a:lnTo>
                  <a:lnTo>
                    <a:pt x="5958" y="9423"/>
                  </a:lnTo>
                </a:path>
              </a:pathLst>
            </a:custGeom>
            <a:solidFill>
              <a:srgbClr val="84B6BC"/>
            </a:solid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 name="Google Shape;115;p9"/>
            <p:cNvSpPr/>
            <p:nvPr/>
          </p:nvSpPr>
          <p:spPr>
            <a:xfrm>
              <a:off x="5342153" y="2126771"/>
              <a:ext cx="93500" cy="79475"/>
            </a:xfrm>
            <a:custGeom>
              <a:avLst/>
              <a:gdLst/>
              <a:ahLst/>
              <a:cxnLst/>
              <a:rect l="l" t="t" r="r" b="b"/>
              <a:pathLst>
                <a:path w="3740" h="3179" extrusionOk="0">
                  <a:moveTo>
                    <a:pt x="2128" y="1"/>
                  </a:moveTo>
                  <a:cubicBezTo>
                    <a:pt x="1732" y="1"/>
                    <a:pt x="1330" y="147"/>
                    <a:pt x="1004" y="473"/>
                  </a:cubicBezTo>
                  <a:cubicBezTo>
                    <a:pt x="1" y="1476"/>
                    <a:pt x="700" y="3178"/>
                    <a:pt x="2129" y="3178"/>
                  </a:cubicBezTo>
                  <a:cubicBezTo>
                    <a:pt x="3010" y="3178"/>
                    <a:pt x="3740" y="2479"/>
                    <a:pt x="3740" y="1598"/>
                  </a:cubicBezTo>
                  <a:cubicBezTo>
                    <a:pt x="3740" y="633"/>
                    <a:pt x="2950" y="1"/>
                    <a:pt x="2128" y="1"/>
                  </a:cubicBezTo>
                  <a:close/>
                </a:path>
              </a:pathLst>
            </a:custGeom>
            <a:solidFill>
              <a:srgbClr val="46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 name="Google Shape;116;p9"/>
            <p:cNvSpPr/>
            <p:nvPr/>
          </p:nvSpPr>
          <p:spPr>
            <a:xfrm>
              <a:off x="5581574" y="2143206"/>
              <a:ext cx="93500" cy="80225"/>
            </a:xfrm>
            <a:custGeom>
              <a:avLst/>
              <a:gdLst/>
              <a:ahLst/>
              <a:cxnLst/>
              <a:rect l="l" t="t" r="r" b="b"/>
              <a:pathLst>
                <a:path w="3740" h="3209" extrusionOk="0">
                  <a:moveTo>
                    <a:pt x="2128" y="1"/>
                  </a:moveTo>
                  <a:cubicBezTo>
                    <a:pt x="1732" y="1"/>
                    <a:pt x="1330" y="147"/>
                    <a:pt x="1004" y="473"/>
                  </a:cubicBezTo>
                  <a:cubicBezTo>
                    <a:pt x="1" y="1476"/>
                    <a:pt x="700" y="3208"/>
                    <a:pt x="2129" y="3208"/>
                  </a:cubicBezTo>
                  <a:cubicBezTo>
                    <a:pt x="3010" y="3208"/>
                    <a:pt x="3740" y="2479"/>
                    <a:pt x="3740" y="1597"/>
                  </a:cubicBezTo>
                  <a:cubicBezTo>
                    <a:pt x="3740" y="633"/>
                    <a:pt x="2950" y="1"/>
                    <a:pt x="2128" y="1"/>
                  </a:cubicBezTo>
                  <a:close/>
                </a:path>
              </a:pathLst>
            </a:custGeom>
            <a:solidFill>
              <a:srgbClr val="46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 name="Google Shape;117;p9"/>
            <p:cNvSpPr/>
            <p:nvPr/>
          </p:nvSpPr>
          <p:spPr>
            <a:xfrm>
              <a:off x="5485159" y="1963641"/>
              <a:ext cx="101100" cy="101100"/>
            </a:xfrm>
            <a:custGeom>
              <a:avLst/>
              <a:gdLst/>
              <a:ahLst/>
              <a:cxnLst/>
              <a:rect l="l" t="t" r="r" b="b"/>
              <a:pathLst>
                <a:path w="4044" h="4044" extrusionOk="0">
                  <a:moveTo>
                    <a:pt x="2037" y="0"/>
                  </a:moveTo>
                  <a:cubicBezTo>
                    <a:pt x="912" y="0"/>
                    <a:pt x="1" y="912"/>
                    <a:pt x="1" y="2037"/>
                  </a:cubicBezTo>
                  <a:cubicBezTo>
                    <a:pt x="1" y="3162"/>
                    <a:pt x="912" y="4043"/>
                    <a:pt x="2037" y="4043"/>
                  </a:cubicBezTo>
                  <a:cubicBezTo>
                    <a:pt x="3131" y="4043"/>
                    <a:pt x="4043" y="3162"/>
                    <a:pt x="4043" y="2037"/>
                  </a:cubicBezTo>
                  <a:cubicBezTo>
                    <a:pt x="4043" y="912"/>
                    <a:pt x="3131" y="0"/>
                    <a:pt x="2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 name="Google Shape;118;p9"/>
            <p:cNvSpPr/>
            <p:nvPr/>
          </p:nvSpPr>
          <p:spPr>
            <a:xfrm>
              <a:off x="5311900" y="1948650"/>
              <a:ext cx="101100" cy="101100"/>
            </a:xfrm>
            <a:custGeom>
              <a:avLst/>
              <a:gdLst/>
              <a:ahLst/>
              <a:cxnLst/>
              <a:rect l="l" t="t" r="r" b="b"/>
              <a:pathLst>
                <a:path w="4044" h="4044" extrusionOk="0">
                  <a:moveTo>
                    <a:pt x="2007" y="0"/>
                  </a:moveTo>
                  <a:cubicBezTo>
                    <a:pt x="913" y="0"/>
                    <a:pt x="1" y="912"/>
                    <a:pt x="1" y="2037"/>
                  </a:cubicBezTo>
                  <a:cubicBezTo>
                    <a:pt x="1" y="3162"/>
                    <a:pt x="913" y="4043"/>
                    <a:pt x="2007" y="4043"/>
                  </a:cubicBezTo>
                  <a:cubicBezTo>
                    <a:pt x="3132" y="4043"/>
                    <a:pt x="4043" y="3162"/>
                    <a:pt x="4043" y="2037"/>
                  </a:cubicBezTo>
                  <a:cubicBezTo>
                    <a:pt x="4043" y="912"/>
                    <a:pt x="3132" y="0"/>
                    <a:pt x="2007"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19" name="Google Shape;119;p9"/>
          <p:cNvSpPr/>
          <p:nvPr/>
        </p:nvSpPr>
        <p:spPr>
          <a:xfrm flipH="1">
            <a:off x="279576" y="554234"/>
            <a:ext cx="239670" cy="330209"/>
          </a:xfrm>
          <a:custGeom>
            <a:avLst/>
            <a:gdLst/>
            <a:ahLst/>
            <a:cxnLst/>
            <a:rect l="l" t="t" r="r" b="b"/>
            <a:pathLst>
              <a:path w="5381" h="8451" fill="none" extrusionOk="0">
                <a:moveTo>
                  <a:pt x="5381" y="1"/>
                </a:moveTo>
                <a:lnTo>
                  <a:pt x="1" y="4226"/>
                </a:lnTo>
                <a:lnTo>
                  <a:pt x="5381" y="8451"/>
                </a:ln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 name="Google Shape;120;p9"/>
          <p:cNvSpPr/>
          <p:nvPr/>
        </p:nvSpPr>
        <p:spPr>
          <a:xfrm flipH="1">
            <a:off x="257996" y="505334"/>
            <a:ext cx="84375" cy="96167"/>
          </a:xfrm>
          <a:custGeom>
            <a:avLst/>
            <a:gdLst/>
            <a:ahLst/>
            <a:cxnLst/>
            <a:rect l="l" t="t" r="r" b="b"/>
            <a:pathLst>
              <a:path w="3375" h="2885" extrusionOk="0">
                <a:moveTo>
                  <a:pt x="1912" y="1"/>
                </a:moveTo>
                <a:cubicBezTo>
                  <a:pt x="1561" y="1"/>
                  <a:pt x="1204" y="131"/>
                  <a:pt x="912" y="422"/>
                </a:cubicBezTo>
                <a:cubicBezTo>
                  <a:pt x="0" y="1334"/>
                  <a:pt x="669" y="2884"/>
                  <a:pt x="1946" y="2884"/>
                </a:cubicBezTo>
                <a:cubicBezTo>
                  <a:pt x="2736" y="2884"/>
                  <a:pt x="3374" y="2246"/>
                  <a:pt x="3374" y="1456"/>
                </a:cubicBezTo>
                <a:cubicBezTo>
                  <a:pt x="3374" y="588"/>
                  <a:pt x="2657" y="1"/>
                  <a:pt x="1912" y="1"/>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 name="Google Shape;121;p9"/>
          <p:cNvSpPr/>
          <p:nvPr/>
        </p:nvSpPr>
        <p:spPr>
          <a:xfrm flipH="1">
            <a:off x="257997" y="797633"/>
            <a:ext cx="118575" cy="134600"/>
          </a:xfrm>
          <a:custGeom>
            <a:avLst/>
            <a:gdLst/>
            <a:ahLst/>
            <a:cxnLst/>
            <a:rect l="l" t="t" r="r" b="b"/>
            <a:pathLst>
              <a:path w="4743" h="4038" extrusionOk="0">
                <a:moveTo>
                  <a:pt x="2707" y="1"/>
                </a:moveTo>
                <a:cubicBezTo>
                  <a:pt x="2205" y="1"/>
                  <a:pt x="1693" y="187"/>
                  <a:pt x="1277" y="603"/>
                </a:cubicBezTo>
                <a:cubicBezTo>
                  <a:pt x="0" y="1880"/>
                  <a:pt x="912" y="4038"/>
                  <a:pt x="2736" y="4038"/>
                </a:cubicBezTo>
                <a:cubicBezTo>
                  <a:pt x="3830" y="4038"/>
                  <a:pt x="4742" y="3126"/>
                  <a:pt x="4742" y="2032"/>
                </a:cubicBezTo>
                <a:cubicBezTo>
                  <a:pt x="4742" y="802"/>
                  <a:pt x="3747" y="1"/>
                  <a:pt x="2707"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 name="Google Shape;122;p9"/>
          <p:cNvSpPr/>
          <p:nvPr/>
        </p:nvSpPr>
        <p:spPr>
          <a:xfrm rot="-2197598" flipH="1">
            <a:off x="494847" y="465901"/>
            <a:ext cx="288606" cy="280948"/>
          </a:xfrm>
          <a:custGeom>
            <a:avLst/>
            <a:gdLst/>
            <a:ahLst/>
            <a:cxnLst/>
            <a:rect l="l" t="t" r="r" b="b"/>
            <a:pathLst>
              <a:path w="5351" h="8451" fill="none" extrusionOk="0">
                <a:moveTo>
                  <a:pt x="1" y="1"/>
                </a:moveTo>
                <a:lnTo>
                  <a:pt x="5350" y="4226"/>
                </a:lnTo>
                <a:lnTo>
                  <a:pt x="1" y="8451"/>
                </a:ln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3" name="Google Shape;123;p9"/>
          <p:cNvSpPr/>
          <p:nvPr/>
        </p:nvSpPr>
        <p:spPr>
          <a:xfrm flipH="1">
            <a:off x="468347" y="655601"/>
            <a:ext cx="118575" cy="135367"/>
          </a:xfrm>
          <a:custGeom>
            <a:avLst/>
            <a:gdLst/>
            <a:ahLst/>
            <a:cxnLst/>
            <a:rect l="l" t="t" r="r" b="b"/>
            <a:pathLst>
              <a:path w="4743" h="4061" extrusionOk="0">
                <a:moveTo>
                  <a:pt x="2690" y="1"/>
                </a:moveTo>
                <a:cubicBezTo>
                  <a:pt x="2194" y="1"/>
                  <a:pt x="1688" y="185"/>
                  <a:pt x="1278" y="596"/>
                </a:cubicBezTo>
                <a:cubicBezTo>
                  <a:pt x="1" y="1872"/>
                  <a:pt x="913" y="4061"/>
                  <a:pt x="2706" y="4061"/>
                </a:cubicBezTo>
                <a:cubicBezTo>
                  <a:pt x="3831" y="4061"/>
                  <a:pt x="4743" y="3149"/>
                  <a:pt x="4743" y="2055"/>
                </a:cubicBezTo>
                <a:cubicBezTo>
                  <a:pt x="4743" y="818"/>
                  <a:pt x="3736" y="1"/>
                  <a:pt x="2690"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4" name="Google Shape;124;p9"/>
          <p:cNvSpPr/>
          <p:nvPr/>
        </p:nvSpPr>
        <p:spPr>
          <a:xfrm flipH="1">
            <a:off x="786347" y="554234"/>
            <a:ext cx="83625" cy="96167"/>
          </a:xfrm>
          <a:custGeom>
            <a:avLst/>
            <a:gdLst/>
            <a:ahLst/>
            <a:cxnLst/>
            <a:rect l="l" t="t" r="r" b="b"/>
            <a:pathLst>
              <a:path w="3345" h="2885" extrusionOk="0">
                <a:moveTo>
                  <a:pt x="1891" y="1"/>
                </a:moveTo>
                <a:cubicBezTo>
                  <a:pt x="1545" y="1"/>
                  <a:pt x="1194" y="131"/>
                  <a:pt x="912" y="422"/>
                </a:cubicBezTo>
                <a:cubicBezTo>
                  <a:pt x="1" y="1334"/>
                  <a:pt x="639" y="2884"/>
                  <a:pt x="1916" y="2884"/>
                </a:cubicBezTo>
                <a:cubicBezTo>
                  <a:pt x="2706" y="2884"/>
                  <a:pt x="3344" y="2246"/>
                  <a:pt x="3344" y="1456"/>
                </a:cubicBezTo>
                <a:cubicBezTo>
                  <a:pt x="3344" y="588"/>
                  <a:pt x="2627" y="1"/>
                  <a:pt x="1891" y="1"/>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5" name="Google Shape;125;p9"/>
          <p:cNvSpPr/>
          <p:nvPr/>
        </p:nvSpPr>
        <p:spPr>
          <a:xfrm flipH="1">
            <a:off x="656572" y="329567"/>
            <a:ext cx="71475" cy="95267"/>
          </a:xfrm>
          <a:custGeom>
            <a:avLst/>
            <a:gdLst/>
            <a:ahLst/>
            <a:cxnLst/>
            <a:rect l="l" t="t" r="r" b="b"/>
            <a:pathLst>
              <a:path w="2859" h="2858" extrusionOk="0">
                <a:moveTo>
                  <a:pt x="1430" y="0"/>
                </a:moveTo>
                <a:cubicBezTo>
                  <a:pt x="639" y="0"/>
                  <a:pt x="1" y="638"/>
                  <a:pt x="1" y="1429"/>
                </a:cubicBezTo>
                <a:cubicBezTo>
                  <a:pt x="1" y="2219"/>
                  <a:pt x="639" y="2857"/>
                  <a:pt x="1430" y="2857"/>
                </a:cubicBezTo>
                <a:cubicBezTo>
                  <a:pt x="2220" y="2857"/>
                  <a:pt x="2858" y="2219"/>
                  <a:pt x="2858" y="1429"/>
                </a:cubicBezTo>
                <a:cubicBezTo>
                  <a:pt x="2858" y="638"/>
                  <a:pt x="2220" y="0"/>
                  <a:pt x="1430"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6" name="Google Shape;126;p9"/>
          <p:cNvSpPr txBox="1">
            <a:spLocks noGrp="1"/>
          </p:cNvSpPr>
          <p:nvPr>
            <p:ph type="title"/>
          </p:nvPr>
        </p:nvSpPr>
        <p:spPr>
          <a:xfrm>
            <a:off x="713225" y="719333"/>
            <a:ext cx="7726800" cy="1784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127" name="Google Shape;127;p9"/>
          <p:cNvSpPr txBox="1">
            <a:spLocks noGrp="1"/>
          </p:cNvSpPr>
          <p:nvPr>
            <p:ph type="subTitle" idx="1"/>
          </p:nvPr>
        </p:nvSpPr>
        <p:spPr>
          <a:xfrm>
            <a:off x="2337100" y="4497967"/>
            <a:ext cx="44697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Tree>
    <p:extLst>
      <p:ext uri="{BB962C8B-B14F-4D97-AF65-F5344CB8AC3E}">
        <p14:creationId xmlns:p14="http://schemas.microsoft.com/office/powerpoint/2010/main" val="1555830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reserve="1">
  <p:cSld name="Caption">
    <p:spTree>
      <p:nvGrpSpPr>
        <p:cNvPr id="1" name="Shape 128"/>
        <p:cNvGrpSpPr/>
        <p:nvPr/>
      </p:nvGrpSpPr>
      <p:grpSpPr>
        <a:xfrm>
          <a:off x="0" y="0"/>
          <a:ext cx="0" cy="0"/>
          <a:chOff x="0" y="0"/>
          <a:chExt cx="0" cy="0"/>
        </a:xfrm>
      </p:grpSpPr>
      <p:sp>
        <p:nvSpPr>
          <p:cNvPr id="129" name="Google Shape;129;p10"/>
          <p:cNvSpPr/>
          <p:nvPr/>
        </p:nvSpPr>
        <p:spPr>
          <a:xfrm>
            <a:off x="2136450" y="2372800"/>
            <a:ext cx="4871100" cy="211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0" name="Google Shape;130;p10"/>
          <p:cNvSpPr txBox="1">
            <a:spLocks noGrp="1"/>
          </p:cNvSpPr>
          <p:nvPr>
            <p:ph type="title"/>
          </p:nvPr>
        </p:nvSpPr>
        <p:spPr>
          <a:xfrm>
            <a:off x="2576400" y="2203600"/>
            <a:ext cx="3991200" cy="245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3071032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reserve="1">
  <p:cSld name="Big number">
    <p:spTree>
      <p:nvGrpSpPr>
        <p:cNvPr id="1" name="Shape 131"/>
        <p:cNvGrpSpPr/>
        <p:nvPr/>
      </p:nvGrpSpPr>
      <p:grpSpPr>
        <a:xfrm>
          <a:off x="0" y="0"/>
          <a:ext cx="0" cy="0"/>
          <a:chOff x="0" y="0"/>
          <a:chExt cx="0" cy="0"/>
        </a:xfrm>
      </p:grpSpPr>
      <p:sp>
        <p:nvSpPr>
          <p:cNvPr id="132" name="Google Shape;132;p11"/>
          <p:cNvSpPr/>
          <p:nvPr/>
        </p:nvSpPr>
        <p:spPr>
          <a:xfrm>
            <a:off x="111300" y="147000"/>
            <a:ext cx="8921400" cy="6564000"/>
          </a:xfrm>
          <a:prstGeom prst="rect">
            <a:avLst/>
          </a:prstGeom>
          <a:solidFill>
            <a:srgbClr val="FA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3" name="Google Shape;133;p11"/>
          <p:cNvSpPr txBox="1">
            <a:spLocks noGrp="1"/>
          </p:cNvSpPr>
          <p:nvPr>
            <p:ph type="title" hasCustomPrompt="1"/>
          </p:nvPr>
        </p:nvSpPr>
        <p:spPr>
          <a:xfrm>
            <a:off x="713225" y="2287633"/>
            <a:ext cx="7726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34" name="Google Shape;134;p11"/>
          <p:cNvSpPr txBox="1">
            <a:spLocks noGrp="1"/>
          </p:cNvSpPr>
          <p:nvPr>
            <p:ph type="subTitle" idx="1"/>
          </p:nvPr>
        </p:nvSpPr>
        <p:spPr>
          <a:xfrm>
            <a:off x="2830050" y="4649089"/>
            <a:ext cx="3483900" cy="9680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4069926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135"/>
        <p:cNvGrpSpPr/>
        <p:nvPr/>
      </p:nvGrpSpPr>
      <p:grpSpPr>
        <a:xfrm>
          <a:off x="0" y="0"/>
          <a:ext cx="0" cy="0"/>
          <a:chOff x="0" y="0"/>
          <a:chExt cx="0" cy="0"/>
        </a:xfrm>
      </p:grpSpPr>
    </p:spTree>
    <p:extLst>
      <p:ext uri="{BB962C8B-B14F-4D97-AF65-F5344CB8AC3E}">
        <p14:creationId xmlns:p14="http://schemas.microsoft.com/office/powerpoint/2010/main" val="1249571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ingle title 2" preserve="1">
  <p:cSld name="Single title 2">
    <p:spTree>
      <p:nvGrpSpPr>
        <p:cNvPr id="1" name="Shape 136"/>
        <p:cNvGrpSpPr/>
        <p:nvPr/>
      </p:nvGrpSpPr>
      <p:grpSpPr>
        <a:xfrm>
          <a:off x="0" y="0"/>
          <a:ext cx="0" cy="0"/>
          <a:chOff x="0" y="0"/>
          <a:chExt cx="0" cy="0"/>
        </a:xfrm>
      </p:grpSpPr>
      <p:sp>
        <p:nvSpPr>
          <p:cNvPr id="137" name="Google Shape;137;p13"/>
          <p:cNvSpPr/>
          <p:nvPr/>
        </p:nvSpPr>
        <p:spPr>
          <a:xfrm>
            <a:off x="111300" y="147000"/>
            <a:ext cx="8921400" cy="65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8" name="Google Shape;138;p13"/>
          <p:cNvSpPr txBox="1">
            <a:spLocks noGrp="1"/>
          </p:cNvSpPr>
          <p:nvPr>
            <p:ph type="title"/>
          </p:nvPr>
        </p:nvSpPr>
        <p:spPr>
          <a:xfrm>
            <a:off x="713225" y="719328"/>
            <a:ext cx="7726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139" name="Google Shape;139;p13"/>
          <p:cNvGrpSpPr/>
          <p:nvPr/>
        </p:nvGrpSpPr>
        <p:grpSpPr>
          <a:xfrm rot="-1913837">
            <a:off x="8291581" y="550735"/>
            <a:ext cx="424052" cy="421068"/>
            <a:chOff x="5311900" y="1841850"/>
            <a:chExt cx="424050" cy="315800"/>
          </a:xfrm>
        </p:grpSpPr>
        <p:sp>
          <p:nvSpPr>
            <p:cNvPr id="140" name="Google Shape;140;p13"/>
            <p:cNvSpPr/>
            <p:nvPr/>
          </p:nvSpPr>
          <p:spPr>
            <a:xfrm>
              <a:off x="5362050" y="1999550"/>
              <a:ext cx="184700" cy="25"/>
            </a:xfrm>
            <a:custGeom>
              <a:avLst/>
              <a:gdLst/>
              <a:ahLst/>
              <a:cxnLst/>
              <a:rect l="l" t="t" r="r" b="b"/>
              <a:pathLst>
                <a:path w="7388" h="1" fill="none" extrusionOk="0">
                  <a:moveTo>
                    <a:pt x="7387" y="1"/>
                  </a:moveTo>
                  <a:lnTo>
                    <a:pt x="1" y="1"/>
                  </a:ln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1" name="Google Shape;141;p13"/>
            <p:cNvSpPr/>
            <p:nvPr/>
          </p:nvSpPr>
          <p:spPr>
            <a:xfrm>
              <a:off x="5546725" y="1881775"/>
              <a:ext cx="148950" cy="235600"/>
            </a:xfrm>
            <a:custGeom>
              <a:avLst/>
              <a:gdLst/>
              <a:ahLst/>
              <a:cxnLst/>
              <a:rect l="l" t="t" r="r" b="b"/>
              <a:pathLst>
                <a:path w="5958" h="9424" fill="none" extrusionOk="0">
                  <a:moveTo>
                    <a:pt x="5958" y="1"/>
                  </a:moveTo>
                  <a:lnTo>
                    <a:pt x="0" y="4712"/>
                  </a:lnTo>
                  <a:lnTo>
                    <a:pt x="5958" y="9423"/>
                  </a:ln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2" name="Google Shape;142;p13"/>
            <p:cNvSpPr/>
            <p:nvPr/>
          </p:nvSpPr>
          <p:spPr>
            <a:xfrm>
              <a:off x="5642450" y="1841850"/>
              <a:ext cx="93500" cy="79475"/>
            </a:xfrm>
            <a:custGeom>
              <a:avLst/>
              <a:gdLst/>
              <a:ahLst/>
              <a:cxnLst/>
              <a:rect l="l" t="t" r="r" b="b"/>
              <a:pathLst>
                <a:path w="3740" h="3179" extrusionOk="0">
                  <a:moveTo>
                    <a:pt x="2128" y="1"/>
                  </a:moveTo>
                  <a:cubicBezTo>
                    <a:pt x="1732" y="1"/>
                    <a:pt x="1330" y="147"/>
                    <a:pt x="1004" y="473"/>
                  </a:cubicBezTo>
                  <a:cubicBezTo>
                    <a:pt x="1" y="1476"/>
                    <a:pt x="700" y="3178"/>
                    <a:pt x="2129" y="3178"/>
                  </a:cubicBezTo>
                  <a:cubicBezTo>
                    <a:pt x="3010" y="3178"/>
                    <a:pt x="3740" y="2479"/>
                    <a:pt x="3740" y="1598"/>
                  </a:cubicBezTo>
                  <a:cubicBezTo>
                    <a:pt x="3740" y="633"/>
                    <a:pt x="2950" y="1"/>
                    <a:pt x="2128"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3" name="Google Shape;143;p13"/>
            <p:cNvSpPr/>
            <p:nvPr/>
          </p:nvSpPr>
          <p:spPr>
            <a:xfrm>
              <a:off x="5642450" y="2077425"/>
              <a:ext cx="93500" cy="80225"/>
            </a:xfrm>
            <a:custGeom>
              <a:avLst/>
              <a:gdLst/>
              <a:ahLst/>
              <a:cxnLst/>
              <a:rect l="l" t="t" r="r" b="b"/>
              <a:pathLst>
                <a:path w="3740" h="3209" extrusionOk="0">
                  <a:moveTo>
                    <a:pt x="2128" y="1"/>
                  </a:moveTo>
                  <a:cubicBezTo>
                    <a:pt x="1732" y="1"/>
                    <a:pt x="1330" y="147"/>
                    <a:pt x="1004" y="473"/>
                  </a:cubicBezTo>
                  <a:cubicBezTo>
                    <a:pt x="1" y="1476"/>
                    <a:pt x="700" y="3208"/>
                    <a:pt x="2129" y="3208"/>
                  </a:cubicBezTo>
                  <a:cubicBezTo>
                    <a:pt x="3010" y="3208"/>
                    <a:pt x="3740" y="2479"/>
                    <a:pt x="3740" y="1597"/>
                  </a:cubicBezTo>
                  <a:cubicBezTo>
                    <a:pt x="3740" y="633"/>
                    <a:pt x="2950" y="1"/>
                    <a:pt x="2128"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4" name="Google Shape;144;p13"/>
            <p:cNvSpPr/>
            <p:nvPr/>
          </p:nvSpPr>
          <p:spPr>
            <a:xfrm>
              <a:off x="5495800" y="1948650"/>
              <a:ext cx="101100" cy="101100"/>
            </a:xfrm>
            <a:custGeom>
              <a:avLst/>
              <a:gdLst/>
              <a:ahLst/>
              <a:cxnLst/>
              <a:rect l="l" t="t" r="r" b="b"/>
              <a:pathLst>
                <a:path w="4044" h="4044" extrusionOk="0">
                  <a:moveTo>
                    <a:pt x="2037" y="0"/>
                  </a:moveTo>
                  <a:cubicBezTo>
                    <a:pt x="912" y="0"/>
                    <a:pt x="1" y="912"/>
                    <a:pt x="1" y="2037"/>
                  </a:cubicBezTo>
                  <a:cubicBezTo>
                    <a:pt x="1" y="3162"/>
                    <a:pt x="912" y="4043"/>
                    <a:pt x="2037" y="4043"/>
                  </a:cubicBezTo>
                  <a:cubicBezTo>
                    <a:pt x="3131" y="4043"/>
                    <a:pt x="4043" y="3162"/>
                    <a:pt x="4043" y="2037"/>
                  </a:cubicBezTo>
                  <a:cubicBezTo>
                    <a:pt x="4043" y="912"/>
                    <a:pt x="3131" y="0"/>
                    <a:pt x="20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5" name="Google Shape;145;p13"/>
            <p:cNvSpPr/>
            <p:nvPr/>
          </p:nvSpPr>
          <p:spPr>
            <a:xfrm>
              <a:off x="5311900" y="1948650"/>
              <a:ext cx="101100" cy="101100"/>
            </a:xfrm>
            <a:custGeom>
              <a:avLst/>
              <a:gdLst/>
              <a:ahLst/>
              <a:cxnLst/>
              <a:rect l="l" t="t" r="r" b="b"/>
              <a:pathLst>
                <a:path w="4044" h="4044" extrusionOk="0">
                  <a:moveTo>
                    <a:pt x="2007" y="0"/>
                  </a:moveTo>
                  <a:cubicBezTo>
                    <a:pt x="913" y="0"/>
                    <a:pt x="1" y="912"/>
                    <a:pt x="1" y="2037"/>
                  </a:cubicBezTo>
                  <a:cubicBezTo>
                    <a:pt x="1" y="3162"/>
                    <a:pt x="913" y="4043"/>
                    <a:pt x="2007" y="4043"/>
                  </a:cubicBezTo>
                  <a:cubicBezTo>
                    <a:pt x="3132" y="4043"/>
                    <a:pt x="4043" y="3162"/>
                    <a:pt x="4043" y="2037"/>
                  </a:cubicBezTo>
                  <a:cubicBezTo>
                    <a:pt x="4043" y="912"/>
                    <a:pt x="3132" y="0"/>
                    <a:pt x="2007"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46" name="Google Shape;146;p13"/>
          <p:cNvSpPr/>
          <p:nvPr/>
        </p:nvSpPr>
        <p:spPr>
          <a:xfrm rot="3103229">
            <a:off x="445930" y="764242"/>
            <a:ext cx="254335" cy="25"/>
          </a:xfrm>
          <a:custGeom>
            <a:avLst/>
            <a:gdLst/>
            <a:ahLst/>
            <a:cxnLst/>
            <a:rect l="l" t="t" r="r" b="b"/>
            <a:pathLst>
              <a:path w="7630" h="1" fill="none" extrusionOk="0">
                <a:moveTo>
                  <a:pt x="0" y="1"/>
                </a:moveTo>
                <a:lnTo>
                  <a:pt x="7629" y="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7" name="Google Shape;147;p13"/>
          <p:cNvSpPr/>
          <p:nvPr/>
        </p:nvSpPr>
        <p:spPr>
          <a:xfrm>
            <a:off x="505839" y="914934"/>
            <a:ext cx="134525" cy="281700"/>
          </a:xfrm>
          <a:custGeom>
            <a:avLst/>
            <a:gdLst/>
            <a:ahLst/>
            <a:cxnLst/>
            <a:rect l="l" t="t" r="r" b="b"/>
            <a:pathLst>
              <a:path w="5381" h="8451" fill="none" extrusionOk="0">
                <a:moveTo>
                  <a:pt x="5381" y="1"/>
                </a:moveTo>
                <a:lnTo>
                  <a:pt x="1" y="4226"/>
                </a:lnTo>
                <a:lnTo>
                  <a:pt x="5381" y="845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8" name="Google Shape;148;p13"/>
          <p:cNvSpPr/>
          <p:nvPr/>
        </p:nvSpPr>
        <p:spPr>
          <a:xfrm>
            <a:off x="448076" y="1007701"/>
            <a:ext cx="84375" cy="96167"/>
          </a:xfrm>
          <a:custGeom>
            <a:avLst/>
            <a:gdLst/>
            <a:ahLst/>
            <a:cxnLst/>
            <a:rect l="l" t="t" r="r" b="b"/>
            <a:pathLst>
              <a:path w="3375" h="2885" extrusionOk="0">
                <a:moveTo>
                  <a:pt x="1912" y="1"/>
                </a:moveTo>
                <a:cubicBezTo>
                  <a:pt x="1561" y="1"/>
                  <a:pt x="1204" y="131"/>
                  <a:pt x="912" y="422"/>
                </a:cubicBezTo>
                <a:cubicBezTo>
                  <a:pt x="0" y="1334"/>
                  <a:pt x="669" y="2884"/>
                  <a:pt x="1946" y="2884"/>
                </a:cubicBezTo>
                <a:cubicBezTo>
                  <a:pt x="2736" y="2884"/>
                  <a:pt x="3374" y="2246"/>
                  <a:pt x="3374" y="1456"/>
                </a:cubicBezTo>
                <a:cubicBezTo>
                  <a:pt x="3374" y="588"/>
                  <a:pt x="2657" y="1"/>
                  <a:pt x="19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9" name="Google Shape;149;p13"/>
          <p:cNvSpPr/>
          <p:nvPr/>
        </p:nvSpPr>
        <p:spPr>
          <a:xfrm>
            <a:off x="620201" y="1162533"/>
            <a:ext cx="72225" cy="95267"/>
          </a:xfrm>
          <a:custGeom>
            <a:avLst/>
            <a:gdLst/>
            <a:ahLst/>
            <a:cxnLst/>
            <a:rect l="l" t="t" r="r" b="b"/>
            <a:pathLst>
              <a:path w="2889" h="2858" extrusionOk="0">
                <a:moveTo>
                  <a:pt x="1429" y="0"/>
                </a:moveTo>
                <a:cubicBezTo>
                  <a:pt x="639" y="0"/>
                  <a:pt x="1" y="638"/>
                  <a:pt x="1" y="1429"/>
                </a:cubicBezTo>
                <a:cubicBezTo>
                  <a:pt x="1" y="2219"/>
                  <a:pt x="639" y="2857"/>
                  <a:pt x="1429" y="2857"/>
                </a:cubicBezTo>
                <a:cubicBezTo>
                  <a:pt x="2250" y="2857"/>
                  <a:pt x="2888" y="2219"/>
                  <a:pt x="2888" y="1429"/>
                </a:cubicBezTo>
                <a:cubicBezTo>
                  <a:pt x="2888" y="638"/>
                  <a:pt x="2250" y="0"/>
                  <a:pt x="1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0" name="Google Shape;150;p13"/>
          <p:cNvSpPr/>
          <p:nvPr/>
        </p:nvSpPr>
        <p:spPr>
          <a:xfrm>
            <a:off x="597026" y="839133"/>
            <a:ext cx="118575" cy="134600"/>
          </a:xfrm>
          <a:custGeom>
            <a:avLst/>
            <a:gdLst/>
            <a:ahLst/>
            <a:cxnLst/>
            <a:rect l="l" t="t" r="r" b="b"/>
            <a:pathLst>
              <a:path w="4743" h="4038" extrusionOk="0">
                <a:moveTo>
                  <a:pt x="2707" y="1"/>
                </a:moveTo>
                <a:cubicBezTo>
                  <a:pt x="2205" y="1"/>
                  <a:pt x="1693" y="187"/>
                  <a:pt x="1277" y="603"/>
                </a:cubicBezTo>
                <a:cubicBezTo>
                  <a:pt x="0" y="1880"/>
                  <a:pt x="912" y="4038"/>
                  <a:pt x="2736" y="4038"/>
                </a:cubicBezTo>
                <a:cubicBezTo>
                  <a:pt x="3830" y="4038"/>
                  <a:pt x="4742" y="3126"/>
                  <a:pt x="4742" y="2032"/>
                </a:cubicBezTo>
                <a:cubicBezTo>
                  <a:pt x="4742" y="802"/>
                  <a:pt x="3747" y="1"/>
                  <a:pt x="27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1" name="Google Shape;151;p13"/>
          <p:cNvSpPr/>
          <p:nvPr/>
        </p:nvSpPr>
        <p:spPr>
          <a:xfrm>
            <a:off x="347776" y="481634"/>
            <a:ext cx="133775" cy="281700"/>
          </a:xfrm>
          <a:custGeom>
            <a:avLst/>
            <a:gdLst/>
            <a:ahLst/>
            <a:cxnLst/>
            <a:rect l="l" t="t" r="r" b="b"/>
            <a:pathLst>
              <a:path w="5351" h="8451" fill="none" extrusionOk="0">
                <a:moveTo>
                  <a:pt x="1" y="1"/>
                </a:moveTo>
                <a:lnTo>
                  <a:pt x="5350" y="4226"/>
                </a:lnTo>
                <a:lnTo>
                  <a:pt x="1" y="845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2" name="Google Shape;152;p13"/>
          <p:cNvSpPr/>
          <p:nvPr/>
        </p:nvSpPr>
        <p:spPr>
          <a:xfrm>
            <a:off x="413876" y="554001"/>
            <a:ext cx="118575" cy="135367"/>
          </a:xfrm>
          <a:custGeom>
            <a:avLst/>
            <a:gdLst/>
            <a:ahLst/>
            <a:cxnLst/>
            <a:rect l="l" t="t" r="r" b="b"/>
            <a:pathLst>
              <a:path w="4743" h="4061" extrusionOk="0">
                <a:moveTo>
                  <a:pt x="2690" y="1"/>
                </a:moveTo>
                <a:cubicBezTo>
                  <a:pt x="2194" y="1"/>
                  <a:pt x="1688" y="185"/>
                  <a:pt x="1278" y="596"/>
                </a:cubicBezTo>
                <a:cubicBezTo>
                  <a:pt x="1" y="1872"/>
                  <a:pt x="913" y="4061"/>
                  <a:pt x="2706" y="4061"/>
                </a:cubicBezTo>
                <a:cubicBezTo>
                  <a:pt x="3831" y="4061"/>
                  <a:pt x="4743" y="3149"/>
                  <a:pt x="4743" y="2055"/>
                </a:cubicBezTo>
                <a:cubicBezTo>
                  <a:pt x="4743" y="818"/>
                  <a:pt x="3736" y="1"/>
                  <a:pt x="2690"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3" name="Google Shape;153;p13"/>
          <p:cNvSpPr/>
          <p:nvPr/>
        </p:nvSpPr>
        <p:spPr>
          <a:xfrm>
            <a:off x="299901" y="433134"/>
            <a:ext cx="83625" cy="96167"/>
          </a:xfrm>
          <a:custGeom>
            <a:avLst/>
            <a:gdLst/>
            <a:ahLst/>
            <a:cxnLst/>
            <a:rect l="l" t="t" r="r" b="b"/>
            <a:pathLst>
              <a:path w="3345" h="2885" extrusionOk="0">
                <a:moveTo>
                  <a:pt x="1891" y="1"/>
                </a:moveTo>
                <a:cubicBezTo>
                  <a:pt x="1545" y="1"/>
                  <a:pt x="1194" y="131"/>
                  <a:pt x="912" y="422"/>
                </a:cubicBezTo>
                <a:cubicBezTo>
                  <a:pt x="1" y="1334"/>
                  <a:pt x="639" y="2884"/>
                  <a:pt x="1916" y="2884"/>
                </a:cubicBezTo>
                <a:cubicBezTo>
                  <a:pt x="2706" y="2884"/>
                  <a:pt x="3344" y="2246"/>
                  <a:pt x="3344" y="1456"/>
                </a:cubicBezTo>
                <a:cubicBezTo>
                  <a:pt x="3344" y="588"/>
                  <a:pt x="2627" y="1"/>
                  <a:pt x="18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4" name="Google Shape;154;p13"/>
          <p:cNvSpPr/>
          <p:nvPr/>
        </p:nvSpPr>
        <p:spPr>
          <a:xfrm>
            <a:off x="312051" y="715700"/>
            <a:ext cx="71475" cy="95267"/>
          </a:xfrm>
          <a:custGeom>
            <a:avLst/>
            <a:gdLst/>
            <a:ahLst/>
            <a:cxnLst/>
            <a:rect l="l" t="t" r="r" b="b"/>
            <a:pathLst>
              <a:path w="2859" h="2858" extrusionOk="0">
                <a:moveTo>
                  <a:pt x="1430" y="0"/>
                </a:moveTo>
                <a:cubicBezTo>
                  <a:pt x="639" y="0"/>
                  <a:pt x="1" y="638"/>
                  <a:pt x="1" y="1429"/>
                </a:cubicBezTo>
                <a:cubicBezTo>
                  <a:pt x="1" y="2219"/>
                  <a:pt x="639" y="2857"/>
                  <a:pt x="1430" y="2857"/>
                </a:cubicBezTo>
                <a:cubicBezTo>
                  <a:pt x="2220" y="2857"/>
                  <a:pt x="2858" y="2219"/>
                  <a:pt x="2858" y="1429"/>
                </a:cubicBezTo>
                <a:cubicBezTo>
                  <a:pt x="2858" y="638"/>
                  <a:pt x="2220" y="0"/>
                  <a:pt x="1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1282936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list" preserve="1">
  <p:cSld name="Title and text list">
    <p:spTree>
      <p:nvGrpSpPr>
        <p:cNvPr id="1" name="Shape 155"/>
        <p:cNvGrpSpPr/>
        <p:nvPr/>
      </p:nvGrpSpPr>
      <p:grpSpPr>
        <a:xfrm>
          <a:off x="0" y="0"/>
          <a:ext cx="0" cy="0"/>
          <a:chOff x="0" y="0"/>
          <a:chExt cx="0" cy="0"/>
        </a:xfrm>
      </p:grpSpPr>
      <p:sp>
        <p:nvSpPr>
          <p:cNvPr id="156" name="Google Shape;156;p14"/>
          <p:cNvSpPr/>
          <p:nvPr/>
        </p:nvSpPr>
        <p:spPr>
          <a:xfrm>
            <a:off x="111300" y="147000"/>
            <a:ext cx="8921400" cy="656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 name="Google Shape;157;p14"/>
          <p:cNvSpPr txBox="1">
            <a:spLocks noGrp="1"/>
          </p:cNvSpPr>
          <p:nvPr>
            <p:ph type="title"/>
          </p:nvPr>
        </p:nvSpPr>
        <p:spPr>
          <a:xfrm>
            <a:off x="713225" y="719328"/>
            <a:ext cx="7726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58" name="Google Shape;158;p14"/>
          <p:cNvSpPr txBox="1">
            <a:spLocks noGrp="1"/>
          </p:cNvSpPr>
          <p:nvPr>
            <p:ph type="subTitle" idx="1"/>
          </p:nvPr>
        </p:nvSpPr>
        <p:spPr>
          <a:xfrm>
            <a:off x="886875" y="2427817"/>
            <a:ext cx="3496500" cy="400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200"/>
              <a:buFont typeface="Livvic"/>
              <a:buChar char="●"/>
              <a:defRPr sz="1200"/>
            </a:lvl1pPr>
            <a:lvl2pPr lvl="1" rtl="0">
              <a:spcBef>
                <a:spcPts val="1600"/>
              </a:spcBef>
              <a:spcAft>
                <a:spcPts val="0"/>
              </a:spcAft>
              <a:buClr>
                <a:srgbClr val="434343"/>
              </a:buClr>
              <a:buSzPts val="1200"/>
              <a:buFont typeface="Roboto Condensed Light"/>
              <a:buChar char="○"/>
              <a:defRPr/>
            </a:lvl2pPr>
            <a:lvl3pPr lvl="2" rtl="0">
              <a:spcBef>
                <a:spcPts val="1600"/>
              </a:spcBef>
              <a:spcAft>
                <a:spcPts val="0"/>
              </a:spcAft>
              <a:buClr>
                <a:srgbClr val="434343"/>
              </a:buClr>
              <a:buSzPts val="1200"/>
              <a:buFont typeface="Roboto Condensed Light"/>
              <a:buChar char="■"/>
              <a:defRPr/>
            </a:lvl3pPr>
            <a:lvl4pPr lvl="3" rtl="0">
              <a:spcBef>
                <a:spcPts val="1600"/>
              </a:spcBef>
              <a:spcAft>
                <a:spcPts val="0"/>
              </a:spcAft>
              <a:buClr>
                <a:srgbClr val="434343"/>
              </a:buClr>
              <a:buSzPts val="1200"/>
              <a:buFont typeface="Roboto Condensed Light"/>
              <a:buChar char="●"/>
              <a:defRPr/>
            </a:lvl4pPr>
            <a:lvl5pPr lvl="4" rtl="0">
              <a:spcBef>
                <a:spcPts val="1600"/>
              </a:spcBef>
              <a:spcAft>
                <a:spcPts val="0"/>
              </a:spcAft>
              <a:buClr>
                <a:srgbClr val="434343"/>
              </a:buClr>
              <a:buSzPts val="1200"/>
              <a:buFont typeface="Roboto Condensed Light"/>
              <a:buChar char="○"/>
              <a:defRPr/>
            </a:lvl5pPr>
            <a:lvl6pPr lvl="5" rtl="0">
              <a:spcBef>
                <a:spcPts val="1600"/>
              </a:spcBef>
              <a:spcAft>
                <a:spcPts val="0"/>
              </a:spcAft>
              <a:buClr>
                <a:srgbClr val="434343"/>
              </a:buClr>
              <a:buSzPts val="1200"/>
              <a:buFont typeface="Roboto Condensed Light"/>
              <a:buChar char="■"/>
              <a:defRPr/>
            </a:lvl6pPr>
            <a:lvl7pPr lvl="6" rtl="0">
              <a:spcBef>
                <a:spcPts val="1600"/>
              </a:spcBef>
              <a:spcAft>
                <a:spcPts val="0"/>
              </a:spcAft>
              <a:buClr>
                <a:srgbClr val="434343"/>
              </a:buClr>
              <a:buSzPts val="1200"/>
              <a:buFont typeface="Roboto Condensed Light"/>
              <a:buChar char="●"/>
              <a:defRPr/>
            </a:lvl7pPr>
            <a:lvl8pPr lvl="7" rtl="0">
              <a:spcBef>
                <a:spcPts val="1600"/>
              </a:spcBef>
              <a:spcAft>
                <a:spcPts val="0"/>
              </a:spcAft>
              <a:buClr>
                <a:srgbClr val="434343"/>
              </a:buClr>
              <a:buSzPts val="1200"/>
              <a:buFont typeface="Roboto Condensed Light"/>
              <a:buChar char="○"/>
              <a:defRPr/>
            </a:lvl8pPr>
            <a:lvl9pPr lvl="8" rtl="0">
              <a:spcBef>
                <a:spcPts val="1600"/>
              </a:spcBef>
              <a:spcAft>
                <a:spcPts val="1600"/>
              </a:spcAft>
              <a:buClr>
                <a:srgbClr val="434343"/>
              </a:buClr>
              <a:buSzPts val="1200"/>
              <a:buFont typeface="Roboto Condensed Light"/>
              <a:buChar char="■"/>
              <a:defRPr/>
            </a:lvl9pPr>
          </a:lstStyle>
          <a:p>
            <a:r>
              <a:rPr lang="en-US"/>
              <a:t>Click to edit Master subtitle style</a:t>
            </a:r>
            <a:endParaRPr/>
          </a:p>
        </p:txBody>
      </p:sp>
      <p:sp>
        <p:nvSpPr>
          <p:cNvPr id="159" name="Google Shape;159;p14"/>
          <p:cNvSpPr txBox="1">
            <a:spLocks noGrp="1"/>
          </p:cNvSpPr>
          <p:nvPr>
            <p:ph type="subTitle" idx="2"/>
          </p:nvPr>
        </p:nvSpPr>
        <p:spPr>
          <a:xfrm>
            <a:off x="886875" y="1787733"/>
            <a:ext cx="3492900" cy="5144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2200"/>
              <a:buFont typeface="Righteous"/>
              <a:buNone/>
              <a:defRPr sz="2200">
                <a:solidFill>
                  <a:schemeClr val="dk2"/>
                </a:solidFill>
                <a:latin typeface="Righteous"/>
                <a:ea typeface="Righteous"/>
                <a:cs typeface="Righteous"/>
                <a:sym typeface="Righteous"/>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r>
              <a:rPr lang="en-US"/>
              <a:t>Click to edit Master subtitle style</a:t>
            </a:r>
            <a:endParaRPr/>
          </a:p>
        </p:txBody>
      </p:sp>
      <p:sp>
        <p:nvSpPr>
          <p:cNvPr id="160" name="Google Shape;160;p14"/>
          <p:cNvSpPr txBox="1">
            <a:spLocks noGrp="1"/>
          </p:cNvSpPr>
          <p:nvPr>
            <p:ph type="subTitle" idx="3"/>
          </p:nvPr>
        </p:nvSpPr>
        <p:spPr>
          <a:xfrm>
            <a:off x="4761700" y="2427817"/>
            <a:ext cx="3496500" cy="400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200"/>
              <a:buFont typeface="Livvic"/>
              <a:buChar char="●"/>
              <a:defRPr sz="1200"/>
            </a:lvl1pPr>
            <a:lvl2pPr lvl="1" rtl="0">
              <a:spcBef>
                <a:spcPts val="1600"/>
              </a:spcBef>
              <a:spcAft>
                <a:spcPts val="0"/>
              </a:spcAft>
              <a:buClr>
                <a:srgbClr val="434343"/>
              </a:buClr>
              <a:buSzPts val="1200"/>
              <a:buFont typeface="Roboto Condensed Light"/>
              <a:buChar char="○"/>
              <a:defRPr/>
            </a:lvl2pPr>
            <a:lvl3pPr lvl="2" rtl="0">
              <a:spcBef>
                <a:spcPts val="1600"/>
              </a:spcBef>
              <a:spcAft>
                <a:spcPts val="0"/>
              </a:spcAft>
              <a:buClr>
                <a:srgbClr val="434343"/>
              </a:buClr>
              <a:buSzPts val="1200"/>
              <a:buFont typeface="Roboto Condensed Light"/>
              <a:buChar char="■"/>
              <a:defRPr/>
            </a:lvl3pPr>
            <a:lvl4pPr lvl="3" rtl="0">
              <a:spcBef>
                <a:spcPts val="1600"/>
              </a:spcBef>
              <a:spcAft>
                <a:spcPts val="0"/>
              </a:spcAft>
              <a:buClr>
                <a:srgbClr val="434343"/>
              </a:buClr>
              <a:buSzPts val="1200"/>
              <a:buFont typeface="Roboto Condensed Light"/>
              <a:buChar char="●"/>
              <a:defRPr/>
            </a:lvl4pPr>
            <a:lvl5pPr lvl="4" rtl="0">
              <a:spcBef>
                <a:spcPts val="1600"/>
              </a:spcBef>
              <a:spcAft>
                <a:spcPts val="0"/>
              </a:spcAft>
              <a:buClr>
                <a:srgbClr val="434343"/>
              </a:buClr>
              <a:buSzPts val="1200"/>
              <a:buFont typeface="Roboto Condensed Light"/>
              <a:buChar char="○"/>
              <a:defRPr/>
            </a:lvl5pPr>
            <a:lvl6pPr lvl="5" rtl="0">
              <a:spcBef>
                <a:spcPts val="1600"/>
              </a:spcBef>
              <a:spcAft>
                <a:spcPts val="0"/>
              </a:spcAft>
              <a:buClr>
                <a:srgbClr val="434343"/>
              </a:buClr>
              <a:buSzPts val="1200"/>
              <a:buFont typeface="Roboto Condensed Light"/>
              <a:buChar char="■"/>
              <a:defRPr/>
            </a:lvl6pPr>
            <a:lvl7pPr lvl="6" rtl="0">
              <a:spcBef>
                <a:spcPts val="1600"/>
              </a:spcBef>
              <a:spcAft>
                <a:spcPts val="0"/>
              </a:spcAft>
              <a:buClr>
                <a:srgbClr val="434343"/>
              </a:buClr>
              <a:buSzPts val="1200"/>
              <a:buFont typeface="Roboto Condensed Light"/>
              <a:buChar char="●"/>
              <a:defRPr/>
            </a:lvl7pPr>
            <a:lvl8pPr lvl="7" rtl="0">
              <a:spcBef>
                <a:spcPts val="1600"/>
              </a:spcBef>
              <a:spcAft>
                <a:spcPts val="0"/>
              </a:spcAft>
              <a:buClr>
                <a:srgbClr val="434343"/>
              </a:buClr>
              <a:buSzPts val="1200"/>
              <a:buFont typeface="Roboto Condensed Light"/>
              <a:buChar char="○"/>
              <a:defRPr/>
            </a:lvl8pPr>
            <a:lvl9pPr lvl="8" rtl="0">
              <a:spcBef>
                <a:spcPts val="1600"/>
              </a:spcBef>
              <a:spcAft>
                <a:spcPts val="1600"/>
              </a:spcAft>
              <a:buClr>
                <a:srgbClr val="434343"/>
              </a:buClr>
              <a:buSzPts val="1200"/>
              <a:buFont typeface="Roboto Condensed Light"/>
              <a:buChar char="■"/>
              <a:defRPr/>
            </a:lvl9pPr>
          </a:lstStyle>
          <a:p>
            <a:r>
              <a:rPr lang="en-US"/>
              <a:t>Click to edit Master subtitle style</a:t>
            </a:r>
            <a:endParaRPr/>
          </a:p>
        </p:txBody>
      </p:sp>
      <p:sp>
        <p:nvSpPr>
          <p:cNvPr id="161" name="Google Shape;161;p14"/>
          <p:cNvSpPr txBox="1">
            <a:spLocks noGrp="1"/>
          </p:cNvSpPr>
          <p:nvPr>
            <p:ph type="subTitle" idx="4"/>
          </p:nvPr>
        </p:nvSpPr>
        <p:spPr>
          <a:xfrm>
            <a:off x="4761700" y="1787733"/>
            <a:ext cx="3492900" cy="514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200"/>
              <a:buFont typeface="Righteous"/>
              <a:buNone/>
              <a:defRPr sz="2200">
                <a:solidFill>
                  <a:schemeClr val="dk2"/>
                </a:solidFill>
                <a:latin typeface="Righteous"/>
                <a:ea typeface="Righteous"/>
                <a:cs typeface="Righteous"/>
                <a:sym typeface="Righteou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grpSp>
        <p:nvGrpSpPr>
          <p:cNvPr id="162" name="Google Shape;162;p14"/>
          <p:cNvGrpSpPr/>
          <p:nvPr/>
        </p:nvGrpSpPr>
        <p:grpSpPr>
          <a:xfrm rot="-1913837">
            <a:off x="8443422" y="401155"/>
            <a:ext cx="480876" cy="421068"/>
            <a:chOff x="5495800" y="1841850"/>
            <a:chExt cx="480874" cy="315800"/>
          </a:xfrm>
        </p:grpSpPr>
        <p:sp>
          <p:nvSpPr>
            <p:cNvPr id="163" name="Google Shape;163;p14"/>
            <p:cNvSpPr/>
            <p:nvPr/>
          </p:nvSpPr>
          <p:spPr>
            <a:xfrm rot="1274">
              <a:off x="5586713" y="1998178"/>
              <a:ext cx="299048" cy="3129"/>
            </a:xfrm>
            <a:custGeom>
              <a:avLst/>
              <a:gdLst/>
              <a:ahLst/>
              <a:cxnLst/>
              <a:rect l="l" t="t" r="r" b="b"/>
              <a:pathLst>
                <a:path w="7388" h="1" fill="none" extrusionOk="0">
                  <a:moveTo>
                    <a:pt x="7387" y="1"/>
                  </a:moveTo>
                  <a:lnTo>
                    <a:pt x="1" y="1"/>
                  </a:lnTo>
                </a:path>
              </a:pathLst>
            </a:custGeom>
            <a:solidFill>
              <a:schemeClr val="dk2"/>
            </a:solid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4" name="Google Shape;164;p14"/>
            <p:cNvSpPr/>
            <p:nvPr/>
          </p:nvSpPr>
          <p:spPr>
            <a:xfrm>
              <a:off x="5546725" y="1881775"/>
              <a:ext cx="148950" cy="235600"/>
            </a:xfrm>
            <a:custGeom>
              <a:avLst/>
              <a:gdLst/>
              <a:ahLst/>
              <a:cxnLst/>
              <a:rect l="l" t="t" r="r" b="b"/>
              <a:pathLst>
                <a:path w="5958" h="9424" fill="none" extrusionOk="0">
                  <a:moveTo>
                    <a:pt x="5958" y="1"/>
                  </a:moveTo>
                  <a:lnTo>
                    <a:pt x="0" y="4712"/>
                  </a:lnTo>
                  <a:lnTo>
                    <a:pt x="5958" y="9423"/>
                  </a:lnTo>
                </a:path>
              </a:pathLst>
            </a:custGeom>
            <a:solidFill>
              <a:schemeClr val="accent2"/>
            </a:solid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5" name="Google Shape;165;p14"/>
            <p:cNvSpPr/>
            <p:nvPr/>
          </p:nvSpPr>
          <p:spPr>
            <a:xfrm>
              <a:off x="5642450" y="1841850"/>
              <a:ext cx="93500" cy="79475"/>
            </a:xfrm>
            <a:custGeom>
              <a:avLst/>
              <a:gdLst/>
              <a:ahLst/>
              <a:cxnLst/>
              <a:rect l="l" t="t" r="r" b="b"/>
              <a:pathLst>
                <a:path w="3740" h="3179" extrusionOk="0">
                  <a:moveTo>
                    <a:pt x="2128" y="1"/>
                  </a:moveTo>
                  <a:cubicBezTo>
                    <a:pt x="1732" y="1"/>
                    <a:pt x="1330" y="147"/>
                    <a:pt x="1004" y="473"/>
                  </a:cubicBezTo>
                  <a:cubicBezTo>
                    <a:pt x="1" y="1476"/>
                    <a:pt x="700" y="3178"/>
                    <a:pt x="2129" y="3178"/>
                  </a:cubicBezTo>
                  <a:cubicBezTo>
                    <a:pt x="3010" y="3178"/>
                    <a:pt x="3740" y="2479"/>
                    <a:pt x="3740" y="1598"/>
                  </a:cubicBezTo>
                  <a:cubicBezTo>
                    <a:pt x="3740" y="633"/>
                    <a:pt x="2950" y="1"/>
                    <a:pt x="2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6" name="Google Shape;166;p14"/>
            <p:cNvSpPr/>
            <p:nvPr/>
          </p:nvSpPr>
          <p:spPr>
            <a:xfrm>
              <a:off x="5642450" y="2077425"/>
              <a:ext cx="93500" cy="80225"/>
            </a:xfrm>
            <a:custGeom>
              <a:avLst/>
              <a:gdLst/>
              <a:ahLst/>
              <a:cxnLst/>
              <a:rect l="l" t="t" r="r" b="b"/>
              <a:pathLst>
                <a:path w="3740" h="3209" extrusionOk="0">
                  <a:moveTo>
                    <a:pt x="2128" y="1"/>
                  </a:moveTo>
                  <a:cubicBezTo>
                    <a:pt x="1732" y="1"/>
                    <a:pt x="1330" y="147"/>
                    <a:pt x="1004" y="473"/>
                  </a:cubicBezTo>
                  <a:cubicBezTo>
                    <a:pt x="1" y="1476"/>
                    <a:pt x="700" y="3208"/>
                    <a:pt x="2129" y="3208"/>
                  </a:cubicBezTo>
                  <a:cubicBezTo>
                    <a:pt x="3010" y="3208"/>
                    <a:pt x="3740" y="2479"/>
                    <a:pt x="3740" y="1597"/>
                  </a:cubicBezTo>
                  <a:cubicBezTo>
                    <a:pt x="3740" y="633"/>
                    <a:pt x="2950" y="1"/>
                    <a:pt x="2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7" name="Google Shape;167;p14"/>
            <p:cNvSpPr/>
            <p:nvPr/>
          </p:nvSpPr>
          <p:spPr>
            <a:xfrm>
              <a:off x="5495800" y="1948650"/>
              <a:ext cx="101100" cy="101100"/>
            </a:xfrm>
            <a:custGeom>
              <a:avLst/>
              <a:gdLst/>
              <a:ahLst/>
              <a:cxnLst/>
              <a:rect l="l" t="t" r="r" b="b"/>
              <a:pathLst>
                <a:path w="4044" h="4044" extrusionOk="0">
                  <a:moveTo>
                    <a:pt x="2037" y="0"/>
                  </a:moveTo>
                  <a:cubicBezTo>
                    <a:pt x="912" y="0"/>
                    <a:pt x="1" y="912"/>
                    <a:pt x="1" y="2037"/>
                  </a:cubicBezTo>
                  <a:cubicBezTo>
                    <a:pt x="1" y="3162"/>
                    <a:pt x="912" y="4043"/>
                    <a:pt x="2037" y="4043"/>
                  </a:cubicBezTo>
                  <a:cubicBezTo>
                    <a:pt x="3131" y="4043"/>
                    <a:pt x="4043" y="3162"/>
                    <a:pt x="4043" y="2037"/>
                  </a:cubicBezTo>
                  <a:cubicBezTo>
                    <a:pt x="4043" y="912"/>
                    <a:pt x="3131" y="0"/>
                    <a:pt x="2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8" name="Google Shape;168;p14"/>
            <p:cNvSpPr/>
            <p:nvPr/>
          </p:nvSpPr>
          <p:spPr>
            <a:xfrm>
              <a:off x="5875574" y="1952134"/>
              <a:ext cx="101100" cy="101100"/>
            </a:xfrm>
            <a:custGeom>
              <a:avLst/>
              <a:gdLst/>
              <a:ahLst/>
              <a:cxnLst/>
              <a:rect l="l" t="t" r="r" b="b"/>
              <a:pathLst>
                <a:path w="4044" h="4044" extrusionOk="0">
                  <a:moveTo>
                    <a:pt x="2007" y="0"/>
                  </a:moveTo>
                  <a:cubicBezTo>
                    <a:pt x="913" y="0"/>
                    <a:pt x="1" y="912"/>
                    <a:pt x="1" y="2037"/>
                  </a:cubicBezTo>
                  <a:cubicBezTo>
                    <a:pt x="1" y="3162"/>
                    <a:pt x="913" y="4043"/>
                    <a:pt x="2007" y="4043"/>
                  </a:cubicBezTo>
                  <a:cubicBezTo>
                    <a:pt x="3132" y="4043"/>
                    <a:pt x="4043" y="3162"/>
                    <a:pt x="4043" y="2037"/>
                  </a:cubicBezTo>
                  <a:cubicBezTo>
                    <a:pt x="4043" y="912"/>
                    <a:pt x="3132" y="0"/>
                    <a:pt x="2007"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69" name="Google Shape;169;p14"/>
          <p:cNvSpPr/>
          <p:nvPr/>
        </p:nvSpPr>
        <p:spPr>
          <a:xfrm rot="-1012162">
            <a:off x="510630" y="662560"/>
            <a:ext cx="134529" cy="281709"/>
          </a:xfrm>
          <a:custGeom>
            <a:avLst/>
            <a:gdLst/>
            <a:ahLst/>
            <a:cxnLst/>
            <a:rect l="l" t="t" r="r" b="b"/>
            <a:pathLst>
              <a:path w="5381" h="8451" fill="none" extrusionOk="0">
                <a:moveTo>
                  <a:pt x="5381" y="1"/>
                </a:moveTo>
                <a:lnTo>
                  <a:pt x="1" y="4226"/>
                </a:lnTo>
                <a:lnTo>
                  <a:pt x="5381" y="845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0" name="Google Shape;170;p14"/>
          <p:cNvSpPr/>
          <p:nvPr/>
        </p:nvSpPr>
        <p:spPr>
          <a:xfrm rot="515178">
            <a:off x="327358" y="673575"/>
            <a:ext cx="133776" cy="281703"/>
          </a:xfrm>
          <a:custGeom>
            <a:avLst/>
            <a:gdLst/>
            <a:ahLst/>
            <a:cxnLst/>
            <a:rect l="l" t="t" r="r" b="b"/>
            <a:pathLst>
              <a:path w="5351" h="8451" fill="none" extrusionOk="0">
                <a:moveTo>
                  <a:pt x="1" y="1"/>
                </a:moveTo>
                <a:lnTo>
                  <a:pt x="5350" y="4226"/>
                </a:lnTo>
                <a:lnTo>
                  <a:pt x="1" y="845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1" name="Google Shape;171;p14"/>
          <p:cNvSpPr/>
          <p:nvPr/>
        </p:nvSpPr>
        <p:spPr>
          <a:xfrm>
            <a:off x="420876" y="763501"/>
            <a:ext cx="118575" cy="135367"/>
          </a:xfrm>
          <a:custGeom>
            <a:avLst/>
            <a:gdLst/>
            <a:ahLst/>
            <a:cxnLst/>
            <a:rect l="l" t="t" r="r" b="b"/>
            <a:pathLst>
              <a:path w="4743" h="4061" extrusionOk="0">
                <a:moveTo>
                  <a:pt x="2690" y="1"/>
                </a:moveTo>
                <a:cubicBezTo>
                  <a:pt x="2194" y="1"/>
                  <a:pt x="1688" y="185"/>
                  <a:pt x="1278" y="596"/>
                </a:cubicBezTo>
                <a:cubicBezTo>
                  <a:pt x="1" y="1872"/>
                  <a:pt x="913" y="4061"/>
                  <a:pt x="2706" y="4061"/>
                </a:cubicBezTo>
                <a:cubicBezTo>
                  <a:pt x="3831" y="4061"/>
                  <a:pt x="4743" y="3149"/>
                  <a:pt x="4743" y="2055"/>
                </a:cubicBezTo>
                <a:cubicBezTo>
                  <a:pt x="4743" y="818"/>
                  <a:pt x="3736" y="1"/>
                  <a:pt x="2690"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2" name="Google Shape;172;p14"/>
          <p:cNvSpPr/>
          <p:nvPr/>
        </p:nvSpPr>
        <p:spPr>
          <a:xfrm>
            <a:off x="573751" y="566567"/>
            <a:ext cx="83625" cy="96167"/>
          </a:xfrm>
          <a:custGeom>
            <a:avLst/>
            <a:gdLst/>
            <a:ahLst/>
            <a:cxnLst/>
            <a:rect l="l" t="t" r="r" b="b"/>
            <a:pathLst>
              <a:path w="3345" h="2885" extrusionOk="0">
                <a:moveTo>
                  <a:pt x="1891" y="1"/>
                </a:moveTo>
                <a:cubicBezTo>
                  <a:pt x="1545" y="1"/>
                  <a:pt x="1194" y="131"/>
                  <a:pt x="912" y="422"/>
                </a:cubicBezTo>
                <a:cubicBezTo>
                  <a:pt x="1" y="1334"/>
                  <a:pt x="639" y="2884"/>
                  <a:pt x="1916" y="2884"/>
                </a:cubicBezTo>
                <a:cubicBezTo>
                  <a:pt x="2706" y="2884"/>
                  <a:pt x="3344" y="2246"/>
                  <a:pt x="3344" y="1456"/>
                </a:cubicBezTo>
                <a:cubicBezTo>
                  <a:pt x="3344" y="588"/>
                  <a:pt x="2627" y="1"/>
                  <a:pt x="1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3" name="Google Shape;173;p14"/>
          <p:cNvSpPr/>
          <p:nvPr/>
        </p:nvSpPr>
        <p:spPr>
          <a:xfrm>
            <a:off x="651976" y="868966"/>
            <a:ext cx="71475" cy="95267"/>
          </a:xfrm>
          <a:custGeom>
            <a:avLst/>
            <a:gdLst/>
            <a:ahLst/>
            <a:cxnLst/>
            <a:rect l="l" t="t" r="r" b="b"/>
            <a:pathLst>
              <a:path w="2859" h="2858" extrusionOk="0">
                <a:moveTo>
                  <a:pt x="1430" y="0"/>
                </a:moveTo>
                <a:cubicBezTo>
                  <a:pt x="639" y="0"/>
                  <a:pt x="1" y="638"/>
                  <a:pt x="1" y="1429"/>
                </a:cubicBezTo>
                <a:cubicBezTo>
                  <a:pt x="1" y="2219"/>
                  <a:pt x="639" y="2857"/>
                  <a:pt x="1430" y="2857"/>
                </a:cubicBezTo>
                <a:cubicBezTo>
                  <a:pt x="2220" y="2857"/>
                  <a:pt x="2858" y="2219"/>
                  <a:pt x="2858" y="1429"/>
                </a:cubicBezTo>
                <a:cubicBezTo>
                  <a:pt x="2858" y="638"/>
                  <a:pt x="2220" y="0"/>
                  <a:pt x="14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4" name="Google Shape;174;p14"/>
          <p:cNvSpPr/>
          <p:nvPr/>
        </p:nvSpPr>
        <p:spPr>
          <a:xfrm rot="-241193">
            <a:off x="286068" y="600872"/>
            <a:ext cx="84372" cy="96163"/>
          </a:xfrm>
          <a:custGeom>
            <a:avLst/>
            <a:gdLst/>
            <a:ahLst/>
            <a:cxnLst/>
            <a:rect l="l" t="t" r="r" b="b"/>
            <a:pathLst>
              <a:path w="3375" h="2885" extrusionOk="0">
                <a:moveTo>
                  <a:pt x="1912" y="1"/>
                </a:moveTo>
                <a:cubicBezTo>
                  <a:pt x="1561" y="1"/>
                  <a:pt x="1204" y="131"/>
                  <a:pt x="912" y="422"/>
                </a:cubicBezTo>
                <a:cubicBezTo>
                  <a:pt x="0" y="1334"/>
                  <a:pt x="669" y="2884"/>
                  <a:pt x="1946" y="2884"/>
                </a:cubicBezTo>
                <a:cubicBezTo>
                  <a:pt x="2736" y="2884"/>
                  <a:pt x="3374" y="2246"/>
                  <a:pt x="3374" y="1456"/>
                </a:cubicBezTo>
                <a:cubicBezTo>
                  <a:pt x="3374" y="588"/>
                  <a:pt x="2657" y="1"/>
                  <a:pt x="19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5" name="Google Shape;175;p14"/>
          <p:cNvSpPr/>
          <p:nvPr/>
        </p:nvSpPr>
        <p:spPr>
          <a:xfrm rot="-241193">
            <a:off x="225431" y="890036"/>
            <a:ext cx="118570" cy="134595"/>
          </a:xfrm>
          <a:custGeom>
            <a:avLst/>
            <a:gdLst/>
            <a:ahLst/>
            <a:cxnLst/>
            <a:rect l="l" t="t" r="r" b="b"/>
            <a:pathLst>
              <a:path w="4743" h="4038" extrusionOk="0">
                <a:moveTo>
                  <a:pt x="2707" y="1"/>
                </a:moveTo>
                <a:cubicBezTo>
                  <a:pt x="2205" y="1"/>
                  <a:pt x="1693" y="187"/>
                  <a:pt x="1277" y="603"/>
                </a:cubicBezTo>
                <a:cubicBezTo>
                  <a:pt x="0" y="1880"/>
                  <a:pt x="912" y="4038"/>
                  <a:pt x="2736" y="4038"/>
                </a:cubicBezTo>
                <a:cubicBezTo>
                  <a:pt x="3830" y="4038"/>
                  <a:pt x="4742" y="3126"/>
                  <a:pt x="4742" y="2032"/>
                </a:cubicBezTo>
                <a:cubicBezTo>
                  <a:pt x="4742" y="802"/>
                  <a:pt x="3747" y="1"/>
                  <a:pt x="27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2250323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preserve="1">
  <p:cSld name="1_Section Header">
    <p:spTree>
      <p:nvGrpSpPr>
        <p:cNvPr id="1" name="Shape 176"/>
        <p:cNvGrpSpPr/>
        <p:nvPr/>
      </p:nvGrpSpPr>
      <p:grpSpPr>
        <a:xfrm>
          <a:off x="0" y="0"/>
          <a:ext cx="0" cy="0"/>
          <a:chOff x="0" y="0"/>
          <a:chExt cx="0" cy="0"/>
        </a:xfrm>
      </p:grpSpPr>
      <p:sp>
        <p:nvSpPr>
          <p:cNvPr id="177" name="Google Shape;177;p15"/>
          <p:cNvSpPr/>
          <p:nvPr/>
        </p:nvSpPr>
        <p:spPr>
          <a:xfrm>
            <a:off x="111300" y="147000"/>
            <a:ext cx="8921400" cy="6564000"/>
          </a:xfrm>
          <a:prstGeom prst="rect">
            <a:avLst/>
          </a:prstGeom>
          <a:solidFill>
            <a:srgbClr val="FA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178" name="Google Shape;178;p15"/>
          <p:cNvGrpSpPr/>
          <p:nvPr/>
        </p:nvGrpSpPr>
        <p:grpSpPr>
          <a:xfrm rot="-1913837">
            <a:off x="364494" y="573282"/>
            <a:ext cx="277054" cy="292105"/>
            <a:chOff x="5373224" y="1963641"/>
            <a:chExt cx="277053" cy="219078"/>
          </a:xfrm>
        </p:grpSpPr>
        <p:sp>
          <p:nvSpPr>
            <p:cNvPr id="179" name="Google Shape;179;p15"/>
            <p:cNvSpPr/>
            <p:nvPr/>
          </p:nvSpPr>
          <p:spPr>
            <a:xfrm rot="787036">
              <a:off x="5373545" y="1987810"/>
              <a:ext cx="155853" cy="22204"/>
            </a:xfrm>
            <a:custGeom>
              <a:avLst/>
              <a:gdLst/>
              <a:ahLst/>
              <a:cxnLst/>
              <a:rect l="l" t="t" r="r" b="b"/>
              <a:pathLst>
                <a:path w="7388" h="1" fill="none" extrusionOk="0">
                  <a:moveTo>
                    <a:pt x="7387" y="1"/>
                  </a:moveTo>
                  <a:lnTo>
                    <a:pt x="1" y="1"/>
                  </a:lnTo>
                </a:path>
              </a:pathLst>
            </a:custGeom>
            <a:noFill/>
            <a:ln w="98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0" name="Google Shape;180;p15"/>
            <p:cNvSpPr/>
            <p:nvPr/>
          </p:nvSpPr>
          <p:spPr>
            <a:xfrm rot="5245579">
              <a:off x="5454794" y="1985248"/>
              <a:ext cx="148936" cy="235578"/>
            </a:xfrm>
            <a:custGeom>
              <a:avLst/>
              <a:gdLst/>
              <a:ahLst/>
              <a:cxnLst/>
              <a:rect l="l" t="t" r="r" b="b"/>
              <a:pathLst>
                <a:path w="5958" h="9424" fill="none" extrusionOk="0">
                  <a:moveTo>
                    <a:pt x="5958" y="1"/>
                  </a:moveTo>
                  <a:lnTo>
                    <a:pt x="0" y="4712"/>
                  </a:lnTo>
                  <a:lnTo>
                    <a:pt x="5958" y="9423"/>
                  </a:lnTo>
                </a:path>
              </a:pathLst>
            </a:custGeom>
            <a:noFill/>
            <a:ln w="98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1" name="Google Shape;181;p15"/>
            <p:cNvSpPr/>
            <p:nvPr/>
          </p:nvSpPr>
          <p:spPr>
            <a:xfrm>
              <a:off x="5485159" y="1963641"/>
              <a:ext cx="101100" cy="101100"/>
            </a:xfrm>
            <a:custGeom>
              <a:avLst/>
              <a:gdLst/>
              <a:ahLst/>
              <a:cxnLst/>
              <a:rect l="l" t="t" r="r" b="b"/>
              <a:pathLst>
                <a:path w="4044" h="4044" extrusionOk="0">
                  <a:moveTo>
                    <a:pt x="2037" y="0"/>
                  </a:moveTo>
                  <a:cubicBezTo>
                    <a:pt x="912" y="0"/>
                    <a:pt x="1" y="912"/>
                    <a:pt x="1" y="2037"/>
                  </a:cubicBezTo>
                  <a:cubicBezTo>
                    <a:pt x="1" y="3162"/>
                    <a:pt x="912" y="4043"/>
                    <a:pt x="2037" y="4043"/>
                  </a:cubicBezTo>
                  <a:cubicBezTo>
                    <a:pt x="3131" y="4043"/>
                    <a:pt x="4043" y="3162"/>
                    <a:pt x="4043" y="2037"/>
                  </a:cubicBezTo>
                  <a:cubicBezTo>
                    <a:pt x="4043" y="912"/>
                    <a:pt x="3131" y="0"/>
                    <a:pt x="2037"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82" name="Google Shape;182;p15"/>
          <p:cNvSpPr txBox="1">
            <a:spLocks noGrp="1"/>
          </p:cNvSpPr>
          <p:nvPr>
            <p:ph type="title"/>
          </p:nvPr>
        </p:nvSpPr>
        <p:spPr>
          <a:xfrm>
            <a:off x="4034416" y="2098501"/>
            <a:ext cx="3338400" cy="1122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183" name="Google Shape;183;p15"/>
          <p:cNvSpPr txBox="1">
            <a:spLocks noGrp="1"/>
          </p:cNvSpPr>
          <p:nvPr>
            <p:ph type="title" idx="2" hasCustomPrompt="1"/>
          </p:nvPr>
        </p:nvSpPr>
        <p:spPr>
          <a:xfrm>
            <a:off x="1705496" y="1242844"/>
            <a:ext cx="2435700" cy="261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184" name="Google Shape;184;p15"/>
          <p:cNvGrpSpPr/>
          <p:nvPr/>
        </p:nvGrpSpPr>
        <p:grpSpPr>
          <a:xfrm rot="-1913837">
            <a:off x="8222540" y="397322"/>
            <a:ext cx="472531" cy="482439"/>
            <a:chOff x="5298261" y="1717016"/>
            <a:chExt cx="472530" cy="361828"/>
          </a:xfrm>
        </p:grpSpPr>
        <p:sp>
          <p:nvSpPr>
            <p:cNvPr id="185" name="Google Shape;185;p15"/>
            <p:cNvSpPr/>
            <p:nvPr/>
          </p:nvSpPr>
          <p:spPr>
            <a:xfrm rot="2890174">
              <a:off x="5300821" y="1879560"/>
              <a:ext cx="299041" cy="3129"/>
            </a:xfrm>
            <a:custGeom>
              <a:avLst/>
              <a:gdLst/>
              <a:ahLst/>
              <a:cxnLst/>
              <a:rect l="l" t="t" r="r" b="b"/>
              <a:pathLst>
                <a:path w="7388" h="1" fill="none" extrusionOk="0">
                  <a:moveTo>
                    <a:pt x="7387" y="1"/>
                  </a:moveTo>
                  <a:lnTo>
                    <a:pt x="1" y="1"/>
                  </a:lnTo>
                </a:path>
              </a:pathLst>
            </a:custGeom>
            <a:solidFill>
              <a:schemeClr val="dk2"/>
            </a:solid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6" name="Google Shape;186;p15"/>
            <p:cNvSpPr/>
            <p:nvPr/>
          </p:nvSpPr>
          <p:spPr>
            <a:xfrm rot="-3064090">
              <a:off x="5519715" y="1829084"/>
              <a:ext cx="148951" cy="235602"/>
            </a:xfrm>
            <a:custGeom>
              <a:avLst/>
              <a:gdLst/>
              <a:ahLst/>
              <a:cxnLst/>
              <a:rect l="l" t="t" r="r" b="b"/>
              <a:pathLst>
                <a:path w="5958" h="9424" fill="none" extrusionOk="0">
                  <a:moveTo>
                    <a:pt x="5958" y="1"/>
                  </a:moveTo>
                  <a:lnTo>
                    <a:pt x="0" y="4712"/>
                  </a:lnTo>
                  <a:lnTo>
                    <a:pt x="5958" y="9423"/>
                  </a:lnTo>
                </a:path>
              </a:pathLst>
            </a:custGeom>
            <a:solidFill>
              <a:schemeClr val="accent2"/>
            </a:solid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7" name="Google Shape;187;p15"/>
            <p:cNvSpPr/>
            <p:nvPr/>
          </p:nvSpPr>
          <p:spPr>
            <a:xfrm>
              <a:off x="5494530" y="1749788"/>
              <a:ext cx="93500" cy="79475"/>
            </a:xfrm>
            <a:custGeom>
              <a:avLst/>
              <a:gdLst/>
              <a:ahLst/>
              <a:cxnLst/>
              <a:rect l="l" t="t" r="r" b="b"/>
              <a:pathLst>
                <a:path w="3740" h="3179" extrusionOk="0">
                  <a:moveTo>
                    <a:pt x="2128" y="1"/>
                  </a:moveTo>
                  <a:cubicBezTo>
                    <a:pt x="1732" y="1"/>
                    <a:pt x="1330" y="147"/>
                    <a:pt x="1004" y="473"/>
                  </a:cubicBezTo>
                  <a:cubicBezTo>
                    <a:pt x="1" y="1476"/>
                    <a:pt x="700" y="3178"/>
                    <a:pt x="2129" y="3178"/>
                  </a:cubicBezTo>
                  <a:cubicBezTo>
                    <a:pt x="3010" y="3178"/>
                    <a:pt x="3740" y="2479"/>
                    <a:pt x="3740" y="1598"/>
                  </a:cubicBezTo>
                  <a:cubicBezTo>
                    <a:pt x="3740" y="633"/>
                    <a:pt x="2950" y="1"/>
                    <a:pt x="2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8" name="Google Shape;188;p15"/>
            <p:cNvSpPr/>
            <p:nvPr/>
          </p:nvSpPr>
          <p:spPr>
            <a:xfrm>
              <a:off x="5677290" y="1920575"/>
              <a:ext cx="93500" cy="80225"/>
            </a:xfrm>
            <a:custGeom>
              <a:avLst/>
              <a:gdLst/>
              <a:ahLst/>
              <a:cxnLst/>
              <a:rect l="l" t="t" r="r" b="b"/>
              <a:pathLst>
                <a:path w="3740" h="3209" extrusionOk="0">
                  <a:moveTo>
                    <a:pt x="2128" y="1"/>
                  </a:moveTo>
                  <a:cubicBezTo>
                    <a:pt x="1732" y="1"/>
                    <a:pt x="1330" y="147"/>
                    <a:pt x="1004" y="473"/>
                  </a:cubicBezTo>
                  <a:cubicBezTo>
                    <a:pt x="1" y="1476"/>
                    <a:pt x="700" y="3208"/>
                    <a:pt x="2129" y="3208"/>
                  </a:cubicBezTo>
                  <a:cubicBezTo>
                    <a:pt x="3010" y="3208"/>
                    <a:pt x="3740" y="2479"/>
                    <a:pt x="3740" y="1597"/>
                  </a:cubicBezTo>
                  <a:cubicBezTo>
                    <a:pt x="3740" y="633"/>
                    <a:pt x="2950" y="1"/>
                    <a:pt x="2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9" name="Google Shape;189;p15"/>
            <p:cNvSpPr/>
            <p:nvPr/>
          </p:nvSpPr>
          <p:spPr>
            <a:xfrm>
              <a:off x="5495800" y="1948650"/>
              <a:ext cx="101100" cy="101100"/>
            </a:xfrm>
            <a:custGeom>
              <a:avLst/>
              <a:gdLst/>
              <a:ahLst/>
              <a:cxnLst/>
              <a:rect l="l" t="t" r="r" b="b"/>
              <a:pathLst>
                <a:path w="4044" h="4044" extrusionOk="0">
                  <a:moveTo>
                    <a:pt x="2037" y="0"/>
                  </a:moveTo>
                  <a:cubicBezTo>
                    <a:pt x="912" y="0"/>
                    <a:pt x="1" y="912"/>
                    <a:pt x="1" y="2037"/>
                  </a:cubicBezTo>
                  <a:cubicBezTo>
                    <a:pt x="1" y="3162"/>
                    <a:pt x="912" y="4043"/>
                    <a:pt x="2037" y="4043"/>
                  </a:cubicBezTo>
                  <a:cubicBezTo>
                    <a:pt x="3131" y="4043"/>
                    <a:pt x="4043" y="3162"/>
                    <a:pt x="4043" y="2037"/>
                  </a:cubicBezTo>
                  <a:cubicBezTo>
                    <a:pt x="4043" y="912"/>
                    <a:pt x="3131" y="0"/>
                    <a:pt x="2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0" name="Google Shape;190;p15"/>
            <p:cNvSpPr/>
            <p:nvPr/>
          </p:nvSpPr>
          <p:spPr>
            <a:xfrm>
              <a:off x="5298261" y="1717016"/>
              <a:ext cx="101100" cy="101100"/>
            </a:xfrm>
            <a:custGeom>
              <a:avLst/>
              <a:gdLst/>
              <a:ahLst/>
              <a:cxnLst/>
              <a:rect l="l" t="t" r="r" b="b"/>
              <a:pathLst>
                <a:path w="4044" h="4044" extrusionOk="0">
                  <a:moveTo>
                    <a:pt x="2007" y="0"/>
                  </a:moveTo>
                  <a:cubicBezTo>
                    <a:pt x="913" y="0"/>
                    <a:pt x="1" y="912"/>
                    <a:pt x="1" y="2037"/>
                  </a:cubicBezTo>
                  <a:cubicBezTo>
                    <a:pt x="1" y="3162"/>
                    <a:pt x="913" y="4043"/>
                    <a:pt x="2007" y="4043"/>
                  </a:cubicBezTo>
                  <a:cubicBezTo>
                    <a:pt x="3132" y="4043"/>
                    <a:pt x="4043" y="3162"/>
                    <a:pt x="4043" y="2037"/>
                  </a:cubicBezTo>
                  <a:cubicBezTo>
                    <a:pt x="4043" y="912"/>
                    <a:pt x="3132" y="0"/>
                    <a:pt x="2007"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91" name="Google Shape;191;p15"/>
          <p:cNvSpPr/>
          <p:nvPr/>
        </p:nvSpPr>
        <p:spPr>
          <a:xfrm rot="-1913837">
            <a:off x="638189" y="702527"/>
            <a:ext cx="93500" cy="106967"/>
          </a:xfrm>
          <a:custGeom>
            <a:avLst/>
            <a:gdLst/>
            <a:ahLst/>
            <a:cxnLst/>
            <a:rect l="l" t="t" r="r" b="b"/>
            <a:pathLst>
              <a:path w="3740" h="3209" extrusionOk="0">
                <a:moveTo>
                  <a:pt x="2128" y="1"/>
                </a:moveTo>
                <a:cubicBezTo>
                  <a:pt x="1732" y="1"/>
                  <a:pt x="1330" y="147"/>
                  <a:pt x="1004" y="473"/>
                </a:cubicBezTo>
                <a:cubicBezTo>
                  <a:pt x="1" y="1476"/>
                  <a:pt x="700" y="3208"/>
                  <a:pt x="2129" y="3208"/>
                </a:cubicBezTo>
                <a:cubicBezTo>
                  <a:pt x="3010" y="3208"/>
                  <a:pt x="3740" y="2479"/>
                  <a:pt x="3740" y="1597"/>
                </a:cubicBezTo>
                <a:cubicBezTo>
                  <a:pt x="3740" y="633"/>
                  <a:pt x="2950" y="1"/>
                  <a:pt x="2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2" name="Google Shape;192;p15"/>
          <p:cNvSpPr/>
          <p:nvPr/>
        </p:nvSpPr>
        <p:spPr>
          <a:xfrm rot="2407531">
            <a:off x="344973" y="806886"/>
            <a:ext cx="155850" cy="29605"/>
          </a:xfrm>
          <a:custGeom>
            <a:avLst/>
            <a:gdLst/>
            <a:ahLst/>
            <a:cxnLst/>
            <a:rect l="l" t="t" r="r" b="b"/>
            <a:pathLst>
              <a:path w="7388" h="1" fill="none" extrusionOk="0">
                <a:moveTo>
                  <a:pt x="7387" y="1"/>
                </a:moveTo>
                <a:lnTo>
                  <a:pt x="1" y="1"/>
                </a:lnTo>
              </a:path>
            </a:pathLst>
          </a:custGeom>
          <a:noFill/>
          <a:ln w="98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3" name="Google Shape;193;p15"/>
          <p:cNvSpPr/>
          <p:nvPr/>
        </p:nvSpPr>
        <p:spPr>
          <a:xfrm rot="-1913837">
            <a:off x="433413" y="886765"/>
            <a:ext cx="93500" cy="105967"/>
          </a:xfrm>
          <a:custGeom>
            <a:avLst/>
            <a:gdLst/>
            <a:ahLst/>
            <a:cxnLst/>
            <a:rect l="l" t="t" r="r" b="b"/>
            <a:pathLst>
              <a:path w="3740" h="3179" extrusionOk="0">
                <a:moveTo>
                  <a:pt x="2128" y="1"/>
                </a:moveTo>
                <a:cubicBezTo>
                  <a:pt x="1732" y="1"/>
                  <a:pt x="1330" y="147"/>
                  <a:pt x="1004" y="473"/>
                </a:cubicBezTo>
                <a:cubicBezTo>
                  <a:pt x="1" y="1476"/>
                  <a:pt x="700" y="3178"/>
                  <a:pt x="2129" y="3178"/>
                </a:cubicBezTo>
                <a:cubicBezTo>
                  <a:pt x="3010" y="3178"/>
                  <a:pt x="3740" y="2479"/>
                  <a:pt x="3740" y="1598"/>
                </a:cubicBezTo>
                <a:cubicBezTo>
                  <a:pt x="3740" y="633"/>
                  <a:pt x="2950" y="1"/>
                  <a:pt x="2128"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4" name="Google Shape;194;p15"/>
          <p:cNvSpPr/>
          <p:nvPr/>
        </p:nvSpPr>
        <p:spPr>
          <a:xfrm rot="-1913837">
            <a:off x="277123" y="674124"/>
            <a:ext cx="101100" cy="134800"/>
          </a:xfrm>
          <a:custGeom>
            <a:avLst/>
            <a:gdLst/>
            <a:ahLst/>
            <a:cxnLst/>
            <a:rect l="l" t="t" r="r" b="b"/>
            <a:pathLst>
              <a:path w="4044" h="4044" extrusionOk="0">
                <a:moveTo>
                  <a:pt x="2007" y="0"/>
                </a:moveTo>
                <a:cubicBezTo>
                  <a:pt x="913" y="0"/>
                  <a:pt x="1" y="912"/>
                  <a:pt x="1" y="2037"/>
                </a:cubicBezTo>
                <a:cubicBezTo>
                  <a:pt x="1" y="3162"/>
                  <a:pt x="913" y="4043"/>
                  <a:pt x="2007" y="4043"/>
                </a:cubicBezTo>
                <a:cubicBezTo>
                  <a:pt x="3132" y="4043"/>
                  <a:pt x="4043" y="3162"/>
                  <a:pt x="4043" y="2037"/>
                </a:cubicBezTo>
                <a:cubicBezTo>
                  <a:pt x="4043" y="912"/>
                  <a:pt x="3132" y="0"/>
                  <a:pt x="20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5" name="Google Shape;195;p15"/>
          <p:cNvSpPr txBox="1">
            <a:spLocks noGrp="1"/>
          </p:cNvSpPr>
          <p:nvPr>
            <p:ph type="subTitle" idx="1"/>
          </p:nvPr>
        </p:nvSpPr>
        <p:spPr>
          <a:xfrm>
            <a:off x="4034412" y="3508200"/>
            <a:ext cx="2501100" cy="19464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6100463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reserve="1">
  <p:cSld name="Title and text">
    <p:spTree>
      <p:nvGrpSpPr>
        <p:cNvPr id="1" name="Shape 196"/>
        <p:cNvGrpSpPr/>
        <p:nvPr/>
      </p:nvGrpSpPr>
      <p:grpSpPr>
        <a:xfrm>
          <a:off x="0" y="0"/>
          <a:ext cx="0" cy="0"/>
          <a:chOff x="0" y="0"/>
          <a:chExt cx="0" cy="0"/>
        </a:xfrm>
      </p:grpSpPr>
      <p:sp>
        <p:nvSpPr>
          <p:cNvPr id="197" name="Google Shape;197;p16"/>
          <p:cNvSpPr/>
          <p:nvPr/>
        </p:nvSpPr>
        <p:spPr>
          <a:xfrm>
            <a:off x="111300" y="147000"/>
            <a:ext cx="8921400" cy="6564000"/>
          </a:xfrm>
          <a:prstGeom prst="rect">
            <a:avLst/>
          </a:prstGeom>
          <a:solidFill>
            <a:srgbClr val="FA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198" name="Google Shape;198;p16"/>
          <p:cNvGrpSpPr/>
          <p:nvPr/>
        </p:nvGrpSpPr>
        <p:grpSpPr>
          <a:xfrm rot="-1913837">
            <a:off x="318608" y="568421"/>
            <a:ext cx="345907" cy="392647"/>
            <a:chOff x="5311900" y="1948650"/>
            <a:chExt cx="345905" cy="294484"/>
          </a:xfrm>
        </p:grpSpPr>
        <p:sp>
          <p:nvSpPr>
            <p:cNvPr id="199" name="Google Shape;199;p16"/>
            <p:cNvSpPr/>
            <p:nvPr/>
          </p:nvSpPr>
          <p:spPr>
            <a:xfrm>
              <a:off x="5362050" y="1999550"/>
              <a:ext cx="184700" cy="25"/>
            </a:xfrm>
            <a:custGeom>
              <a:avLst/>
              <a:gdLst/>
              <a:ahLst/>
              <a:cxnLst/>
              <a:rect l="l" t="t" r="r" b="b"/>
              <a:pathLst>
                <a:path w="7388" h="1" fill="none" extrusionOk="0">
                  <a:moveTo>
                    <a:pt x="7387" y="1"/>
                  </a:moveTo>
                  <a:lnTo>
                    <a:pt x="1" y="1"/>
                  </a:lnTo>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0" name="Google Shape;200;p16"/>
            <p:cNvSpPr/>
            <p:nvPr/>
          </p:nvSpPr>
          <p:spPr>
            <a:xfrm rot="6463043">
              <a:off x="5448468" y="1993502"/>
              <a:ext cx="148939" cy="235583"/>
            </a:xfrm>
            <a:custGeom>
              <a:avLst/>
              <a:gdLst/>
              <a:ahLst/>
              <a:cxnLst/>
              <a:rect l="l" t="t" r="r" b="b"/>
              <a:pathLst>
                <a:path w="5958" h="9424" fill="none" extrusionOk="0">
                  <a:moveTo>
                    <a:pt x="5958" y="1"/>
                  </a:moveTo>
                  <a:lnTo>
                    <a:pt x="0" y="4712"/>
                  </a:lnTo>
                  <a:lnTo>
                    <a:pt x="5958" y="9423"/>
                  </a:lnTo>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1" name="Google Shape;201;p16"/>
            <p:cNvSpPr/>
            <p:nvPr/>
          </p:nvSpPr>
          <p:spPr>
            <a:xfrm>
              <a:off x="5334161" y="2111461"/>
              <a:ext cx="93500" cy="79475"/>
            </a:xfrm>
            <a:custGeom>
              <a:avLst/>
              <a:gdLst/>
              <a:ahLst/>
              <a:cxnLst/>
              <a:rect l="l" t="t" r="r" b="b"/>
              <a:pathLst>
                <a:path w="3740" h="3179" extrusionOk="0">
                  <a:moveTo>
                    <a:pt x="2128" y="1"/>
                  </a:moveTo>
                  <a:cubicBezTo>
                    <a:pt x="1732" y="1"/>
                    <a:pt x="1330" y="147"/>
                    <a:pt x="1004" y="473"/>
                  </a:cubicBezTo>
                  <a:cubicBezTo>
                    <a:pt x="1" y="1476"/>
                    <a:pt x="700" y="3178"/>
                    <a:pt x="2129" y="3178"/>
                  </a:cubicBezTo>
                  <a:cubicBezTo>
                    <a:pt x="3010" y="3178"/>
                    <a:pt x="3740" y="2479"/>
                    <a:pt x="3740" y="1598"/>
                  </a:cubicBezTo>
                  <a:cubicBezTo>
                    <a:pt x="3740" y="633"/>
                    <a:pt x="2950" y="1"/>
                    <a:pt x="2128"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2" name="Google Shape;202;p16"/>
            <p:cNvSpPr/>
            <p:nvPr/>
          </p:nvSpPr>
          <p:spPr>
            <a:xfrm>
              <a:off x="5545460" y="2162909"/>
              <a:ext cx="93500" cy="80225"/>
            </a:xfrm>
            <a:custGeom>
              <a:avLst/>
              <a:gdLst/>
              <a:ahLst/>
              <a:cxnLst/>
              <a:rect l="l" t="t" r="r" b="b"/>
              <a:pathLst>
                <a:path w="3740" h="3209" extrusionOk="0">
                  <a:moveTo>
                    <a:pt x="2128" y="1"/>
                  </a:moveTo>
                  <a:cubicBezTo>
                    <a:pt x="1732" y="1"/>
                    <a:pt x="1330" y="147"/>
                    <a:pt x="1004" y="473"/>
                  </a:cubicBezTo>
                  <a:cubicBezTo>
                    <a:pt x="1" y="1476"/>
                    <a:pt x="700" y="3208"/>
                    <a:pt x="2129" y="3208"/>
                  </a:cubicBezTo>
                  <a:cubicBezTo>
                    <a:pt x="3010" y="3208"/>
                    <a:pt x="3740" y="2479"/>
                    <a:pt x="3740" y="1597"/>
                  </a:cubicBezTo>
                  <a:cubicBezTo>
                    <a:pt x="3740" y="633"/>
                    <a:pt x="2950" y="1"/>
                    <a:pt x="2128"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3" name="Google Shape;203;p16"/>
            <p:cNvSpPr/>
            <p:nvPr/>
          </p:nvSpPr>
          <p:spPr>
            <a:xfrm>
              <a:off x="5485159" y="1963641"/>
              <a:ext cx="101100" cy="101100"/>
            </a:xfrm>
            <a:custGeom>
              <a:avLst/>
              <a:gdLst/>
              <a:ahLst/>
              <a:cxnLst/>
              <a:rect l="l" t="t" r="r" b="b"/>
              <a:pathLst>
                <a:path w="4044" h="4044" extrusionOk="0">
                  <a:moveTo>
                    <a:pt x="2037" y="0"/>
                  </a:moveTo>
                  <a:cubicBezTo>
                    <a:pt x="912" y="0"/>
                    <a:pt x="1" y="912"/>
                    <a:pt x="1" y="2037"/>
                  </a:cubicBezTo>
                  <a:cubicBezTo>
                    <a:pt x="1" y="3162"/>
                    <a:pt x="912" y="4043"/>
                    <a:pt x="2037" y="4043"/>
                  </a:cubicBezTo>
                  <a:cubicBezTo>
                    <a:pt x="3131" y="4043"/>
                    <a:pt x="4043" y="3162"/>
                    <a:pt x="4043" y="2037"/>
                  </a:cubicBezTo>
                  <a:cubicBezTo>
                    <a:pt x="4043" y="912"/>
                    <a:pt x="3131" y="0"/>
                    <a:pt x="2037"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4" name="Google Shape;204;p16"/>
            <p:cNvSpPr/>
            <p:nvPr/>
          </p:nvSpPr>
          <p:spPr>
            <a:xfrm>
              <a:off x="5311900" y="1948650"/>
              <a:ext cx="101100" cy="101100"/>
            </a:xfrm>
            <a:custGeom>
              <a:avLst/>
              <a:gdLst/>
              <a:ahLst/>
              <a:cxnLst/>
              <a:rect l="l" t="t" r="r" b="b"/>
              <a:pathLst>
                <a:path w="4044" h="4044" extrusionOk="0">
                  <a:moveTo>
                    <a:pt x="2007" y="0"/>
                  </a:moveTo>
                  <a:cubicBezTo>
                    <a:pt x="913" y="0"/>
                    <a:pt x="1" y="912"/>
                    <a:pt x="1" y="2037"/>
                  </a:cubicBezTo>
                  <a:cubicBezTo>
                    <a:pt x="1" y="3162"/>
                    <a:pt x="913" y="4043"/>
                    <a:pt x="2007" y="4043"/>
                  </a:cubicBezTo>
                  <a:cubicBezTo>
                    <a:pt x="3132" y="4043"/>
                    <a:pt x="4043" y="3162"/>
                    <a:pt x="4043" y="2037"/>
                  </a:cubicBezTo>
                  <a:cubicBezTo>
                    <a:pt x="4043" y="912"/>
                    <a:pt x="3132" y="0"/>
                    <a:pt x="2007"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205" name="Google Shape;205;p16"/>
          <p:cNvSpPr/>
          <p:nvPr/>
        </p:nvSpPr>
        <p:spPr>
          <a:xfrm>
            <a:off x="8613325" y="724068"/>
            <a:ext cx="190750" cy="33"/>
          </a:xfrm>
          <a:custGeom>
            <a:avLst/>
            <a:gdLst/>
            <a:ahLst/>
            <a:cxnLst/>
            <a:rect l="l" t="t" r="r" b="b"/>
            <a:pathLst>
              <a:path w="7630" h="1" fill="none" extrusionOk="0">
                <a:moveTo>
                  <a:pt x="0" y="1"/>
                </a:moveTo>
                <a:lnTo>
                  <a:pt x="7629" y="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6" name="Google Shape;206;p16"/>
          <p:cNvSpPr/>
          <p:nvPr/>
        </p:nvSpPr>
        <p:spPr>
          <a:xfrm>
            <a:off x="8605350" y="534734"/>
            <a:ext cx="239670" cy="330209"/>
          </a:xfrm>
          <a:custGeom>
            <a:avLst/>
            <a:gdLst/>
            <a:ahLst/>
            <a:cxnLst/>
            <a:rect l="l" t="t" r="r" b="b"/>
            <a:pathLst>
              <a:path w="5381" h="8451" fill="none" extrusionOk="0">
                <a:moveTo>
                  <a:pt x="5381" y="1"/>
                </a:moveTo>
                <a:lnTo>
                  <a:pt x="1" y="4226"/>
                </a:lnTo>
                <a:lnTo>
                  <a:pt x="5381" y="845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7" name="Google Shape;207;p16"/>
          <p:cNvSpPr/>
          <p:nvPr/>
        </p:nvSpPr>
        <p:spPr>
          <a:xfrm>
            <a:off x="8764201" y="487067"/>
            <a:ext cx="84375" cy="96167"/>
          </a:xfrm>
          <a:custGeom>
            <a:avLst/>
            <a:gdLst/>
            <a:ahLst/>
            <a:cxnLst/>
            <a:rect l="l" t="t" r="r" b="b"/>
            <a:pathLst>
              <a:path w="3375" h="2885" extrusionOk="0">
                <a:moveTo>
                  <a:pt x="1912" y="1"/>
                </a:moveTo>
                <a:cubicBezTo>
                  <a:pt x="1561" y="1"/>
                  <a:pt x="1204" y="131"/>
                  <a:pt x="912" y="422"/>
                </a:cubicBezTo>
                <a:cubicBezTo>
                  <a:pt x="0" y="1334"/>
                  <a:pt x="669" y="2884"/>
                  <a:pt x="1946" y="2884"/>
                </a:cubicBezTo>
                <a:cubicBezTo>
                  <a:pt x="2736" y="2884"/>
                  <a:pt x="3374" y="2246"/>
                  <a:pt x="3374" y="1456"/>
                </a:cubicBezTo>
                <a:cubicBezTo>
                  <a:pt x="3374" y="588"/>
                  <a:pt x="2657" y="1"/>
                  <a:pt x="1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8" name="Google Shape;208;p16"/>
          <p:cNvSpPr/>
          <p:nvPr/>
        </p:nvSpPr>
        <p:spPr>
          <a:xfrm>
            <a:off x="8770276" y="676451"/>
            <a:ext cx="72225" cy="95267"/>
          </a:xfrm>
          <a:custGeom>
            <a:avLst/>
            <a:gdLst/>
            <a:ahLst/>
            <a:cxnLst/>
            <a:rect l="l" t="t" r="r" b="b"/>
            <a:pathLst>
              <a:path w="2889" h="2858" extrusionOk="0">
                <a:moveTo>
                  <a:pt x="1429" y="0"/>
                </a:moveTo>
                <a:cubicBezTo>
                  <a:pt x="639" y="0"/>
                  <a:pt x="1" y="638"/>
                  <a:pt x="1" y="1429"/>
                </a:cubicBezTo>
                <a:cubicBezTo>
                  <a:pt x="1" y="2219"/>
                  <a:pt x="639" y="2857"/>
                  <a:pt x="1429" y="2857"/>
                </a:cubicBezTo>
                <a:cubicBezTo>
                  <a:pt x="2250" y="2857"/>
                  <a:pt x="2888" y="2219"/>
                  <a:pt x="2888" y="1429"/>
                </a:cubicBezTo>
                <a:cubicBezTo>
                  <a:pt x="2888" y="638"/>
                  <a:pt x="2250" y="0"/>
                  <a:pt x="1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9" name="Google Shape;209;p16"/>
          <p:cNvSpPr/>
          <p:nvPr/>
        </p:nvSpPr>
        <p:spPr>
          <a:xfrm>
            <a:off x="8747101" y="820933"/>
            <a:ext cx="118575" cy="134600"/>
          </a:xfrm>
          <a:custGeom>
            <a:avLst/>
            <a:gdLst/>
            <a:ahLst/>
            <a:cxnLst/>
            <a:rect l="l" t="t" r="r" b="b"/>
            <a:pathLst>
              <a:path w="4743" h="4038" extrusionOk="0">
                <a:moveTo>
                  <a:pt x="2707" y="1"/>
                </a:moveTo>
                <a:cubicBezTo>
                  <a:pt x="2205" y="1"/>
                  <a:pt x="1693" y="187"/>
                  <a:pt x="1277" y="603"/>
                </a:cubicBezTo>
                <a:cubicBezTo>
                  <a:pt x="0" y="1880"/>
                  <a:pt x="912" y="4038"/>
                  <a:pt x="2736" y="4038"/>
                </a:cubicBezTo>
                <a:cubicBezTo>
                  <a:pt x="3830" y="4038"/>
                  <a:pt x="4742" y="3126"/>
                  <a:pt x="4742" y="2032"/>
                </a:cubicBezTo>
                <a:cubicBezTo>
                  <a:pt x="4742" y="802"/>
                  <a:pt x="3747" y="1"/>
                  <a:pt x="2707"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0" name="Google Shape;210;p16"/>
          <p:cNvSpPr/>
          <p:nvPr/>
        </p:nvSpPr>
        <p:spPr>
          <a:xfrm>
            <a:off x="8479576" y="583234"/>
            <a:ext cx="133775" cy="281700"/>
          </a:xfrm>
          <a:custGeom>
            <a:avLst/>
            <a:gdLst/>
            <a:ahLst/>
            <a:cxnLst/>
            <a:rect l="l" t="t" r="r" b="b"/>
            <a:pathLst>
              <a:path w="5351" h="8451" fill="none" extrusionOk="0">
                <a:moveTo>
                  <a:pt x="1" y="1"/>
                </a:moveTo>
                <a:lnTo>
                  <a:pt x="5350" y="4226"/>
                </a:lnTo>
                <a:lnTo>
                  <a:pt x="1" y="845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1" name="Google Shape;211;p16"/>
          <p:cNvSpPr/>
          <p:nvPr/>
        </p:nvSpPr>
        <p:spPr>
          <a:xfrm>
            <a:off x="8545676" y="655601"/>
            <a:ext cx="118575" cy="135367"/>
          </a:xfrm>
          <a:custGeom>
            <a:avLst/>
            <a:gdLst/>
            <a:ahLst/>
            <a:cxnLst/>
            <a:rect l="l" t="t" r="r" b="b"/>
            <a:pathLst>
              <a:path w="4743" h="4061" extrusionOk="0">
                <a:moveTo>
                  <a:pt x="2690" y="1"/>
                </a:moveTo>
                <a:cubicBezTo>
                  <a:pt x="2194" y="1"/>
                  <a:pt x="1688" y="185"/>
                  <a:pt x="1278" y="596"/>
                </a:cubicBezTo>
                <a:cubicBezTo>
                  <a:pt x="1" y="1872"/>
                  <a:pt x="913" y="4061"/>
                  <a:pt x="2706" y="4061"/>
                </a:cubicBezTo>
                <a:cubicBezTo>
                  <a:pt x="3831" y="4061"/>
                  <a:pt x="4743" y="3149"/>
                  <a:pt x="4743" y="2055"/>
                </a:cubicBezTo>
                <a:cubicBezTo>
                  <a:pt x="4743" y="818"/>
                  <a:pt x="3736" y="1"/>
                  <a:pt x="2690"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2" name="Google Shape;212;p16"/>
          <p:cNvSpPr/>
          <p:nvPr/>
        </p:nvSpPr>
        <p:spPr>
          <a:xfrm>
            <a:off x="8431701" y="534734"/>
            <a:ext cx="83625" cy="96167"/>
          </a:xfrm>
          <a:custGeom>
            <a:avLst/>
            <a:gdLst/>
            <a:ahLst/>
            <a:cxnLst/>
            <a:rect l="l" t="t" r="r" b="b"/>
            <a:pathLst>
              <a:path w="3345" h="2885" extrusionOk="0">
                <a:moveTo>
                  <a:pt x="1891" y="1"/>
                </a:moveTo>
                <a:cubicBezTo>
                  <a:pt x="1545" y="1"/>
                  <a:pt x="1194" y="131"/>
                  <a:pt x="912" y="422"/>
                </a:cubicBezTo>
                <a:cubicBezTo>
                  <a:pt x="1" y="1334"/>
                  <a:pt x="639" y="2884"/>
                  <a:pt x="1916" y="2884"/>
                </a:cubicBezTo>
                <a:cubicBezTo>
                  <a:pt x="2706" y="2884"/>
                  <a:pt x="3344" y="2246"/>
                  <a:pt x="3344" y="1456"/>
                </a:cubicBezTo>
                <a:cubicBezTo>
                  <a:pt x="3344" y="588"/>
                  <a:pt x="2627" y="1"/>
                  <a:pt x="18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3" name="Google Shape;213;p16"/>
          <p:cNvSpPr/>
          <p:nvPr/>
        </p:nvSpPr>
        <p:spPr>
          <a:xfrm>
            <a:off x="8443851" y="817300"/>
            <a:ext cx="71475" cy="95267"/>
          </a:xfrm>
          <a:custGeom>
            <a:avLst/>
            <a:gdLst/>
            <a:ahLst/>
            <a:cxnLst/>
            <a:rect l="l" t="t" r="r" b="b"/>
            <a:pathLst>
              <a:path w="2859" h="2858" extrusionOk="0">
                <a:moveTo>
                  <a:pt x="1430" y="0"/>
                </a:moveTo>
                <a:cubicBezTo>
                  <a:pt x="639" y="0"/>
                  <a:pt x="1" y="638"/>
                  <a:pt x="1" y="1429"/>
                </a:cubicBezTo>
                <a:cubicBezTo>
                  <a:pt x="1" y="2219"/>
                  <a:pt x="639" y="2857"/>
                  <a:pt x="1430" y="2857"/>
                </a:cubicBezTo>
                <a:cubicBezTo>
                  <a:pt x="2220" y="2857"/>
                  <a:pt x="2858" y="2219"/>
                  <a:pt x="2858" y="1429"/>
                </a:cubicBezTo>
                <a:cubicBezTo>
                  <a:pt x="2858" y="638"/>
                  <a:pt x="2220" y="0"/>
                  <a:pt x="1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4" name="Google Shape;214;p16"/>
          <p:cNvSpPr txBox="1">
            <a:spLocks noGrp="1"/>
          </p:cNvSpPr>
          <p:nvPr>
            <p:ph type="subTitle" idx="1"/>
          </p:nvPr>
        </p:nvSpPr>
        <p:spPr>
          <a:xfrm>
            <a:off x="713225" y="2381596"/>
            <a:ext cx="2436300" cy="276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215" name="Google Shape;215;p16"/>
          <p:cNvSpPr txBox="1">
            <a:spLocks noGrp="1"/>
          </p:cNvSpPr>
          <p:nvPr>
            <p:ph type="title"/>
          </p:nvPr>
        </p:nvSpPr>
        <p:spPr>
          <a:xfrm>
            <a:off x="713225" y="1532128"/>
            <a:ext cx="1342500" cy="837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14377901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reserve="1">
  <p:cSld name="Table of contents">
    <p:spTree>
      <p:nvGrpSpPr>
        <p:cNvPr id="1" name="Shape 216"/>
        <p:cNvGrpSpPr/>
        <p:nvPr/>
      </p:nvGrpSpPr>
      <p:grpSpPr>
        <a:xfrm>
          <a:off x="0" y="0"/>
          <a:ext cx="0" cy="0"/>
          <a:chOff x="0" y="0"/>
          <a:chExt cx="0" cy="0"/>
        </a:xfrm>
      </p:grpSpPr>
      <p:sp>
        <p:nvSpPr>
          <p:cNvPr id="217" name="Google Shape;217;p17"/>
          <p:cNvSpPr/>
          <p:nvPr/>
        </p:nvSpPr>
        <p:spPr>
          <a:xfrm>
            <a:off x="111300" y="147000"/>
            <a:ext cx="8921400" cy="656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8" name="Google Shape;218;p17"/>
          <p:cNvSpPr txBox="1">
            <a:spLocks noGrp="1"/>
          </p:cNvSpPr>
          <p:nvPr>
            <p:ph type="subTitle" idx="1"/>
          </p:nvPr>
        </p:nvSpPr>
        <p:spPr>
          <a:xfrm>
            <a:off x="701075" y="1784773"/>
            <a:ext cx="3593700" cy="609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1800"/>
              <a:buFont typeface="Righteous"/>
              <a:buNone/>
              <a:defRPr sz="2200">
                <a:solidFill>
                  <a:schemeClr val="dk2"/>
                </a:solidFill>
                <a:latin typeface="Righteous"/>
                <a:ea typeface="Righteous"/>
                <a:cs typeface="Righteous"/>
                <a:sym typeface="Righteous"/>
              </a:defRPr>
            </a:lvl1pPr>
            <a:lvl2pPr lvl="1">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2pPr>
            <a:lvl3pPr lvl="2">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3pPr>
            <a:lvl4pPr lvl="3">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4pPr>
            <a:lvl5pPr lvl="4">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5pPr>
            <a:lvl6pPr lvl="5">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6pPr>
            <a:lvl7pPr lvl="6">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7pPr>
            <a:lvl8pPr lvl="7">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8pPr>
            <a:lvl9pPr lvl="8">
              <a:spcBef>
                <a:spcPts val="1600"/>
              </a:spcBef>
              <a:spcAft>
                <a:spcPts val="1600"/>
              </a:spcAft>
              <a:buClr>
                <a:schemeClr val="dk2"/>
              </a:buClr>
              <a:buSzPts val="1400"/>
              <a:buFont typeface="Righteous"/>
              <a:buNone/>
              <a:defRPr>
                <a:solidFill>
                  <a:schemeClr val="dk2"/>
                </a:solidFill>
                <a:latin typeface="Righteous"/>
                <a:ea typeface="Righteous"/>
                <a:cs typeface="Righteous"/>
                <a:sym typeface="Righteous"/>
              </a:defRPr>
            </a:lvl9pPr>
          </a:lstStyle>
          <a:p>
            <a:r>
              <a:rPr lang="en-US"/>
              <a:t>Click to edit Master subtitle style</a:t>
            </a:r>
            <a:endParaRPr/>
          </a:p>
        </p:txBody>
      </p:sp>
      <p:sp>
        <p:nvSpPr>
          <p:cNvPr id="219" name="Google Shape;219;p17"/>
          <p:cNvSpPr txBox="1">
            <a:spLocks noGrp="1"/>
          </p:cNvSpPr>
          <p:nvPr>
            <p:ph type="subTitle" idx="2"/>
          </p:nvPr>
        </p:nvSpPr>
        <p:spPr>
          <a:xfrm>
            <a:off x="4891203" y="1784773"/>
            <a:ext cx="3593700" cy="609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1800"/>
              <a:buFont typeface="Righteous"/>
              <a:buNone/>
              <a:defRPr sz="2200">
                <a:solidFill>
                  <a:schemeClr val="dk2"/>
                </a:solidFill>
                <a:latin typeface="Righteous"/>
                <a:ea typeface="Righteous"/>
                <a:cs typeface="Righteous"/>
                <a:sym typeface="Righteous"/>
              </a:defRPr>
            </a:lvl1pPr>
            <a:lvl2pPr lvl="1" rtl="0">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2pPr>
            <a:lvl3pPr lvl="2" rtl="0">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3pPr>
            <a:lvl4pPr lvl="3" rtl="0">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4pPr>
            <a:lvl5pPr lvl="4" rtl="0">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5pPr>
            <a:lvl6pPr lvl="5" rtl="0">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6pPr>
            <a:lvl7pPr lvl="6" rtl="0">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7pPr>
            <a:lvl8pPr lvl="7" rtl="0">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8pPr>
            <a:lvl9pPr lvl="8" rtl="0">
              <a:spcBef>
                <a:spcPts val="1600"/>
              </a:spcBef>
              <a:spcAft>
                <a:spcPts val="1600"/>
              </a:spcAft>
              <a:buClr>
                <a:schemeClr val="dk2"/>
              </a:buClr>
              <a:buSzPts val="1400"/>
              <a:buFont typeface="Righteous"/>
              <a:buNone/>
              <a:defRPr>
                <a:solidFill>
                  <a:schemeClr val="dk2"/>
                </a:solidFill>
                <a:latin typeface="Righteous"/>
                <a:ea typeface="Righteous"/>
                <a:cs typeface="Righteous"/>
                <a:sym typeface="Righteous"/>
              </a:defRPr>
            </a:lvl9pPr>
          </a:lstStyle>
          <a:p>
            <a:r>
              <a:rPr lang="en-US"/>
              <a:t>Click to edit Master subtitle style</a:t>
            </a:r>
            <a:endParaRPr/>
          </a:p>
        </p:txBody>
      </p:sp>
      <p:sp>
        <p:nvSpPr>
          <p:cNvPr id="220" name="Google Shape;220;p17"/>
          <p:cNvSpPr txBox="1">
            <a:spLocks noGrp="1"/>
          </p:cNvSpPr>
          <p:nvPr>
            <p:ph type="subTitle" idx="3"/>
          </p:nvPr>
        </p:nvSpPr>
        <p:spPr>
          <a:xfrm>
            <a:off x="701675" y="4395605"/>
            <a:ext cx="3592500" cy="609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1800"/>
              <a:buFont typeface="Righteous"/>
              <a:buNone/>
              <a:defRPr sz="2200">
                <a:solidFill>
                  <a:schemeClr val="dk2"/>
                </a:solidFill>
                <a:latin typeface="Righteous"/>
                <a:ea typeface="Righteous"/>
                <a:cs typeface="Righteous"/>
                <a:sym typeface="Righteous"/>
              </a:defRPr>
            </a:lvl1pPr>
            <a:lvl2pPr lvl="1" rtl="0">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2pPr>
            <a:lvl3pPr lvl="2" rtl="0">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3pPr>
            <a:lvl4pPr lvl="3" rtl="0">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4pPr>
            <a:lvl5pPr lvl="4" rtl="0">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5pPr>
            <a:lvl6pPr lvl="5" rtl="0">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6pPr>
            <a:lvl7pPr lvl="6" rtl="0">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7pPr>
            <a:lvl8pPr lvl="7" rtl="0">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8pPr>
            <a:lvl9pPr lvl="8" rtl="0">
              <a:spcBef>
                <a:spcPts val="1600"/>
              </a:spcBef>
              <a:spcAft>
                <a:spcPts val="1600"/>
              </a:spcAft>
              <a:buClr>
                <a:schemeClr val="dk2"/>
              </a:buClr>
              <a:buSzPts val="1400"/>
              <a:buFont typeface="Righteous"/>
              <a:buNone/>
              <a:defRPr>
                <a:solidFill>
                  <a:schemeClr val="dk2"/>
                </a:solidFill>
                <a:latin typeface="Righteous"/>
                <a:ea typeface="Righteous"/>
                <a:cs typeface="Righteous"/>
                <a:sym typeface="Righteous"/>
              </a:defRPr>
            </a:lvl9pPr>
          </a:lstStyle>
          <a:p>
            <a:r>
              <a:rPr lang="en-US"/>
              <a:t>Click to edit Master subtitle style</a:t>
            </a:r>
            <a:endParaRPr/>
          </a:p>
        </p:txBody>
      </p:sp>
      <p:sp>
        <p:nvSpPr>
          <p:cNvPr id="221" name="Google Shape;221;p17"/>
          <p:cNvSpPr txBox="1">
            <a:spLocks noGrp="1"/>
          </p:cNvSpPr>
          <p:nvPr>
            <p:ph type="subTitle" idx="4"/>
          </p:nvPr>
        </p:nvSpPr>
        <p:spPr>
          <a:xfrm>
            <a:off x="4891203" y="4395603"/>
            <a:ext cx="3593700" cy="609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1800"/>
              <a:buFont typeface="Righteous"/>
              <a:buNone/>
              <a:defRPr sz="2200">
                <a:solidFill>
                  <a:schemeClr val="dk2"/>
                </a:solidFill>
                <a:latin typeface="Righteous"/>
                <a:ea typeface="Righteous"/>
                <a:cs typeface="Righteous"/>
                <a:sym typeface="Righteous"/>
              </a:defRPr>
            </a:lvl1pPr>
            <a:lvl2pPr lvl="1" rtl="0">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2pPr>
            <a:lvl3pPr lvl="2" rtl="0">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3pPr>
            <a:lvl4pPr lvl="3" rtl="0">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4pPr>
            <a:lvl5pPr lvl="4" rtl="0">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5pPr>
            <a:lvl6pPr lvl="5" rtl="0">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6pPr>
            <a:lvl7pPr lvl="6" rtl="0">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7pPr>
            <a:lvl8pPr lvl="7" rtl="0">
              <a:spcBef>
                <a:spcPts val="1600"/>
              </a:spcBef>
              <a:spcAft>
                <a:spcPts val="0"/>
              </a:spcAft>
              <a:buClr>
                <a:schemeClr val="dk2"/>
              </a:buClr>
              <a:buSzPts val="1400"/>
              <a:buFont typeface="Righteous"/>
              <a:buNone/>
              <a:defRPr>
                <a:solidFill>
                  <a:schemeClr val="dk2"/>
                </a:solidFill>
                <a:latin typeface="Righteous"/>
                <a:ea typeface="Righteous"/>
                <a:cs typeface="Righteous"/>
                <a:sym typeface="Righteous"/>
              </a:defRPr>
            </a:lvl8pPr>
            <a:lvl9pPr lvl="8" rtl="0">
              <a:spcBef>
                <a:spcPts val="1600"/>
              </a:spcBef>
              <a:spcAft>
                <a:spcPts val="1600"/>
              </a:spcAft>
              <a:buClr>
                <a:schemeClr val="dk2"/>
              </a:buClr>
              <a:buSzPts val="1400"/>
              <a:buFont typeface="Righteous"/>
              <a:buNone/>
              <a:defRPr>
                <a:solidFill>
                  <a:schemeClr val="dk2"/>
                </a:solidFill>
                <a:latin typeface="Righteous"/>
                <a:ea typeface="Righteous"/>
                <a:cs typeface="Righteous"/>
                <a:sym typeface="Righteous"/>
              </a:defRPr>
            </a:lvl9pPr>
          </a:lstStyle>
          <a:p>
            <a:r>
              <a:rPr lang="en-US"/>
              <a:t>Click to edit Master subtitle style</a:t>
            </a:r>
            <a:endParaRPr/>
          </a:p>
        </p:txBody>
      </p:sp>
      <p:sp>
        <p:nvSpPr>
          <p:cNvPr id="222" name="Google Shape;222;p17"/>
          <p:cNvSpPr txBox="1">
            <a:spLocks noGrp="1"/>
          </p:cNvSpPr>
          <p:nvPr>
            <p:ph type="title" hasCustomPrompt="1"/>
          </p:nvPr>
        </p:nvSpPr>
        <p:spPr>
          <a:xfrm>
            <a:off x="1951925" y="257337"/>
            <a:ext cx="1092000" cy="1670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23" name="Google Shape;223;p17"/>
          <p:cNvSpPr txBox="1">
            <a:spLocks noGrp="1"/>
          </p:cNvSpPr>
          <p:nvPr>
            <p:ph type="title" idx="5" hasCustomPrompt="1"/>
          </p:nvPr>
        </p:nvSpPr>
        <p:spPr>
          <a:xfrm>
            <a:off x="6142053" y="257337"/>
            <a:ext cx="1092000" cy="1670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24" name="Google Shape;224;p17"/>
          <p:cNvSpPr txBox="1">
            <a:spLocks noGrp="1"/>
          </p:cNvSpPr>
          <p:nvPr>
            <p:ph type="title" idx="6" hasCustomPrompt="1"/>
          </p:nvPr>
        </p:nvSpPr>
        <p:spPr>
          <a:xfrm>
            <a:off x="1951912" y="2868164"/>
            <a:ext cx="1092000" cy="1670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25" name="Google Shape;225;p17"/>
          <p:cNvSpPr txBox="1">
            <a:spLocks noGrp="1"/>
          </p:cNvSpPr>
          <p:nvPr>
            <p:ph type="title" idx="7" hasCustomPrompt="1"/>
          </p:nvPr>
        </p:nvSpPr>
        <p:spPr>
          <a:xfrm>
            <a:off x="6142053" y="2868164"/>
            <a:ext cx="1092000" cy="1670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26" name="Google Shape;226;p17"/>
          <p:cNvSpPr txBox="1">
            <a:spLocks noGrp="1"/>
          </p:cNvSpPr>
          <p:nvPr>
            <p:ph type="subTitle" idx="8"/>
          </p:nvPr>
        </p:nvSpPr>
        <p:spPr>
          <a:xfrm>
            <a:off x="701075" y="2401536"/>
            <a:ext cx="3593700" cy="7160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r>
              <a:rPr lang="en-US"/>
              <a:t>Click to edit Master subtitle style</a:t>
            </a:r>
            <a:endParaRPr/>
          </a:p>
        </p:txBody>
      </p:sp>
      <p:sp>
        <p:nvSpPr>
          <p:cNvPr id="227" name="Google Shape;227;p17"/>
          <p:cNvSpPr txBox="1">
            <a:spLocks noGrp="1"/>
          </p:cNvSpPr>
          <p:nvPr>
            <p:ph type="subTitle" idx="9"/>
          </p:nvPr>
        </p:nvSpPr>
        <p:spPr>
          <a:xfrm>
            <a:off x="701075" y="5011964"/>
            <a:ext cx="3593700" cy="71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228" name="Google Shape;228;p17"/>
          <p:cNvSpPr txBox="1">
            <a:spLocks noGrp="1"/>
          </p:cNvSpPr>
          <p:nvPr>
            <p:ph type="subTitle" idx="13"/>
          </p:nvPr>
        </p:nvSpPr>
        <p:spPr>
          <a:xfrm>
            <a:off x="4891200" y="2401536"/>
            <a:ext cx="3593700" cy="71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229" name="Google Shape;229;p17"/>
          <p:cNvSpPr txBox="1">
            <a:spLocks noGrp="1"/>
          </p:cNvSpPr>
          <p:nvPr>
            <p:ph type="subTitle" idx="14"/>
          </p:nvPr>
        </p:nvSpPr>
        <p:spPr>
          <a:xfrm>
            <a:off x="4891200" y="5011964"/>
            <a:ext cx="3593700" cy="71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288756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99882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Quote" preserve="1">
  <p:cSld name="Quote">
    <p:spTree>
      <p:nvGrpSpPr>
        <p:cNvPr id="1" name="Shape 230"/>
        <p:cNvGrpSpPr/>
        <p:nvPr/>
      </p:nvGrpSpPr>
      <p:grpSpPr>
        <a:xfrm>
          <a:off x="0" y="0"/>
          <a:ext cx="0" cy="0"/>
          <a:chOff x="0" y="0"/>
          <a:chExt cx="0" cy="0"/>
        </a:xfrm>
      </p:grpSpPr>
      <p:sp>
        <p:nvSpPr>
          <p:cNvPr id="231" name="Google Shape;231;p18"/>
          <p:cNvSpPr/>
          <p:nvPr/>
        </p:nvSpPr>
        <p:spPr>
          <a:xfrm>
            <a:off x="111300" y="147000"/>
            <a:ext cx="8921400" cy="6564000"/>
          </a:xfrm>
          <a:prstGeom prst="rect">
            <a:avLst/>
          </a:prstGeom>
          <a:solidFill>
            <a:srgbClr val="FA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232" name="Google Shape;232;p18"/>
          <p:cNvGrpSpPr/>
          <p:nvPr/>
        </p:nvGrpSpPr>
        <p:grpSpPr>
          <a:xfrm rot="-1913837">
            <a:off x="318608" y="568421"/>
            <a:ext cx="345907" cy="392647"/>
            <a:chOff x="5311900" y="1948650"/>
            <a:chExt cx="345905" cy="294484"/>
          </a:xfrm>
        </p:grpSpPr>
        <p:sp>
          <p:nvSpPr>
            <p:cNvPr id="233" name="Google Shape;233;p18"/>
            <p:cNvSpPr/>
            <p:nvPr/>
          </p:nvSpPr>
          <p:spPr>
            <a:xfrm>
              <a:off x="5362050" y="1999550"/>
              <a:ext cx="184700" cy="25"/>
            </a:xfrm>
            <a:custGeom>
              <a:avLst/>
              <a:gdLst/>
              <a:ahLst/>
              <a:cxnLst/>
              <a:rect l="l" t="t" r="r" b="b"/>
              <a:pathLst>
                <a:path w="7388" h="1" fill="none" extrusionOk="0">
                  <a:moveTo>
                    <a:pt x="7387" y="1"/>
                  </a:moveTo>
                  <a:lnTo>
                    <a:pt x="1" y="1"/>
                  </a:lnTo>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4" name="Google Shape;234;p18"/>
            <p:cNvSpPr/>
            <p:nvPr/>
          </p:nvSpPr>
          <p:spPr>
            <a:xfrm rot="6463043">
              <a:off x="5448468" y="1993502"/>
              <a:ext cx="148939" cy="235583"/>
            </a:xfrm>
            <a:custGeom>
              <a:avLst/>
              <a:gdLst/>
              <a:ahLst/>
              <a:cxnLst/>
              <a:rect l="l" t="t" r="r" b="b"/>
              <a:pathLst>
                <a:path w="5958" h="9424" fill="none" extrusionOk="0">
                  <a:moveTo>
                    <a:pt x="5958" y="1"/>
                  </a:moveTo>
                  <a:lnTo>
                    <a:pt x="0" y="4712"/>
                  </a:lnTo>
                  <a:lnTo>
                    <a:pt x="5958" y="9423"/>
                  </a:lnTo>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5" name="Google Shape;235;p18"/>
            <p:cNvSpPr/>
            <p:nvPr/>
          </p:nvSpPr>
          <p:spPr>
            <a:xfrm>
              <a:off x="5334161" y="2111461"/>
              <a:ext cx="93500" cy="79475"/>
            </a:xfrm>
            <a:custGeom>
              <a:avLst/>
              <a:gdLst/>
              <a:ahLst/>
              <a:cxnLst/>
              <a:rect l="l" t="t" r="r" b="b"/>
              <a:pathLst>
                <a:path w="3740" h="3179" extrusionOk="0">
                  <a:moveTo>
                    <a:pt x="2128" y="1"/>
                  </a:moveTo>
                  <a:cubicBezTo>
                    <a:pt x="1732" y="1"/>
                    <a:pt x="1330" y="147"/>
                    <a:pt x="1004" y="473"/>
                  </a:cubicBezTo>
                  <a:cubicBezTo>
                    <a:pt x="1" y="1476"/>
                    <a:pt x="700" y="3178"/>
                    <a:pt x="2129" y="3178"/>
                  </a:cubicBezTo>
                  <a:cubicBezTo>
                    <a:pt x="3010" y="3178"/>
                    <a:pt x="3740" y="2479"/>
                    <a:pt x="3740" y="1598"/>
                  </a:cubicBezTo>
                  <a:cubicBezTo>
                    <a:pt x="3740" y="633"/>
                    <a:pt x="2950" y="1"/>
                    <a:pt x="2128"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6" name="Google Shape;236;p18"/>
            <p:cNvSpPr/>
            <p:nvPr/>
          </p:nvSpPr>
          <p:spPr>
            <a:xfrm>
              <a:off x="5545460" y="2162909"/>
              <a:ext cx="93500" cy="80225"/>
            </a:xfrm>
            <a:custGeom>
              <a:avLst/>
              <a:gdLst/>
              <a:ahLst/>
              <a:cxnLst/>
              <a:rect l="l" t="t" r="r" b="b"/>
              <a:pathLst>
                <a:path w="3740" h="3209" extrusionOk="0">
                  <a:moveTo>
                    <a:pt x="2128" y="1"/>
                  </a:moveTo>
                  <a:cubicBezTo>
                    <a:pt x="1732" y="1"/>
                    <a:pt x="1330" y="147"/>
                    <a:pt x="1004" y="473"/>
                  </a:cubicBezTo>
                  <a:cubicBezTo>
                    <a:pt x="1" y="1476"/>
                    <a:pt x="700" y="3208"/>
                    <a:pt x="2129" y="3208"/>
                  </a:cubicBezTo>
                  <a:cubicBezTo>
                    <a:pt x="3010" y="3208"/>
                    <a:pt x="3740" y="2479"/>
                    <a:pt x="3740" y="1597"/>
                  </a:cubicBezTo>
                  <a:cubicBezTo>
                    <a:pt x="3740" y="633"/>
                    <a:pt x="2950" y="1"/>
                    <a:pt x="2128"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7" name="Google Shape;237;p18"/>
            <p:cNvSpPr/>
            <p:nvPr/>
          </p:nvSpPr>
          <p:spPr>
            <a:xfrm>
              <a:off x="5485159" y="1963641"/>
              <a:ext cx="101100" cy="101100"/>
            </a:xfrm>
            <a:custGeom>
              <a:avLst/>
              <a:gdLst/>
              <a:ahLst/>
              <a:cxnLst/>
              <a:rect l="l" t="t" r="r" b="b"/>
              <a:pathLst>
                <a:path w="4044" h="4044" extrusionOk="0">
                  <a:moveTo>
                    <a:pt x="2037" y="0"/>
                  </a:moveTo>
                  <a:cubicBezTo>
                    <a:pt x="912" y="0"/>
                    <a:pt x="1" y="912"/>
                    <a:pt x="1" y="2037"/>
                  </a:cubicBezTo>
                  <a:cubicBezTo>
                    <a:pt x="1" y="3162"/>
                    <a:pt x="912" y="4043"/>
                    <a:pt x="2037" y="4043"/>
                  </a:cubicBezTo>
                  <a:cubicBezTo>
                    <a:pt x="3131" y="4043"/>
                    <a:pt x="4043" y="3162"/>
                    <a:pt x="4043" y="2037"/>
                  </a:cubicBezTo>
                  <a:cubicBezTo>
                    <a:pt x="4043" y="912"/>
                    <a:pt x="3131" y="0"/>
                    <a:pt x="2037"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8" name="Google Shape;238;p18"/>
            <p:cNvSpPr/>
            <p:nvPr/>
          </p:nvSpPr>
          <p:spPr>
            <a:xfrm>
              <a:off x="5311900" y="1948650"/>
              <a:ext cx="101100" cy="101100"/>
            </a:xfrm>
            <a:custGeom>
              <a:avLst/>
              <a:gdLst/>
              <a:ahLst/>
              <a:cxnLst/>
              <a:rect l="l" t="t" r="r" b="b"/>
              <a:pathLst>
                <a:path w="4044" h="4044" extrusionOk="0">
                  <a:moveTo>
                    <a:pt x="2007" y="0"/>
                  </a:moveTo>
                  <a:cubicBezTo>
                    <a:pt x="913" y="0"/>
                    <a:pt x="1" y="912"/>
                    <a:pt x="1" y="2037"/>
                  </a:cubicBezTo>
                  <a:cubicBezTo>
                    <a:pt x="1" y="3162"/>
                    <a:pt x="913" y="4043"/>
                    <a:pt x="2007" y="4043"/>
                  </a:cubicBezTo>
                  <a:cubicBezTo>
                    <a:pt x="3132" y="4043"/>
                    <a:pt x="4043" y="3162"/>
                    <a:pt x="4043" y="2037"/>
                  </a:cubicBezTo>
                  <a:cubicBezTo>
                    <a:pt x="4043" y="912"/>
                    <a:pt x="3132" y="0"/>
                    <a:pt x="2007"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239" name="Google Shape;239;p18"/>
          <p:cNvSpPr/>
          <p:nvPr/>
        </p:nvSpPr>
        <p:spPr>
          <a:xfrm>
            <a:off x="8613325" y="724068"/>
            <a:ext cx="190750" cy="33"/>
          </a:xfrm>
          <a:custGeom>
            <a:avLst/>
            <a:gdLst/>
            <a:ahLst/>
            <a:cxnLst/>
            <a:rect l="l" t="t" r="r" b="b"/>
            <a:pathLst>
              <a:path w="7630" h="1" fill="none" extrusionOk="0">
                <a:moveTo>
                  <a:pt x="0" y="1"/>
                </a:moveTo>
                <a:lnTo>
                  <a:pt x="7629" y="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0" name="Google Shape;240;p18"/>
          <p:cNvSpPr/>
          <p:nvPr/>
        </p:nvSpPr>
        <p:spPr>
          <a:xfrm>
            <a:off x="8605350" y="534734"/>
            <a:ext cx="239670" cy="330209"/>
          </a:xfrm>
          <a:custGeom>
            <a:avLst/>
            <a:gdLst/>
            <a:ahLst/>
            <a:cxnLst/>
            <a:rect l="l" t="t" r="r" b="b"/>
            <a:pathLst>
              <a:path w="5381" h="8451" fill="none" extrusionOk="0">
                <a:moveTo>
                  <a:pt x="5381" y="1"/>
                </a:moveTo>
                <a:lnTo>
                  <a:pt x="1" y="4226"/>
                </a:lnTo>
                <a:lnTo>
                  <a:pt x="5381" y="845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1" name="Google Shape;241;p18"/>
          <p:cNvSpPr/>
          <p:nvPr/>
        </p:nvSpPr>
        <p:spPr>
          <a:xfrm>
            <a:off x="8764201" y="487067"/>
            <a:ext cx="84375" cy="96167"/>
          </a:xfrm>
          <a:custGeom>
            <a:avLst/>
            <a:gdLst/>
            <a:ahLst/>
            <a:cxnLst/>
            <a:rect l="l" t="t" r="r" b="b"/>
            <a:pathLst>
              <a:path w="3375" h="2885" extrusionOk="0">
                <a:moveTo>
                  <a:pt x="1912" y="1"/>
                </a:moveTo>
                <a:cubicBezTo>
                  <a:pt x="1561" y="1"/>
                  <a:pt x="1204" y="131"/>
                  <a:pt x="912" y="422"/>
                </a:cubicBezTo>
                <a:cubicBezTo>
                  <a:pt x="0" y="1334"/>
                  <a:pt x="669" y="2884"/>
                  <a:pt x="1946" y="2884"/>
                </a:cubicBezTo>
                <a:cubicBezTo>
                  <a:pt x="2736" y="2884"/>
                  <a:pt x="3374" y="2246"/>
                  <a:pt x="3374" y="1456"/>
                </a:cubicBezTo>
                <a:cubicBezTo>
                  <a:pt x="3374" y="588"/>
                  <a:pt x="2657" y="1"/>
                  <a:pt x="1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2" name="Google Shape;242;p18"/>
          <p:cNvSpPr/>
          <p:nvPr/>
        </p:nvSpPr>
        <p:spPr>
          <a:xfrm>
            <a:off x="8770276" y="676451"/>
            <a:ext cx="72225" cy="95267"/>
          </a:xfrm>
          <a:custGeom>
            <a:avLst/>
            <a:gdLst/>
            <a:ahLst/>
            <a:cxnLst/>
            <a:rect l="l" t="t" r="r" b="b"/>
            <a:pathLst>
              <a:path w="2889" h="2858" extrusionOk="0">
                <a:moveTo>
                  <a:pt x="1429" y="0"/>
                </a:moveTo>
                <a:cubicBezTo>
                  <a:pt x="639" y="0"/>
                  <a:pt x="1" y="638"/>
                  <a:pt x="1" y="1429"/>
                </a:cubicBezTo>
                <a:cubicBezTo>
                  <a:pt x="1" y="2219"/>
                  <a:pt x="639" y="2857"/>
                  <a:pt x="1429" y="2857"/>
                </a:cubicBezTo>
                <a:cubicBezTo>
                  <a:pt x="2250" y="2857"/>
                  <a:pt x="2888" y="2219"/>
                  <a:pt x="2888" y="1429"/>
                </a:cubicBezTo>
                <a:cubicBezTo>
                  <a:pt x="2888" y="638"/>
                  <a:pt x="2250" y="0"/>
                  <a:pt x="1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3" name="Google Shape;243;p18"/>
          <p:cNvSpPr/>
          <p:nvPr/>
        </p:nvSpPr>
        <p:spPr>
          <a:xfrm>
            <a:off x="8747101" y="820933"/>
            <a:ext cx="118575" cy="134600"/>
          </a:xfrm>
          <a:custGeom>
            <a:avLst/>
            <a:gdLst/>
            <a:ahLst/>
            <a:cxnLst/>
            <a:rect l="l" t="t" r="r" b="b"/>
            <a:pathLst>
              <a:path w="4743" h="4038" extrusionOk="0">
                <a:moveTo>
                  <a:pt x="2707" y="1"/>
                </a:moveTo>
                <a:cubicBezTo>
                  <a:pt x="2205" y="1"/>
                  <a:pt x="1693" y="187"/>
                  <a:pt x="1277" y="603"/>
                </a:cubicBezTo>
                <a:cubicBezTo>
                  <a:pt x="0" y="1880"/>
                  <a:pt x="912" y="4038"/>
                  <a:pt x="2736" y="4038"/>
                </a:cubicBezTo>
                <a:cubicBezTo>
                  <a:pt x="3830" y="4038"/>
                  <a:pt x="4742" y="3126"/>
                  <a:pt x="4742" y="2032"/>
                </a:cubicBezTo>
                <a:cubicBezTo>
                  <a:pt x="4742" y="802"/>
                  <a:pt x="3747" y="1"/>
                  <a:pt x="2707"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4" name="Google Shape;244;p18"/>
          <p:cNvSpPr/>
          <p:nvPr/>
        </p:nvSpPr>
        <p:spPr>
          <a:xfrm>
            <a:off x="8479576" y="583234"/>
            <a:ext cx="133775" cy="281700"/>
          </a:xfrm>
          <a:custGeom>
            <a:avLst/>
            <a:gdLst/>
            <a:ahLst/>
            <a:cxnLst/>
            <a:rect l="l" t="t" r="r" b="b"/>
            <a:pathLst>
              <a:path w="5351" h="8451" fill="none" extrusionOk="0">
                <a:moveTo>
                  <a:pt x="1" y="1"/>
                </a:moveTo>
                <a:lnTo>
                  <a:pt x="5350" y="4226"/>
                </a:lnTo>
                <a:lnTo>
                  <a:pt x="1" y="845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5" name="Google Shape;245;p18"/>
          <p:cNvSpPr/>
          <p:nvPr/>
        </p:nvSpPr>
        <p:spPr>
          <a:xfrm>
            <a:off x="8545676" y="655601"/>
            <a:ext cx="118575" cy="135367"/>
          </a:xfrm>
          <a:custGeom>
            <a:avLst/>
            <a:gdLst/>
            <a:ahLst/>
            <a:cxnLst/>
            <a:rect l="l" t="t" r="r" b="b"/>
            <a:pathLst>
              <a:path w="4743" h="4061" extrusionOk="0">
                <a:moveTo>
                  <a:pt x="2690" y="1"/>
                </a:moveTo>
                <a:cubicBezTo>
                  <a:pt x="2194" y="1"/>
                  <a:pt x="1688" y="185"/>
                  <a:pt x="1278" y="596"/>
                </a:cubicBezTo>
                <a:cubicBezTo>
                  <a:pt x="1" y="1872"/>
                  <a:pt x="913" y="4061"/>
                  <a:pt x="2706" y="4061"/>
                </a:cubicBezTo>
                <a:cubicBezTo>
                  <a:pt x="3831" y="4061"/>
                  <a:pt x="4743" y="3149"/>
                  <a:pt x="4743" y="2055"/>
                </a:cubicBezTo>
                <a:cubicBezTo>
                  <a:pt x="4743" y="818"/>
                  <a:pt x="3736" y="1"/>
                  <a:pt x="2690"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6" name="Google Shape;246;p18"/>
          <p:cNvSpPr/>
          <p:nvPr/>
        </p:nvSpPr>
        <p:spPr>
          <a:xfrm>
            <a:off x="8431701" y="534734"/>
            <a:ext cx="83625" cy="96167"/>
          </a:xfrm>
          <a:custGeom>
            <a:avLst/>
            <a:gdLst/>
            <a:ahLst/>
            <a:cxnLst/>
            <a:rect l="l" t="t" r="r" b="b"/>
            <a:pathLst>
              <a:path w="3345" h="2885" extrusionOk="0">
                <a:moveTo>
                  <a:pt x="1891" y="1"/>
                </a:moveTo>
                <a:cubicBezTo>
                  <a:pt x="1545" y="1"/>
                  <a:pt x="1194" y="131"/>
                  <a:pt x="912" y="422"/>
                </a:cubicBezTo>
                <a:cubicBezTo>
                  <a:pt x="1" y="1334"/>
                  <a:pt x="639" y="2884"/>
                  <a:pt x="1916" y="2884"/>
                </a:cubicBezTo>
                <a:cubicBezTo>
                  <a:pt x="2706" y="2884"/>
                  <a:pt x="3344" y="2246"/>
                  <a:pt x="3344" y="1456"/>
                </a:cubicBezTo>
                <a:cubicBezTo>
                  <a:pt x="3344" y="588"/>
                  <a:pt x="2627" y="1"/>
                  <a:pt x="18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7" name="Google Shape;247;p18"/>
          <p:cNvSpPr/>
          <p:nvPr/>
        </p:nvSpPr>
        <p:spPr>
          <a:xfrm>
            <a:off x="8443851" y="817300"/>
            <a:ext cx="71475" cy="95267"/>
          </a:xfrm>
          <a:custGeom>
            <a:avLst/>
            <a:gdLst/>
            <a:ahLst/>
            <a:cxnLst/>
            <a:rect l="l" t="t" r="r" b="b"/>
            <a:pathLst>
              <a:path w="2859" h="2858" extrusionOk="0">
                <a:moveTo>
                  <a:pt x="1430" y="0"/>
                </a:moveTo>
                <a:cubicBezTo>
                  <a:pt x="639" y="0"/>
                  <a:pt x="1" y="638"/>
                  <a:pt x="1" y="1429"/>
                </a:cubicBezTo>
                <a:cubicBezTo>
                  <a:pt x="1" y="2219"/>
                  <a:pt x="639" y="2857"/>
                  <a:pt x="1430" y="2857"/>
                </a:cubicBezTo>
                <a:cubicBezTo>
                  <a:pt x="2220" y="2857"/>
                  <a:pt x="2858" y="2219"/>
                  <a:pt x="2858" y="1429"/>
                </a:cubicBezTo>
                <a:cubicBezTo>
                  <a:pt x="2858" y="638"/>
                  <a:pt x="2220" y="0"/>
                  <a:pt x="1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8" name="Google Shape;248;p18"/>
          <p:cNvSpPr txBox="1">
            <a:spLocks noGrp="1"/>
          </p:cNvSpPr>
          <p:nvPr>
            <p:ph type="title"/>
          </p:nvPr>
        </p:nvSpPr>
        <p:spPr>
          <a:xfrm>
            <a:off x="2861525" y="4141759"/>
            <a:ext cx="3420900" cy="6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rPr lang="en-US"/>
              <a:t>Click to edit Master title style</a:t>
            </a:r>
            <a:endParaRPr/>
          </a:p>
        </p:txBody>
      </p:sp>
      <p:sp>
        <p:nvSpPr>
          <p:cNvPr id="249" name="Google Shape;249;p18"/>
          <p:cNvSpPr txBox="1">
            <a:spLocks noGrp="1"/>
          </p:cNvSpPr>
          <p:nvPr>
            <p:ph type="subTitle" idx="1"/>
          </p:nvPr>
        </p:nvSpPr>
        <p:spPr>
          <a:xfrm>
            <a:off x="2656225" y="2049659"/>
            <a:ext cx="3831600" cy="18972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r>
              <a:rPr lang="en-US"/>
              <a:t>Click to edit Master subtitle style</a:t>
            </a:r>
            <a:endParaRPr/>
          </a:p>
        </p:txBody>
      </p:sp>
      <p:grpSp>
        <p:nvGrpSpPr>
          <p:cNvPr id="250" name="Google Shape;250;p18"/>
          <p:cNvGrpSpPr/>
          <p:nvPr/>
        </p:nvGrpSpPr>
        <p:grpSpPr>
          <a:xfrm>
            <a:off x="263507" y="5463481"/>
            <a:ext cx="1972256" cy="1259865"/>
            <a:chOff x="225175" y="3925450"/>
            <a:chExt cx="1425762" cy="683125"/>
          </a:xfrm>
        </p:grpSpPr>
        <p:sp>
          <p:nvSpPr>
            <p:cNvPr id="251" name="Google Shape;251;p18"/>
            <p:cNvSpPr/>
            <p:nvPr/>
          </p:nvSpPr>
          <p:spPr>
            <a:xfrm>
              <a:off x="767675" y="3925450"/>
              <a:ext cx="389275" cy="683125"/>
            </a:xfrm>
            <a:custGeom>
              <a:avLst/>
              <a:gdLst/>
              <a:ahLst/>
              <a:cxnLst/>
              <a:rect l="l" t="t" r="r" b="b"/>
              <a:pathLst>
                <a:path w="15571" h="27325" extrusionOk="0">
                  <a:moveTo>
                    <a:pt x="9249" y="1"/>
                  </a:moveTo>
                  <a:cubicBezTo>
                    <a:pt x="9159" y="1"/>
                    <a:pt x="9083" y="76"/>
                    <a:pt x="9083" y="167"/>
                  </a:cubicBezTo>
                  <a:lnTo>
                    <a:pt x="9083" y="363"/>
                  </a:lnTo>
                  <a:cubicBezTo>
                    <a:pt x="9083" y="469"/>
                    <a:pt x="9174" y="559"/>
                    <a:pt x="9279" y="559"/>
                  </a:cubicBezTo>
                  <a:lnTo>
                    <a:pt x="9702" y="559"/>
                  </a:lnTo>
                  <a:lnTo>
                    <a:pt x="9702" y="997"/>
                  </a:lnTo>
                  <a:cubicBezTo>
                    <a:pt x="9702" y="1253"/>
                    <a:pt x="9913" y="1464"/>
                    <a:pt x="10170" y="1464"/>
                  </a:cubicBezTo>
                  <a:lnTo>
                    <a:pt x="10230" y="1464"/>
                  </a:lnTo>
                  <a:lnTo>
                    <a:pt x="10230" y="4195"/>
                  </a:lnTo>
                  <a:lnTo>
                    <a:pt x="9958" y="4195"/>
                  </a:lnTo>
                  <a:cubicBezTo>
                    <a:pt x="9536" y="4195"/>
                    <a:pt x="9204" y="4527"/>
                    <a:pt x="9204" y="4950"/>
                  </a:cubicBezTo>
                  <a:lnTo>
                    <a:pt x="9204" y="6006"/>
                  </a:lnTo>
                  <a:lnTo>
                    <a:pt x="8932" y="6066"/>
                  </a:lnTo>
                  <a:lnTo>
                    <a:pt x="8766" y="6066"/>
                  </a:lnTo>
                  <a:cubicBezTo>
                    <a:pt x="8435" y="6066"/>
                    <a:pt x="8118" y="6157"/>
                    <a:pt x="7846" y="6338"/>
                  </a:cubicBezTo>
                  <a:lnTo>
                    <a:pt x="7590" y="6398"/>
                  </a:lnTo>
                  <a:cubicBezTo>
                    <a:pt x="7378" y="6443"/>
                    <a:pt x="2384" y="7756"/>
                    <a:pt x="996" y="11935"/>
                  </a:cubicBezTo>
                  <a:cubicBezTo>
                    <a:pt x="1" y="14907"/>
                    <a:pt x="1117" y="18438"/>
                    <a:pt x="4301" y="22421"/>
                  </a:cubicBezTo>
                  <a:lnTo>
                    <a:pt x="1177" y="24971"/>
                  </a:lnTo>
                  <a:lnTo>
                    <a:pt x="1177" y="27324"/>
                  </a:lnTo>
                  <a:lnTo>
                    <a:pt x="14696" y="27324"/>
                  </a:lnTo>
                  <a:lnTo>
                    <a:pt x="14696" y="26148"/>
                  </a:lnTo>
                  <a:cubicBezTo>
                    <a:pt x="14696" y="25197"/>
                    <a:pt x="13911" y="24428"/>
                    <a:pt x="12961" y="24428"/>
                  </a:cubicBezTo>
                  <a:lnTo>
                    <a:pt x="9702" y="24428"/>
                  </a:lnTo>
                  <a:cubicBezTo>
                    <a:pt x="10064" y="24081"/>
                    <a:pt x="10305" y="23643"/>
                    <a:pt x="10411" y="23145"/>
                  </a:cubicBezTo>
                  <a:cubicBezTo>
                    <a:pt x="10420" y="23146"/>
                    <a:pt x="10429" y="23146"/>
                    <a:pt x="10437" y="23146"/>
                  </a:cubicBezTo>
                  <a:cubicBezTo>
                    <a:pt x="10757" y="23146"/>
                    <a:pt x="11015" y="22880"/>
                    <a:pt x="11015" y="22557"/>
                  </a:cubicBezTo>
                  <a:lnTo>
                    <a:pt x="11015" y="22165"/>
                  </a:lnTo>
                  <a:lnTo>
                    <a:pt x="11965" y="22165"/>
                  </a:lnTo>
                  <a:cubicBezTo>
                    <a:pt x="12463" y="22119"/>
                    <a:pt x="12463" y="21380"/>
                    <a:pt x="11965" y="21350"/>
                  </a:cubicBezTo>
                  <a:lnTo>
                    <a:pt x="10456" y="21350"/>
                  </a:lnTo>
                  <a:lnTo>
                    <a:pt x="10456" y="18302"/>
                  </a:lnTo>
                  <a:lnTo>
                    <a:pt x="15571" y="18302"/>
                  </a:lnTo>
                  <a:lnTo>
                    <a:pt x="15571" y="17970"/>
                  </a:lnTo>
                  <a:cubicBezTo>
                    <a:pt x="15571" y="17774"/>
                    <a:pt x="15420" y="17608"/>
                    <a:pt x="15224" y="17608"/>
                  </a:cubicBezTo>
                  <a:lnTo>
                    <a:pt x="6111" y="17608"/>
                  </a:lnTo>
                  <a:cubicBezTo>
                    <a:pt x="5930" y="17608"/>
                    <a:pt x="5764" y="17774"/>
                    <a:pt x="5764" y="17955"/>
                  </a:cubicBezTo>
                  <a:lnTo>
                    <a:pt x="5764" y="18302"/>
                  </a:lnTo>
                  <a:lnTo>
                    <a:pt x="9204" y="18302"/>
                  </a:lnTo>
                  <a:lnTo>
                    <a:pt x="9204" y="19434"/>
                  </a:lnTo>
                  <a:lnTo>
                    <a:pt x="7258" y="19434"/>
                  </a:lnTo>
                  <a:cubicBezTo>
                    <a:pt x="6654" y="19434"/>
                    <a:pt x="6171" y="19916"/>
                    <a:pt x="6171" y="20535"/>
                  </a:cubicBezTo>
                  <a:lnTo>
                    <a:pt x="6171" y="20822"/>
                  </a:lnTo>
                  <a:cubicBezTo>
                    <a:pt x="3576" y="17578"/>
                    <a:pt x="2626" y="14847"/>
                    <a:pt x="3320" y="12720"/>
                  </a:cubicBezTo>
                  <a:cubicBezTo>
                    <a:pt x="4029" y="10592"/>
                    <a:pt x="6247" y="9491"/>
                    <a:pt x="7439" y="9023"/>
                  </a:cubicBezTo>
                  <a:cubicBezTo>
                    <a:pt x="7771" y="9416"/>
                    <a:pt x="8254" y="9642"/>
                    <a:pt x="8782" y="9642"/>
                  </a:cubicBezTo>
                  <a:cubicBezTo>
                    <a:pt x="8917" y="9642"/>
                    <a:pt x="9068" y="9612"/>
                    <a:pt x="9204" y="9582"/>
                  </a:cubicBezTo>
                  <a:lnTo>
                    <a:pt x="9204" y="10758"/>
                  </a:lnTo>
                  <a:cubicBezTo>
                    <a:pt x="9204" y="11166"/>
                    <a:pt x="9551" y="11513"/>
                    <a:pt x="9958" y="11513"/>
                  </a:cubicBezTo>
                  <a:lnTo>
                    <a:pt x="10230" y="11513"/>
                  </a:lnTo>
                  <a:lnTo>
                    <a:pt x="10230" y="13157"/>
                  </a:lnTo>
                  <a:cubicBezTo>
                    <a:pt x="10230" y="13308"/>
                    <a:pt x="10366" y="13429"/>
                    <a:pt x="10517" y="13429"/>
                  </a:cubicBezTo>
                  <a:lnTo>
                    <a:pt x="10517" y="14108"/>
                  </a:lnTo>
                  <a:cubicBezTo>
                    <a:pt x="10517" y="14228"/>
                    <a:pt x="10622" y="14334"/>
                    <a:pt x="10743" y="14334"/>
                  </a:cubicBezTo>
                  <a:lnTo>
                    <a:pt x="11467" y="14334"/>
                  </a:lnTo>
                  <a:cubicBezTo>
                    <a:pt x="11588" y="14334"/>
                    <a:pt x="11693" y="14228"/>
                    <a:pt x="11693" y="14108"/>
                  </a:cubicBezTo>
                  <a:lnTo>
                    <a:pt x="11693" y="13429"/>
                  </a:lnTo>
                  <a:lnTo>
                    <a:pt x="11678" y="13429"/>
                  </a:lnTo>
                  <a:cubicBezTo>
                    <a:pt x="11829" y="13429"/>
                    <a:pt x="11950" y="13308"/>
                    <a:pt x="11950" y="13157"/>
                  </a:cubicBezTo>
                  <a:lnTo>
                    <a:pt x="11950" y="11513"/>
                  </a:lnTo>
                  <a:lnTo>
                    <a:pt x="12237" y="11513"/>
                  </a:lnTo>
                  <a:cubicBezTo>
                    <a:pt x="12659" y="11513"/>
                    <a:pt x="12991" y="11166"/>
                    <a:pt x="12991" y="10758"/>
                  </a:cubicBezTo>
                  <a:lnTo>
                    <a:pt x="12991" y="4950"/>
                  </a:lnTo>
                  <a:cubicBezTo>
                    <a:pt x="12991" y="4527"/>
                    <a:pt x="12659" y="4195"/>
                    <a:pt x="12237" y="4195"/>
                  </a:cubicBezTo>
                  <a:lnTo>
                    <a:pt x="11965" y="4195"/>
                  </a:lnTo>
                  <a:lnTo>
                    <a:pt x="11965" y="1464"/>
                  </a:lnTo>
                  <a:lnTo>
                    <a:pt x="12025" y="1464"/>
                  </a:lnTo>
                  <a:cubicBezTo>
                    <a:pt x="12282" y="1464"/>
                    <a:pt x="12493" y="1253"/>
                    <a:pt x="12493" y="997"/>
                  </a:cubicBezTo>
                  <a:lnTo>
                    <a:pt x="12493" y="559"/>
                  </a:lnTo>
                  <a:lnTo>
                    <a:pt x="12916" y="559"/>
                  </a:lnTo>
                  <a:cubicBezTo>
                    <a:pt x="13021" y="559"/>
                    <a:pt x="13112" y="469"/>
                    <a:pt x="13112" y="363"/>
                  </a:cubicBezTo>
                  <a:lnTo>
                    <a:pt x="13112" y="167"/>
                  </a:lnTo>
                  <a:cubicBezTo>
                    <a:pt x="13112" y="76"/>
                    <a:pt x="13036" y="1"/>
                    <a:pt x="129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2" name="Google Shape;252;p18"/>
            <p:cNvSpPr/>
            <p:nvPr/>
          </p:nvSpPr>
          <p:spPr>
            <a:xfrm>
              <a:off x="515725" y="4179300"/>
              <a:ext cx="216150" cy="423625"/>
            </a:xfrm>
            <a:custGeom>
              <a:avLst/>
              <a:gdLst/>
              <a:ahLst/>
              <a:cxnLst/>
              <a:rect l="l" t="t" r="r" b="b"/>
              <a:pathLst>
                <a:path w="8646" h="16945" extrusionOk="0">
                  <a:moveTo>
                    <a:pt x="3184" y="1"/>
                  </a:moveTo>
                  <a:cubicBezTo>
                    <a:pt x="2837" y="1"/>
                    <a:pt x="2550" y="288"/>
                    <a:pt x="2550" y="635"/>
                  </a:cubicBezTo>
                  <a:lnTo>
                    <a:pt x="2550" y="2173"/>
                  </a:lnTo>
                  <a:cubicBezTo>
                    <a:pt x="2541" y="2173"/>
                    <a:pt x="2532" y="2173"/>
                    <a:pt x="2522" y="2173"/>
                  </a:cubicBezTo>
                  <a:cubicBezTo>
                    <a:pt x="1117" y="2173"/>
                    <a:pt x="0" y="3314"/>
                    <a:pt x="0" y="4708"/>
                  </a:cubicBezTo>
                  <a:lnTo>
                    <a:pt x="0" y="16220"/>
                  </a:lnTo>
                  <a:cubicBezTo>
                    <a:pt x="0" y="16627"/>
                    <a:pt x="332" y="16944"/>
                    <a:pt x="740" y="16944"/>
                  </a:cubicBezTo>
                  <a:lnTo>
                    <a:pt x="7906" y="16944"/>
                  </a:lnTo>
                  <a:cubicBezTo>
                    <a:pt x="8313" y="16944"/>
                    <a:pt x="8645" y="16627"/>
                    <a:pt x="8630" y="16220"/>
                  </a:cubicBezTo>
                  <a:lnTo>
                    <a:pt x="8630" y="4708"/>
                  </a:lnTo>
                  <a:cubicBezTo>
                    <a:pt x="8645" y="3314"/>
                    <a:pt x="7514" y="2173"/>
                    <a:pt x="6108" y="2173"/>
                  </a:cubicBezTo>
                  <a:cubicBezTo>
                    <a:pt x="6099" y="2173"/>
                    <a:pt x="6090" y="2173"/>
                    <a:pt x="6080" y="2173"/>
                  </a:cubicBezTo>
                  <a:lnTo>
                    <a:pt x="6080" y="635"/>
                  </a:lnTo>
                  <a:cubicBezTo>
                    <a:pt x="6080" y="288"/>
                    <a:pt x="5794" y="1"/>
                    <a:pt x="5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3" name="Google Shape;253;p18"/>
            <p:cNvSpPr/>
            <p:nvPr/>
          </p:nvSpPr>
          <p:spPr>
            <a:xfrm>
              <a:off x="225175" y="4079725"/>
              <a:ext cx="216175" cy="523575"/>
            </a:xfrm>
            <a:custGeom>
              <a:avLst/>
              <a:gdLst/>
              <a:ahLst/>
              <a:cxnLst/>
              <a:rect l="l" t="t" r="r" b="b"/>
              <a:pathLst>
                <a:path w="8647" h="20943" extrusionOk="0">
                  <a:moveTo>
                    <a:pt x="3184" y="1"/>
                  </a:moveTo>
                  <a:cubicBezTo>
                    <a:pt x="2837" y="1"/>
                    <a:pt x="2551" y="287"/>
                    <a:pt x="2551" y="634"/>
                  </a:cubicBezTo>
                  <a:lnTo>
                    <a:pt x="2551" y="1962"/>
                  </a:lnTo>
                  <a:cubicBezTo>
                    <a:pt x="1012" y="2566"/>
                    <a:pt x="1" y="4059"/>
                    <a:pt x="1" y="5704"/>
                  </a:cubicBezTo>
                  <a:lnTo>
                    <a:pt x="1" y="20203"/>
                  </a:lnTo>
                  <a:cubicBezTo>
                    <a:pt x="1" y="20610"/>
                    <a:pt x="333" y="20942"/>
                    <a:pt x="740" y="20942"/>
                  </a:cubicBezTo>
                  <a:lnTo>
                    <a:pt x="7907" y="20942"/>
                  </a:lnTo>
                  <a:cubicBezTo>
                    <a:pt x="8314" y="20942"/>
                    <a:pt x="8646" y="20610"/>
                    <a:pt x="8646" y="20203"/>
                  </a:cubicBezTo>
                  <a:lnTo>
                    <a:pt x="8646" y="5704"/>
                  </a:lnTo>
                  <a:cubicBezTo>
                    <a:pt x="8646" y="4059"/>
                    <a:pt x="7635" y="2566"/>
                    <a:pt x="6096" y="1962"/>
                  </a:cubicBezTo>
                  <a:lnTo>
                    <a:pt x="6096" y="634"/>
                  </a:lnTo>
                  <a:cubicBezTo>
                    <a:pt x="6096" y="287"/>
                    <a:pt x="5810" y="1"/>
                    <a:pt x="54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4" name="Google Shape;254;p18"/>
            <p:cNvSpPr/>
            <p:nvPr/>
          </p:nvSpPr>
          <p:spPr>
            <a:xfrm>
              <a:off x="1287908" y="4522747"/>
              <a:ext cx="332970" cy="78950"/>
            </a:xfrm>
            <a:custGeom>
              <a:avLst/>
              <a:gdLst/>
              <a:ahLst/>
              <a:cxnLst/>
              <a:rect l="l" t="t" r="r" b="b"/>
              <a:pathLst>
                <a:path w="16039" h="3803" extrusionOk="0">
                  <a:moveTo>
                    <a:pt x="724" y="0"/>
                  </a:moveTo>
                  <a:cubicBezTo>
                    <a:pt x="332" y="0"/>
                    <a:pt x="0" y="317"/>
                    <a:pt x="0" y="709"/>
                  </a:cubicBezTo>
                  <a:lnTo>
                    <a:pt x="0" y="3802"/>
                  </a:lnTo>
                  <a:lnTo>
                    <a:pt x="16038" y="3802"/>
                  </a:lnTo>
                  <a:lnTo>
                    <a:pt x="16038" y="709"/>
                  </a:lnTo>
                  <a:cubicBezTo>
                    <a:pt x="16023" y="317"/>
                    <a:pt x="15706" y="0"/>
                    <a:pt x="153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5" name="Google Shape;255;p18"/>
            <p:cNvSpPr/>
            <p:nvPr/>
          </p:nvSpPr>
          <p:spPr>
            <a:xfrm>
              <a:off x="1257825" y="4580382"/>
              <a:ext cx="393111" cy="24767"/>
            </a:xfrm>
            <a:custGeom>
              <a:avLst/>
              <a:gdLst/>
              <a:ahLst/>
              <a:cxnLst/>
              <a:rect l="l" t="t" r="r" b="b"/>
              <a:pathLst>
                <a:path w="18936" h="1193" extrusionOk="0">
                  <a:moveTo>
                    <a:pt x="604" y="0"/>
                  </a:moveTo>
                  <a:cubicBezTo>
                    <a:pt x="272" y="0"/>
                    <a:pt x="1" y="257"/>
                    <a:pt x="1" y="589"/>
                  </a:cubicBezTo>
                  <a:cubicBezTo>
                    <a:pt x="1" y="921"/>
                    <a:pt x="272" y="1192"/>
                    <a:pt x="604" y="1192"/>
                  </a:cubicBezTo>
                  <a:lnTo>
                    <a:pt x="18332" y="1192"/>
                  </a:lnTo>
                  <a:cubicBezTo>
                    <a:pt x="18664" y="1192"/>
                    <a:pt x="18936" y="921"/>
                    <a:pt x="18936" y="589"/>
                  </a:cubicBezTo>
                  <a:cubicBezTo>
                    <a:pt x="18936" y="257"/>
                    <a:pt x="18664" y="0"/>
                    <a:pt x="18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6" name="Google Shape;256;p18"/>
            <p:cNvSpPr/>
            <p:nvPr/>
          </p:nvSpPr>
          <p:spPr>
            <a:xfrm>
              <a:off x="1520643" y="4168465"/>
              <a:ext cx="74238" cy="411276"/>
            </a:xfrm>
            <a:custGeom>
              <a:avLst/>
              <a:gdLst/>
              <a:ahLst/>
              <a:cxnLst/>
              <a:rect l="l" t="t" r="r" b="b"/>
              <a:pathLst>
                <a:path w="3576" h="19811" extrusionOk="0">
                  <a:moveTo>
                    <a:pt x="0" y="0"/>
                  </a:moveTo>
                  <a:lnTo>
                    <a:pt x="0" y="18015"/>
                  </a:lnTo>
                  <a:cubicBezTo>
                    <a:pt x="0" y="19011"/>
                    <a:pt x="800" y="19810"/>
                    <a:pt x="1780" y="19810"/>
                  </a:cubicBezTo>
                  <a:cubicBezTo>
                    <a:pt x="2776" y="19810"/>
                    <a:pt x="3576" y="19011"/>
                    <a:pt x="3576" y="18015"/>
                  </a:cubicBezTo>
                  <a:lnTo>
                    <a:pt x="35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7" name="Google Shape;257;p18"/>
            <p:cNvSpPr/>
            <p:nvPr/>
          </p:nvSpPr>
          <p:spPr>
            <a:xfrm>
              <a:off x="1512173" y="4167219"/>
              <a:ext cx="91178" cy="12850"/>
            </a:xfrm>
            <a:custGeom>
              <a:avLst/>
              <a:gdLst/>
              <a:ahLst/>
              <a:cxnLst/>
              <a:rect l="l" t="t" r="r" b="b"/>
              <a:pathLst>
                <a:path w="4392" h="619" extrusionOk="0">
                  <a:moveTo>
                    <a:pt x="182" y="0"/>
                  </a:moveTo>
                  <a:cubicBezTo>
                    <a:pt x="76" y="0"/>
                    <a:pt x="1" y="91"/>
                    <a:pt x="1" y="196"/>
                  </a:cubicBezTo>
                  <a:lnTo>
                    <a:pt x="1" y="438"/>
                  </a:lnTo>
                  <a:cubicBezTo>
                    <a:pt x="1" y="543"/>
                    <a:pt x="76" y="619"/>
                    <a:pt x="182" y="619"/>
                  </a:cubicBezTo>
                  <a:lnTo>
                    <a:pt x="4210" y="619"/>
                  </a:lnTo>
                  <a:cubicBezTo>
                    <a:pt x="4316" y="619"/>
                    <a:pt x="4391" y="543"/>
                    <a:pt x="4391" y="438"/>
                  </a:cubicBezTo>
                  <a:lnTo>
                    <a:pt x="4391" y="196"/>
                  </a:lnTo>
                  <a:cubicBezTo>
                    <a:pt x="4391" y="91"/>
                    <a:pt x="4316" y="0"/>
                    <a:pt x="4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8" name="Google Shape;258;p18"/>
            <p:cNvSpPr/>
            <p:nvPr/>
          </p:nvSpPr>
          <p:spPr>
            <a:xfrm>
              <a:off x="1417895" y="4299722"/>
              <a:ext cx="73947" cy="280032"/>
            </a:xfrm>
            <a:custGeom>
              <a:avLst/>
              <a:gdLst/>
              <a:ahLst/>
              <a:cxnLst/>
              <a:rect l="l" t="t" r="r" b="b"/>
              <a:pathLst>
                <a:path w="3562" h="13489" extrusionOk="0">
                  <a:moveTo>
                    <a:pt x="0" y="0"/>
                  </a:moveTo>
                  <a:lnTo>
                    <a:pt x="0" y="11693"/>
                  </a:lnTo>
                  <a:cubicBezTo>
                    <a:pt x="0" y="12689"/>
                    <a:pt x="800" y="13488"/>
                    <a:pt x="1781" y="13488"/>
                  </a:cubicBezTo>
                  <a:cubicBezTo>
                    <a:pt x="2761" y="13488"/>
                    <a:pt x="3561" y="12689"/>
                    <a:pt x="3561" y="11693"/>
                  </a:cubicBezTo>
                  <a:lnTo>
                    <a:pt x="35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9" name="Google Shape;259;p18"/>
            <p:cNvSpPr/>
            <p:nvPr/>
          </p:nvSpPr>
          <p:spPr>
            <a:xfrm>
              <a:off x="1409113" y="4296898"/>
              <a:ext cx="91489" cy="13162"/>
            </a:xfrm>
            <a:custGeom>
              <a:avLst/>
              <a:gdLst/>
              <a:ahLst/>
              <a:cxnLst/>
              <a:rect l="l" t="t" r="r" b="b"/>
              <a:pathLst>
                <a:path w="4407" h="634" extrusionOk="0">
                  <a:moveTo>
                    <a:pt x="197" y="0"/>
                  </a:moveTo>
                  <a:cubicBezTo>
                    <a:pt x="76" y="0"/>
                    <a:pt x="1" y="76"/>
                    <a:pt x="1" y="196"/>
                  </a:cubicBezTo>
                  <a:lnTo>
                    <a:pt x="1" y="438"/>
                  </a:lnTo>
                  <a:cubicBezTo>
                    <a:pt x="1" y="543"/>
                    <a:pt x="76" y="634"/>
                    <a:pt x="197" y="634"/>
                  </a:cubicBezTo>
                  <a:lnTo>
                    <a:pt x="4210" y="634"/>
                  </a:lnTo>
                  <a:cubicBezTo>
                    <a:pt x="4331" y="634"/>
                    <a:pt x="4407" y="543"/>
                    <a:pt x="4407" y="438"/>
                  </a:cubicBezTo>
                  <a:lnTo>
                    <a:pt x="4407" y="196"/>
                  </a:lnTo>
                  <a:cubicBezTo>
                    <a:pt x="4407" y="76"/>
                    <a:pt x="4331" y="0"/>
                    <a:pt x="4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0" name="Google Shape;260;p18"/>
            <p:cNvSpPr/>
            <p:nvPr/>
          </p:nvSpPr>
          <p:spPr>
            <a:xfrm>
              <a:off x="1318282" y="4376770"/>
              <a:ext cx="74259" cy="202991"/>
            </a:xfrm>
            <a:custGeom>
              <a:avLst/>
              <a:gdLst/>
              <a:ahLst/>
              <a:cxnLst/>
              <a:rect l="l" t="t" r="r" b="b"/>
              <a:pathLst>
                <a:path w="3577" h="9778" extrusionOk="0">
                  <a:moveTo>
                    <a:pt x="16" y="1"/>
                  </a:moveTo>
                  <a:lnTo>
                    <a:pt x="16" y="7982"/>
                  </a:lnTo>
                  <a:cubicBezTo>
                    <a:pt x="1" y="8978"/>
                    <a:pt x="800" y="9777"/>
                    <a:pt x="1796" y="9777"/>
                  </a:cubicBezTo>
                  <a:cubicBezTo>
                    <a:pt x="2777" y="9777"/>
                    <a:pt x="3576" y="8978"/>
                    <a:pt x="3576" y="7997"/>
                  </a:cubicBezTo>
                  <a:lnTo>
                    <a:pt x="35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1" name="Google Shape;261;p18"/>
            <p:cNvSpPr/>
            <p:nvPr/>
          </p:nvSpPr>
          <p:spPr>
            <a:xfrm>
              <a:off x="1520332" y="4335744"/>
              <a:ext cx="73926" cy="250905"/>
            </a:xfrm>
            <a:custGeom>
              <a:avLst/>
              <a:gdLst/>
              <a:ahLst/>
              <a:cxnLst/>
              <a:rect l="l" t="t" r="r" b="b"/>
              <a:pathLst>
                <a:path w="3561" h="12086" extrusionOk="0">
                  <a:moveTo>
                    <a:pt x="0" y="0"/>
                  </a:moveTo>
                  <a:lnTo>
                    <a:pt x="0" y="10290"/>
                  </a:lnTo>
                  <a:cubicBezTo>
                    <a:pt x="0" y="11286"/>
                    <a:pt x="785" y="12085"/>
                    <a:pt x="1780" y="12085"/>
                  </a:cubicBezTo>
                  <a:cubicBezTo>
                    <a:pt x="2761" y="12085"/>
                    <a:pt x="3561" y="11286"/>
                    <a:pt x="3561" y="10290"/>
                  </a:cubicBezTo>
                  <a:lnTo>
                    <a:pt x="35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2" name="Google Shape;262;p18"/>
            <p:cNvSpPr/>
            <p:nvPr/>
          </p:nvSpPr>
          <p:spPr>
            <a:xfrm>
              <a:off x="1417273" y="4415927"/>
              <a:ext cx="74238" cy="170730"/>
            </a:xfrm>
            <a:custGeom>
              <a:avLst/>
              <a:gdLst/>
              <a:ahLst/>
              <a:cxnLst/>
              <a:rect l="l" t="t" r="r" b="b"/>
              <a:pathLst>
                <a:path w="3576" h="8224" extrusionOk="0">
                  <a:moveTo>
                    <a:pt x="0" y="1"/>
                  </a:moveTo>
                  <a:lnTo>
                    <a:pt x="0" y="6428"/>
                  </a:lnTo>
                  <a:cubicBezTo>
                    <a:pt x="0" y="7424"/>
                    <a:pt x="800" y="8223"/>
                    <a:pt x="1796" y="8223"/>
                  </a:cubicBezTo>
                  <a:cubicBezTo>
                    <a:pt x="2776" y="8223"/>
                    <a:pt x="3576" y="7424"/>
                    <a:pt x="3576" y="6443"/>
                  </a:cubicBezTo>
                  <a:lnTo>
                    <a:pt x="35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3" name="Google Shape;263;p18"/>
            <p:cNvSpPr/>
            <p:nvPr/>
          </p:nvSpPr>
          <p:spPr>
            <a:xfrm>
              <a:off x="1317971" y="4524616"/>
              <a:ext cx="74259" cy="62052"/>
            </a:xfrm>
            <a:custGeom>
              <a:avLst/>
              <a:gdLst/>
              <a:ahLst/>
              <a:cxnLst/>
              <a:rect l="l" t="t" r="r" b="b"/>
              <a:pathLst>
                <a:path w="3577" h="2989" extrusionOk="0">
                  <a:moveTo>
                    <a:pt x="1" y="1"/>
                  </a:moveTo>
                  <a:lnTo>
                    <a:pt x="1" y="1193"/>
                  </a:lnTo>
                  <a:cubicBezTo>
                    <a:pt x="1" y="2189"/>
                    <a:pt x="800" y="2988"/>
                    <a:pt x="1796" y="2988"/>
                  </a:cubicBezTo>
                  <a:cubicBezTo>
                    <a:pt x="2777" y="2988"/>
                    <a:pt x="3576" y="2189"/>
                    <a:pt x="3576" y="1193"/>
                  </a:cubicBezTo>
                  <a:lnTo>
                    <a:pt x="35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4" name="Google Shape;264;p18"/>
            <p:cNvSpPr/>
            <p:nvPr/>
          </p:nvSpPr>
          <p:spPr>
            <a:xfrm>
              <a:off x="1309833" y="4370188"/>
              <a:ext cx="91469" cy="13183"/>
            </a:xfrm>
            <a:custGeom>
              <a:avLst/>
              <a:gdLst/>
              <a:ahLst/>
              <a:cxnLst/>
              <a:rect l="l" t="t" r="r" b="b"/>
              <a:pathLst>
                <a:path w="4406" h="635" extrusionOk="0">
                  <a:moveTo>
                    <a:pt x="196" y="1"/>
                  </a:moveTo>
                  <a:cubicBezTo>
                    <a:pt x="76" y="1"/>
                    <a:pt x="0" y="76"/>
                    <a:pt x="0" y="197"/>
                  </a:cubicBezTo>
                  <a:lnTo>
                    <a:pt x="0" y="438"/>
                  </a:lnTo>
                  <a:cubicBezTo>
                    <a:pt x="0" y="544"/>
                    <a:pt x="76" y="634"/>
                    <a:pt x="196" y="634"/>
                  </a:cubicBezTo>
                  <a:lnTo>
                    <a:pt x="4210" y="634"/>
                  </a:lnTo>
                  <a:cubicBezTo>
                    <a:pt x="4315" y="634"/>
                    <a:pt x="4406" y="544"/>
                    <a:pt x="4406" y="438"/>
                  </a:cubicBezTo>
                  <a:lnTo>
                    <a:pt x="4406" y="197"/>
                  </a:lnTo>
                  <a:cubicBezTo>
                    <a:pt x="4406" y="76"/>
                    <a:pt x="4315" y="1"/>
                    <a:pt x="4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5" name="Google Shape;265;p18"/>
            <p:cNvSpPr/>
            <p:nvPr/>
          </p:nvSpPr>
          <p:spPr>
            <a:xfrm>
              <a:off x="1537543" y="4541827"/>
              <a:ext cx="20075" cy="16940"/>
            </a:xfrm>
            <a:custGeom>
              <a:avLst/>
              <a:gdLst/>
              <a:ahLst/>
              <a:cxnLst/>
              <a:rect l="l" t="t" r="r" b="b"/>
              <a:pathLst>
                <a:path w="967" h="816" extrusionOk="0">
                  <a:moveTo>
                    <a:pt x="584" y="1"/>
                  </a:moveTo>
                  <a:cubicBezTo>
                    <a:pt x="575" y="1"/>
                    <a:pt x="567" y="1"/>
                    <a:pt x="559" y="2"/>
                  </a:cubicBezTo>
                  <a:cubicBezTo>
                    <a:pt x="197" y="2"/>
                    <a:pt x="1" y="439"/>
                    <a:pt x="257" y="696"/>
                  </a:cubicBezTo>
                  <a:cubicBezTo>
                    <a:pt x="345" y="779"/>
                    <a:pt x="451" y="816"/>
                    <a:pt x="553" y="816"/>
                  </a:cubicBezTo>
                  <a:cubicBezTo>
                    <a:pt x="766" y="816"/>
                    <a:pt x="966" y="654"/>
                    <a:pt x="966" y="409"/>
                  </a:cubicBezTo>
                  <a:cubicBezTo>
                    <a:pt x="966" y="191"/>
                    <a:pt x="798"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6" name="Google Shape;266;p18"/>
            <p:cNvSpPr/>
            <p:nvPr/>
          </p:nvSpPr>
          <p:spPr>
            <a:xfrm>
              <a:off x="1539744" y="4478254"/>
              <a:ext cx="35728" cy="30330"/>
            </a:xfrm>
            <a:custGeom>
              <a:avLst/>
              <a:gdLst/>
              <a:ahLst/>
              <a:cxnLst/>
              <a:rect l="l" t="t" r="r" b="b"/>
              <a:pathLst>
                <a:path w="1721" h="1461" extrusionOk="0">
                  <a:moveTo>
                    <a:pt x="981" y="1"/>
                  </a:moveTo>
                  <a:cubicBezTo>
                    <a:pt x="332" y="1"/>
                    <a:pt x="0" y="785"/>
                    <a:pt x="468" y="1238"/>
                  </a:cubicBezTo>
                  <a:cubicBezTo>
                    <a:pt x="617" y="1392"/>
                    <a:pt x="803" y="1461"/>
                    <a:pt x="985" y="1461"/>
                  </a:cubicBezTo>
                  <a:cubicBezTo>
                    <a:pt x="1359" y="1461"/>
                    <a:pt x="1720" y="1171"/>
                    <a:pt x="1720" y="725"/>
                  </a:cubicBezTo>
                  <a:cubicBezTo>
                    <a:pt x="1720" y="333"/>
                    <a:pt x="1389" y="1"/>
                    <a:pt x="9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7" name="Google Shape;267;p18"/>
            <p:cNvSpPr/>
            <p:nvPr/>
          </p:nvSpPr>
          <p:spPr>
            <a:xfrm>
              <a:off x="1548194" y="4395871"/>
              <a:ext cx="28836" cy="24663"/>
            </a:xfrm>
            <a:custGeom>
              <a:avLst/>
              <a:gdLst/>
              <a:ahLst/>
              <a:cxnLst/>
              <a:rect l="l" t="t" r="r" b="b"/>
              <a:pathLst>
                <a:path w="1389" h="1188" extrusionOk="0">
                  <a:moveTo>
                    <a:pt x="800" y="1"/>
                  </a:moveTo>
                  <a:cubicBezTo>
                    <a:pt x="257" y="1"/>
                    <a:pt x="1" y="635"/>
                    <a:pt x="378" y="1012"/>
                  </a:cubicBezTo>
                  <a:cubicBezTo>
                    <a:pt x="499" y="1133"/>
                    <a:pt x="648" y="1187"/>
                    <a:pt x="793" y="1187"/>
                  </a:cubicBezTo>
                  <a:cubicBezTo>
                    <a:pt x="1098" y="1187"/>
                    <a:pt x="1389" y="947"/>
                    <a:pt x="1389" y="589"/>
                  </a:cubicBezTo>
                  <a:cubicBezTo>
                    <a:pt x="1389" y="257"/>
                    <a:pt x="1117" y="1"/>
                    <a:pt x="8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8" name="Google Shape;268;p18"/>
            <p:cNvSpPr/>
            <p:nvPr/>
          </p:nvSpPr>
          <p:spPr>
            <a:xfrm>
              <a:off x="1560422" y="4327585"/>
              <a:ext cx="29770" cy="25410"/>
            </a:xfrm>
            <a:custGeom>
              <a:avLst/>
              <a:gdLst/>
              <a:ahLst/>
              <a:cxnLst/>
              <a:rect l="l" t="t" r="r" b="b"/>
              <a:pathLst>
                <a:path w="1434" h="1224" extrusionOk="0">
                  <a:moveTo>
                    <a:pt x="815" y="1"/>
                  </a:moveTo>
                  <a:cubicBezTo>
                    <a:pt x="272" y="1"/>
                    <a:pt x="0" y="665"/>
                    <a:pt x="377" y="1042"/>
                  </a:cubicBezTo>
                  <a:cubicBezTo>
                    <a:pt x="503" y="1168"/>
                    <a:pt x="657" y="1224"/>
                    <a:pt x="808" y="1224"/>
                  </a:cubicBezTo>
                  <a:cubicBezTo>
                    <a:pt x="1127" y="1224"/>
                    <a:pt x="1434" y="973"/>
                    <a:pt x="1434" y="604"/>
                  </a:cubicBezTo>
                  <a:cubicBezTo>
                    <a:pt x="1418" y="272"/>
                    <a:pt x="1147" y="1"/>
                    <a:pt x="8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9" name="Google Shape;269;p18"/>
            <p:cNvSpPr/>
            <p:nvPr/>
          </p:nvSpPr>
          <p:spPr>
            <a:xfrm>
              <a:off x="1431992" y="4466358"/>
              <a:ext cx="26946" cy="26967"/>
            </a:xfrm>
            <a:custGeom>
              <a:avLst/>
              <a:gdLst/>
              <a:ahLst/>
              <a:cxnLst/>
              <a:rect l="l" t="t" r="r" b="b"/>
              <a:pathLst>
                <a:path w="1298" h="1299" extrusionOk="0">
                  <a:moveTo>
                    <a:pt x="649" y="1"/>
                  </a:moveTo>
                  <a:cubicBezTo>
                    <a:pt x="287" y="1"/>
                    <a:pt x="0" y="287"/>
                    <a:pt x="0" y="649"/>
                  </a:cubicBezTo>
                  <a:cubicBezTo>
                    <a:pt x="0" y="1011"/>
                    <a:pt x="287" y="1298"/>
                    <a:pt x="649" y="1298"/>
                  </a:cubicBezTo>
                  <a:cubicBezTo>
                    <a:pt x="1011" y="1298"/>
                    <a:pt x="1298" y="1011"/>
                    <a:pt x="1298" y="649"/>
                  </a:cubicBezTo>
                  <a:cubicBezTo>
                    <a:pt x="1298" y="287"/>
                    <a:pt x="1011" y="1"/>
                    <a:pt x="6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0" name="Google Shape;270;p18"/>
            <p:cNvSpPr/>
            <p:nvPr/>
          </p:nvSpPr>
          <p:spPr>
            <a:xfrm>
              <a:off x="1452359" y="4541848"/>
              <a:ext cx="14740" cy="12601"/>
            </a:xfrm>
            <a:custGeom>
              <a:avLst/>
              <a:gdLst/>
              <a:ahLst/>
              <a:cxnLst/>
              <a:rect l="l" t="t" r="r" b="b"/>
              <a:pathLst>
                <a:path w="710" h="607" extrusionOk="0">
                  <a:moveTo>
                    <a:pt x="407" y="1"/>
                  </a:moveTo>
                  <a:cubicBezTo>
                    <a:pt x="136" y="1"/>
                    <a:pt x="0" y="318"/>
                    <a:pt x="196" y="514"/>
                  </a:cubicBezTo>
                  <a:cubicBezTo>
                    <a:pt x="255" y="578"/>
                    <a:pt x="331" y="606"/>
                    <a:pt x="405" y="606"/>
                  </a:cubicBezTo>
                  <a:cubicBezTo>
                    <a:pt x="559" y="606"/>
                    <a:pt x="709" y="485"/>
                    <a:pt x="709" y="302"/>
                  </a:cubicBezTo>
                  <a:cubicBezTo>
                    <a:pt x="709" y="136"/>
                    <a:pt x="573" y="1"/>
                    <a:pt x="4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1" name="Google Shape;271;p18"/>
            <p:cNvSpPr/>
            <p:nvPr/>
          </p:nvSpPr>
          <p:spPr>
            <a:xfrm>
              <a:off x="1336137" y="4555945"/>
              <a:ext cx="19120" cy="16172"/>
            </a:xfrm>
            <a:custGeom>
              <a:avLst/>
              <a:gdLst/>
              <a:ahLst/>
              <a:cxnLst/>
              <a:rect l="l" t="t" r="r" b="b"/>
              <a:pathLst>
                <a:path w="921" h="779" extrusionOk="0">
                  <a:moveTo>
                    <a:pt x="529" y="1"/>
                  </a:moveTo>
                  <a:cubicBezTo>
                    <a:pt x="182" y="1"/>
                    <a:pt x="1" y="423"/>
                    <a:pt x="242" y="664"/>
                  </a:cubicBezTo>
                  <a:cubicBezTo>
                    <a:pt x="326" y="743"/>
                    <a:pt x="425" y="779"/>
                    <a:pt x="522" y="779"/>
                  </a:cubicBezTo>
                  <a:cubicBezTo>
                    <a:pt x="722" y="779"/>
                    <a:pt x="911" y="627"/>
                    <a:pt x="921" y="393"/>
                  </a:cubicBezTo>
                  <a:cubicBezTo>
                    <a:pt x="921" y="167"/>
                    <a:pt x="740" y="1"/>
                    <a:pt x="5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2" name="Google Shape;272;p18"/>
            <p:cNvSpPr/>
            <p:nvPr/>
          </p:nvSpPr>
          <p:spPr>
            <a:xfrm>
              <a:off x="1353992" y="4508650"/>
              <a:ext cx="25389" cy="21694"/>
            </a:xfrm>
            <a:custGeom>
              <a:avLst/>
              <a:gdLst/>
              <a:ahLst/>
              <a:cxnLst/>
              <a:rect l="l" t="t" r="r" b="b"/>
              <a:pathLst>
                <a:path w="1223" h="1045" extrusionOk="0">
                  <a:moveTo>
                    <a:pt x="710" y="0"/>
                  </a:moveTo>
                  <a:cubicBezTo>
                    <a:pt x="242" y="0"/>
                    <a:pt x="1" y="559"/>
                    <a:pt x="333" y="891"/>
                  </a:cubicBezTo>
                  <a:cubicBezTo>
                    <a:pt x="439" y="997"/>
                    <a:pt x="569" y="1044"/>
                    <a:pt x="696" y="1044"/>
                  </a:cubicBezTo>
                  <a:cubicBezTo>
                    <a:pt x="965" y="1044"/>
                    <a:pt x="1223" y="831"/>
                    <a:pt x="1223" y="513"/>
                  </a:cubicBezTo>
                  <a:cubicBezTo>
                    <a:pt x="1223" y="227"/>
                    <a:pt x="996" y="0"/>
                    <a:pt x="7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3" name="Google Shape;273;p18"/>
            <p:cNvSpPr/>
            <p:nvPr/>
          </p:nvSpPr>
          <p:spPr>
            <a:xfrm>
              <a:off x="1344587" y="4436294"/>
              <a:ext cx="18207" cy="15549"/>
            </a:xfrm>
            <a:custGeom>
              <a:avLst/>
              <a:gdLst/>
              <a:ahLst/>
              <a:cxnLst/>
              <a:rect l="l" t="t" r="r" b="b"/>
              <a:pathLst>
                <a:path w="877" h="749" extrusionOk="0">
                  <a:moveTo>
                    <a:pt x="499" y="0"/>
                  </a:moveTo>
                  <a:cubicBezTo>
                    <a:pt x="167" y="0"/>
                    <a:pt x="1" y="392"/>
                    <a:pt x="242" y="634"/>
                  </a:cubicBezTo>
                  <a:cubicBezTo>
                    <a:pt x="317" y="713"/>
                    <a:pt x="410" y="748"/>
                    <a:pt x="503" y="748"/>
                  </a:cubicBezTo>
                  <a:cubicBezTo>
                    <a:pt x="692" y="748"/>
                    <a:pt x="876" y="600"/>
                    <a:pt x="876" y="377"/>
                  </a:cubicBezTo>
                  <a:cubicBezTo>
                    <a:pt x="876" y="166"/>
                    <a:pt x="710" y="0"/>
                    <a:pt x="4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4" name="Google Shape;274;p18"/>
            <p:cNvSpPr/>
            <p:nvPr/>
          </p:nvSpPr>
          <p:spPr>
            <a:xfrm>
              <a:off x="1458297" y="4504892"/>
              <a:ext cx="17252" cy="14574"/>
            </a:xfrm>
            <a:custGeom>
              <a:avLst/>
              <a:gdLst/>
              <a:ahLst/>
              <a:cxnLst/>
              <a:rect l="l" t="t" r="r" b="b"/>
              <a:pathLst>
                <a:path w="831" h="702" extrusionOk="0">
                  <a:moveTo>
                    <a:pt x="468" y="0"/>
                  </a:moveTo>
                  <a:cubicBezTo>
                    <a:pt x="152" y="0"/>
                    <a:pt x="1" y="378"/>
                    <a:pt x="227" y="604"/>
                  </a:cubicBezTo>
                  <a:cubicBezTo>
                    <a:pt x="294" y="671"/>
                    <a:pt x="379" y="702"/>
                    <a:pt x="463" y="702"/>
                  </a:cubicBezTo>
                  <a:cubicBezTo>
                    <a:pt x="642" y="702"/>
                    <a:pt x="820" y="563"/>
                    <a:pt x="831" y="347"/>
                  </a:cubicBezTo>
                  <a:cubicBezTo>
                    <a:pt x="831" y="151"/>
                    <a:pt x="665" y="0"/>
                    <a:pt x="4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5" name="Google Shape;275;p18"/>
            <p:cNvSpPr/>
            <p:nvPr/>
          </p:nvSpPr>
          <p:spPr>
            <a:xfrm>
              <a:off x="1458297" y="4411857"/>
              <a:ext cx="23832" cy="23832"/>
            </a:xfrm>
            <a:custGeom>
              <a:avLst/>
              <a:gdLst/>
              <a:ahLst/>
              <a:cxnLst/>
              <a:rect l="l" t="t" r="r" b="b"/>
              <a:pathLst>
                <a:path w="1148" h="1148" extrusionOk="0">
                  <a:moveTo>
                    <a:pt x="574" y="0"/>
                  </a:moveTo>
                  <a:cubicBezTo>
                    <a:pt x="257" y="0"/>
                    <a:pt x="1" y="257"/>
                    <a:pt x="1" y="574"/>
                  </a:cubicBezTo>
                  <a:cubicBezTo>
                    <a:pt x="1" y="891"/>
                    <a:pt x="257" y="1147"/>
                    <a:pt x="574" y="1147"/>
                  </a:cubicBezTo>
                  <a:cubicBezTo>
                    <a:pt x="891" y="1147"/>
                    <a:pt x="1147" y="891"/>
                    <a:pt x="1147" y="574"/>
                  </a:cubicBezTo>
                  <a:cubicBezTo>
                    <a:pt x="1147" y="257"/>
                    <a:pt x="891" y="0"/>
                    <a:pt x="5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6" name="Google Shape;276;p18"/>
            <p:cNvSpPr/>
            <p:nvPr/>
          </p:nvSpPr>
          <p:spPr>
            <a:xfrm>
              <a:off x="1545059" y="4230481"/>
              <a:ext cx="31970" cy="32282"/>
            </a:xfrm>
            <a:custGeom>
              <a:avLst/>
              <a:gdLst/>
              <a:ahLst/>
              <a:cxnLst/>
              <a:rect l="l" t="t" r="r" b="b"/>
              <a:pathLst>
                <a:path w="1540" h="1555" fill="none" extrusionOk="0">
                  <a:moveTo>
                    <a:pt x="1540" y="785"/>
                  </a:moveTo>
                  <a:cubicBezTo>
                    <a:pt x="1540" y="1208"/>
                    <a:pt x="1193" y="1555"/>
                    <a:pt x="770" y="1555"/>
                  </a:cubicBezTo>
                  <a:cubicBezTo>
                    <a:pt x="348" y="1555"/>
                    <a:pt x="1" y="1208"/>
                    <a:pt x="1" y="785"/>
                  </a:cubicBezTo>
                  <a:cubicBezTo>
                    <a:pt x="1" y="348"/>
                    <a:pt x="348" y="1"/>
                    <a:pt x="770" y="1"/>
                  </a:cubicBezTo>
                  <a:cubicBezTo>
                    <a:pt x="1193" y="1"/>
                    <a:pt x="1540" y="348"/>
                    <a:pt x="1540" y="78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7" name="Google Shape;277;p18"/>
            <p:cNvSpPr/>
            <p:nvPr/>
          </p:nvSpPr>
          <p:spPr>
            <a:xfrm>
              <a:off x="1550083" y="4098933"/>
              <a:ext cx="39486" cy="39486"/>
            </a:xfrm>
            <a:custGeom>
              <a:avLst/>
              <a:gdLst/>
              <a:ahLst/>
              <a:cxnLst/>
              <a:rect l="l" t="t" r="r" b="b"/>
              <a:pathLst>
                <a:path w="1902" h="1902" fill="none" extrusionOk="0">
                  <a:moveTo>
                    <a:pt x="1901" y="951"/>
                  </a:moveTo>
                  <a:cubicBezTo>
                    <a:pt x="1901" y="1479"/>
                    <a:pt x="1464" y="1901"/>
                    <a:pt x="951" y="1901"/>
                  </a:cubicBezTo>
                  <a:cubicBezTo>
                    <a:pt x="423" y="1901"/>
                    <a:pt x="0" y="1479"/>
                    <a:pt x="0" y="951"/>
                  </a:cubicBezTo>
                  <a:cubicBezTo>
                    <a:pt x="0" y="422"/>
                    <a:pt x="423" y="0"/>
                    <a:pt x="951" y="0"/>
                  </a:cubicBezTo>
                  <a:cubicBezTo>
                    <a:pt x="1464" y="0"/>
                    <a:pt x="1901" y="422"/>
                    <a:pt x="1901" y="95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278" name="Google Shape;278;p18"/>
          <p:cNvGrpSpPr/>
          <p:nvPr/>
        </p:nvGrpSpPr>
        <p:grpSpPr>
          <a:xfrm>
            <a:off x="6533219" y="5463468"/>
            <a:ext cx="2355606" cy="1259891"/>
            <a:chOff x="7017598" y="3853925"/>
            <a:chExt cx="1881024" cy="754546"/>
          </a:xfrm>
        </p:grpSpPr>
        <p:sp>
          <p:nvSpPr>
            <p:cNvPr id="279" name="Google Shape;279;p18"/>
            <p:cNvSpPr/>
            <p:nvPr/>
          </p:nvSpPr>
          <p:spPr>
            <a:xfrm>
              <a:off x="8164686" y="4137675"/>
              <a:ext cx="306944" cy="462414"/>
            </a:xfrm>
            <a:custGeom>
              <a:avLst/>
              <a:gdLst/>
              <a:ahLst/>
              <a:cxnLst/>
              <a:rect l="l" t="t" r="r" b="b"/>
              <a:pathLst>
                <a:path w="9295" h="14003" extrusionOk="0">
                  <a:moveTo>
                    <a:pt x="3365" y="1"/>
                  </a:moveTo>
                  <a:cubicBezTo>
                    <a:pt x="3199" y="1"/>
                    <a:pt x="3063" y="137"/>
                    <a:pt x="3063" y="318"/>
                  </a:cubicBezTo>
                  <a:lnTo>
                    <a:pt x="3063" y="710"/>
                  </a:lnTo>
                  <a:cubicBezTo>
                    <a:pt x="3063" y="876"/>
                    <a:pt x="3199" y="1027"/>
                    <a:pt x="3365" y="1027"/>
                  </a:cubicBezTo>
                  <a:lnTo>
                    <a:pt x="3561" y="1027"/>
                  </a:lnTo>
                  <a:lnTo>
                    <a:pt x="3561" y="4753"/>
                  </a:lnTo>
                  <a:cubicBezTo>
                    <a:pt x="1705" y="5206"/>
                    <a:pt x="347" y="6805"/>
                    <a:pt x="181" y="8706"/>
                  </a:cubicBezTo>
                  <a:cubicBezTo>
                    <a:pt x="0" y="10607"/>
                    <a:pt x="1056" y="12418"/>
                    <a:pt x="2807" y="13202"/>
                  </a:cubicBezTo>
                  <a:cubicBezTo>
                    <a:pt x="2625" y="13248"/>
                    <a:pt x="2505" y="13399"/>
                    <a:pt x="2505" y="13580"/>
                  </a:cubicBezTo>
                  <a:lnTo>
                    <a:pt x="2505" y="13866"/>
                  </a:lnTo>
                  <a:cubicBezTo>
                    <a:pt x="2505" y="13942"/>
                    <a:pt x="2565" y="14002"/>
                    <a:pt x="2641" y="14002"/>
                  </a:cubicBezTo>
                  <a:lnTo>
                    <a:pt x="6669" y="14002"/>
                  </a:lnTo>
                  <a:cubicBezTo>
                    <a:pt x="6744" y="14002"/>
                    <a:pt x="6805" y="13942"/>
                    <a:pt x="6805" y="13866"/>
                  </a:cubicBezTo>
                  <a:lnTo>
                    <a:pt x="6805" y="13580"/>
                  </a:lnTo>
                  <a:cubicBezTo>
                    <a:pt x="6805" y="13399"/>
                    <a:pt x="6684" y="13233"/>
                    <a:pt x="6488" y="13202"/>
                  </a:cubicBezTo>
                  <a:cubicBezTo>
                    <a:pt x="8238" y="12418"/>
                    <a:pt x="9294" y="10607"/>
                    <a:pt x="9128" y="8706"/>
                  </a:cubicBezTo>
                  <a:cubicBezTo>
                    <a:pt x="8947" y="6805"/>
                    <a:pt x="7589" y="5206"/>
                    <a:pt x="5734" y="4753"/>
                  </a:cubicBezTo>
                  <a:lnTo>
                    <a:pt x="5734" y="1027"/>
                  </a:lnTo>
                  <a:lnTo>
                    <a:pt x="5930" y="1027"/>
                  </a:lnTo>
                  <a:cubicBezTo>
                    <a:pt x="6096" y="1027"/>
                    <a:pt x="6246" y="876"/>
                    <a:pt x="6231" y="710"/>
                  </a:cubicBezTo>
                  <a:lnTo>
                    <a:pt x="6231" y="318"/>
                  </a:lnTo>
                  <a:cubicBezTo>
                    <a:pt x="6231" y="137"/>
                    <a:pt x="6096" y="1"/>
                    <a:pt x="5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0" name="Google Shape;280;p18"/>
            <p:cNvSpPr/>
            <p:nvPr/>
          </p:nvSpPr>
          <p:spPr>
            <a:xfrm>
              <a:off x="8505489" y="3916979"/>
              <a:ext cx="393133" cy="683103"/>
            </a:xfrm>
            <a:custGeom>
              <a:avLst/>
              <a:gdLst/>
              <a:ahLst/>
              <a:cxnLst/>
              <a:rect l="l" t="t" r="r" b="b"/>
              <a:pathLst>
                <a:path w="11905" h="20686" extrusionOk="0">
                  <a:moveTo>
                    <a:pt x="4541" y="0"/>
                  </a:moveTo>
                  <a:cubicBezTo>
                    <a:pt x="4345" y="0"/>
                    <a:pt x="4194" y="166"/>
                    <a:pt x="4194" y="362"/>
                  </a:cubicBezTo>
                  <a:lnTo>
                    <a:pt x="4194" y="936"/>
                  </a:lnTo>
                  <a:cubicBezTo>
                    <a:pt x="4194" y="1132"/>
                    <a:pt x="4345" y="1283"/>
                    <a:pt x="4541" y="1283"/>
                  </a:cubicBezTo>
                  <a:lnTo>
                    <a:pt x="4647" y="1283"/>
                  </a:lnTo>
                  <a:lnTo>
                    <a:pt x="4647" y="11391"/>
                  </a:lnTo>
                  <a:lnTo>
                    <a:pt x="2656" y="14605"/>
                  </a:lnTo>
                  <a:lnTo>
                    <a:pt x="468" y="18135"/>
                  </a:lnTo>
                  <a:cubicBezTo>
                    <a:pt x="0" y="18875"/>
                    <a:pt x="498" y="19855"/>
                    <a:pt x="1373" y="19900"/>
                  </a:cubicBezTo>
                  <a:cubicBezTo>
                    <a:pt x="1222" y="19961"/>
                    <a:pt x="1132" y="20112"/>
                    <a:pt x="1132" y="20278"/>
                  </a:cubicBezTo>
                  <a:lnTo>
                    <a:pt x="1132" y="20549"/>
                  </a:lnTo>
                  <a:cubicBezTo>
                    <a:pt x="1132" y="20625"/>
                    <a:pt x="1192" y="20685"/>
                    <a:pt x="1267" y="20685"/>
                  </a:cubicBezTo>
                  <a:lnTo>
                    <a:pt x="10637" y="20685"/>
                  </a:lnTo>
                  <a:cubicBezTo>
                    <a:pt x="10712" y="20685"/>
                    <a:pt x="10773" y="20625"/>
                    <a:pt x="10773" y="20549"/>
                  </a:cubicBezTo>
                  <a:lnTo>
                    <a:pt x="10773" y="20263"/>
                  </a:lnTo>
                  <a:cubicBezTo>
                    <a:pt x="10773" y="20097"/>
                    <a:pt x="10682" y="19961"/>
                    <a:pt x="10531" y="19885"/>
                  </a:cubicBezTo>
                  <a:cubicBezTo>
                    <a:pt x="11391" y="19840"/>
                    <a:pt x="11904" y="18875"/>
                    <a:pt x="11436" y="18135"/>
                  </a:cubicBezTo>
                  <a:lnTo>
                    <a:pt x="7257" y="11391"/>
                  </a:lnTo>
                  <a:lnTo>
                    <a:pt x="7257" y="1283"/>
                  </a:lnTo>
                  <a:lnTo>
                    <a:pt x="7363" y="1283"/>
                  </a:lnTo>
                  <a:cubicBezTo>
                    <a:pt x="7559" y="1283"/>
                    <a:pt x="7725" y="1132"/>
                    <a:pt x="7725" y="936"/>
                  </a:cubicBezTo>
                  <a:lnTo>
                    <a:pt x="7725" y="362"/>
                  </a:lnTo>
                  <a:cubicBezTo>
                    <a:pt x="7725" y="166"/>
                    <a:pt x="7559" y="0"/>
                    <a:pt x="7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1" name="Google Shape;281;p18"/>
            <p:cNvSpPr/>
            <p:nvPr/>
          </p:nvSpPr>
          <p:spPr>
            <a:xfrm>
              <a:off x="7704775" y="4000661"/>
              <a:ext cx="459904" cy="599424"/>
            </a:xfrm>
            <a:custGeom>
              <a:avLst/>
              <a:gdLst/>
              <a:ahLst/>
              <a:cxnLst/>
              <a:rect l="l" t="t" r="r" b="b"/>
              <a:pathLst>
                <a:path w="13927" h="18152" extrusionOk="0">
                  <a:moveTo>
                    <a:pt x="7190" y="1"/>
                  </a:moveTo>
                  <a:cubicBezTo>
                    <a:pt x="6839" y="1"/>
                    <a:pt x="6489" y="87"/>
                    <a:pt x="6171" y="257"/>
                  </a:cubicBezTo>
                  <a:cubicBezTo>
                    <a:pt x="5447" y="665"/>
                    <a:pt x="5025" y="1419"/>
                    <a:pt x="5040" y="2249"/>
                  </a:cubicBezTo>
                  <a:lnTo>
                    <a:pt x="5040" y="6172"/>
                  </a:lnTo>
                  <a:cubicBezTo>
                    <a:pt x="5025" y="7710"/>
                    <a:pt x="4632" y="9234"/>
                    <a:pt x="3848" y="10562"/>
                  </a:cubicBezTo>
                  <a:lnTo>
                    <a:pt x="3048" y="11965"/>
                  </a:lnTo>
                  <a:lnTo>
                    <a:pt x="483" y="16386"/>
                  </a:lnTo>
                  <a:cubicBezTo>
                    <a:pt x="1" y="17155"/>
                    <a:pt x="559" y="18151"/>
                    <a:pt x="1449" y="18151"/>
                  </a:cubicBezTo>
                  <a:lnTo>
                    <a:pt x="10471" y="18151"/>
                  </a:lnTo>
                  <a:cubicBezTo>
                    <a:pt x="11377" y="18151"/>
                    <a:pt x="11935" y="17155"/>
                    <a:pt x="11452" y="16386"/>
                  </a:cubicBezTo>
                  <a:lnTo>
                    <a:pt x="8902" y="11965"/>
                  </a:lnTo>
                  <a:lnTo>
                    <a:pt x="8087" y="10562"/>
                  </a:lnTo>
                  <a:cubicBezTo>
                    <a:pt x="7303" y="9219"/>
                    <a:pt x="6911" y="7710"/>
                    <a:pt x="6911" y="6172"/>
                  </a:cubicBezTo>
                  <a:lnTo>
                    <a:pt x="6911" y="2173"/>
                  </a:lnTo>
                  <a:cubicBezTo>
                    <a:pt x="6911" y="2012"/>
                    <a:pt x="7042" y="1895"/>
                    <a:pt x="7191" y="1895"/>
                  </a:cubicBezTo>
                  <a:cubicBezTo>
                    <a:pt x="7238" y="1895"/>
                    <a:pt x="7286" y="1907"/>
                    <a:pt x="7333" y="1932"/>
                  </a:cubicBezTo>
                  <a:lnTo>
                    <a:pt x="13112" y="5387"/>
                  </a:lnTo>
                  <a:cubicBezTo>
                    <a:pt x="13148" y="5408"/>
                    <a:pt x="13189" y="5418"/>
                    <a:pt x="13231" y="5418"/>
                  </a:cubicBezTo>
                  <a:cubicBezTo>
                    <a:pt x="13312" y="5418"/>
                    <a:pt x="13394" y="5381"/>
                    <a:pt x="13443" y="5312"/>
                  </a:cubicBezTo>
                  <a:lnTo>
                    <a:pt x="13851" y="4723"/>
                  </a:lnTo>
                  <a:cubicBezTo>
                    <a:pt x="13926" y="4602"/>
                    <a:pt x="13896" y="4452"/>
                    <a:pt x="13791" y="4376"/>
                  </a:cubicBezTo>
                  <a:lnTo>
                    <a:pt x="8253" y="287"/>
                  </a:lnTo>
                  <a:cubicBezTo>
                    <a:pt x="7922" y="95"/>
                    <a:pt x="7556" y="1"/>
                    <a:pt x="71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282" name="Google Shape;282;p18"/>
            <p:cNvGrpSpPr/>
            <p:nvPr/>
          </p:nvGrpSpPr>
          <p:grpSpPr>
            <a:xfrm>
              <a:off x="7017598" y="4084930"/>
              <a:ext cx="615800" cy="523541"/>
              <a:chOff x="1975225" y="1586175"/>
              <a:chExt cx="887575" cy="754600"/>
            </a:xfrm>
          </p:grpSpPr>
          <p:sp>
            <p:nvSpPr>
              <p:cNvPr id="283" name="Google Shape;283;p18"/>
              <p:cNvSpPr/>
              <p:nvPr/>
            </p:nvSpPr>
            <p:spPr>
              <a:xfrm>
                <a:off x="2671300" y="1626450"/>
                <a:ext cx="98050" cy="618575"/>
              </a:xfrm>
              <a:custGeom>
                <a:avLst/>
                <a:gdLst/>
                <a:ahLst/>
                <a:cxnLst/>
                <a:rect l="l" t="t" r="r" b="b"/>
                <a:pathLst>
                  <a:path w="3922" h="24743" extrusionOk="0">
                    <a:moveTo>
                      <a:pt x="0" y="1"/>
                    </a:moveTo>
                    <a:lnTo>
                      <a:pt x="0" y="22797"/>
                    </a:lnTo>
                    <a:cubicBezTo>
                      <a:pt x="0" y="23861"/>
                      <a:pt x="882" y="24743"/>
                      <a:pt x="1976" y="24743"/>
                    </a:cubicBezTo>
                    <a:cubicBezTo>
                      <a:pt x="3040" y="24743"/>
                      <a:pt x="3921" y="23861"/>
                      <a:pt x="3921" y="22797"/>
                    </a:cubicBezTo>
                    <a:lnTo>
                      <a:pt x="3921"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4" name="Google Shape;284;p18"/>
              <p:cNvSpPr/>
              <p:nvPr/>
            </p:nvSpPr>
            <p:spPr>
              <a:xfrm>
                <a:off x="2656100" y="1586175"/>
                <a:ext cx="131475" cy="40300"/>
              </a:xfrm>
              <a:custGeom>
                <a:avLst/>
                <a:gdLst/>
                <a:ahLst/>
                <a:cxnLst/>
                <a:rect l="l" t="t" r="r" b="b"/>
                <a:pathLst>
                  <a:path w="5259" h="1612" extrusionOk="0">
                    <a:moveTo>
                      <a:pt x="0" y="1"/>
                    </a:moveTo>
                    <a:lnTo>
                      <a:pt x="608" y="1612"/>
                    </a:lnTo>
                    <a:lnTo>
                      <a:pt x="4529" y="1612"/>
                    </a:lnTo>
                    <a:lnTo>
                      <a:pt x="5259"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5" name="Google Shape;285;p18"/>
              <p:cNvSpPr/>
              <p:nvPr/>
            </p:nvSpPr>
            <p:spPr>
              <a:xfrm>
                <a:off x="2688000" y="1865050"/>
                <a:ext cx="64625" cy="363250"/>
              </a:xfrm>
              <a:custGeom>
                <a:avLst/>
                <a:gdLst/>
                <a:ahLst/>
                <a:cxnLst/>
                <a:rect l="l" t="t" r="r" b="b"/>
                <a:pathLst>
                  <a:path w="2585" h="14530" extrusionOk="0">
                    <a:moveTo>
                      <a:pt x="1" y="1"/>
                    </a:moveTo>
                    <a:lnTo>
                      <a:pt x="1" y="13223"/>
                    </a:lnTo>
                    <a:cubicBezTo>
                      <a:pt x="1" y="13922"/>
                      <a:pt x="578" y="14530"/>
                      <a:pt x="1308" y="14530"/>
                    </a:cubicBezTo>
                    <a:cubicBezTo>
                      <a:pt x="2007" y="14530"/>
                      <a:pt x="2584" y="13922"/>
                      <a:pt x="2584" y="13223"/>
                    </a:cubicBezTo>
                    <a:lnTo>
                      <a:pt x="258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6" name="Google Shape;286;p18"/>
              <p:cNvSpPr/>
              <p:nvPr/>
            </p:nvSpPr>
            <p:spPr>
              <a:xfrm>
                <a:off x="2691800" y="2074800"/>
                <a:ext cx="57775" cy="25"/>
              </a:xfrm>
              <a:custGeom>
                <a:avLst/>
                <a:gdLst/>
                <a:ahLst/>
                <a:cxnLst/>
                <a:rect l="l" t="t" r="r" b="b"/>
                <a:pathLst>
                  <a:path w="2311" h="1" fill="none" extrusionOk="0">
                    <a:moveTo>
                      <a:pt x="2311" y="0"/>
                    </a:moveTo>
                    <a:lnTo>
                      <a:pt x="1" y="0"/>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7" name="Google Shape;287;p18"/>
              <p:cNvSpPr/>
              <p:nvPr/>
            </p:nvSpPr>
            <p:spPr>
              <a:xfrm>
                <a:off x="2691800" y="2018550"/>
                <a:ext cx="57775" cy="25"/>
              </a:xfrm>
              <a:custGeom>
                <a:avLst/>
                <a:gdLst/>
                <a:ahLst/>
                <a:cxnLst/>
                <a:rect l="l" t="t" r="r" b="b"/>
                <a:pathLst>
                  <a:path w="2311" h="1" fill="none" extrusionOk="0">
                    <a:moveTo>
                      <a:pt x="2311" y="1"/>
                    </a:moveTo>
                    <a:lnTo>
                      <a:pt x="1" y="1"/>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8" name="Google Shape;288;p18"/>
              <p:cNvSpPr/>
              <p:nvPr/>
            </p:nvSpPr>
            <p:spPr>
              <a:xfrm>
                <a:off x="2691800" y="1962325"/>
                <a:ext cx="57775" cy="25"/>
              </a:xfrm>
              <a:custGeom>
                <a:avLst/>
                <a:gdLst/>
                <a:ahLst/>
                <a:cxnLst/>
                <a:rect l="l" t="t" r="r" b="b"/>
                <a:pathLst>
                  <a:path w="2311" h="1" fill="none" extrusionOk="0">
                    <a:moveTo>
                      <a:pt x="2311" y="1"/>
                    </a:moveTo>
                    <a:lnTo>
                      <a:pt x="1" y="1"/>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9" name="Google Shape;289;p18"/>
              <p:cNvSpPr/>
              <p:nvPr/>
            </p:nvSpPr>
            <p:spPr>
              <a:xfrm>
                <a:off x="2691800" y="1906100"/>
                <a:ext cx="57775" cy="25"/>
              </a:xfrm>
              <a:custGeom>
                <a:avLst/>
                <a:gdLst/>
                <a:ahLst/>
                <a:cxnLst/>
                <a:rect l="l" t="t" r="r" b="b"/>
                <a:pathLst>
                  <a:path w="2311" h="1" fill="none" extrusionOk="0">
                    <a:moveTo>
                      <a:pt x="2311" y="0"/>
                    </a:moveTo>
                    <a:lnTo>
                      <a:pt x="1" y="0"/>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0" name="Google Shape;290;p18"/>
              <p:cNvSpPr/>
              <p:nvPr/>
            </p:nvSpPr>
            <p:spPr>
              <a:xfrm>
                <a:off x="2691800" y="1849850"/>
                <a:ext cx="57775" cy="25"/>
              </a:xfrm>
              <a:custGeom>
                <a:avLst/>
                <a:gdLst/>
                <a:ahLst/>
                <a:cxnLst/>
                <a:rect l="l" t="t" r="r" b="b"/>
                <a:pathLst>
                  <a:path w="2311" h="1" fill="none" extrusionOk="0">
                    <a:moveTo>
                      <a:pt x="2311" y="1"/>
                    </a:moveTo>
                    <a:lnTo>
                      <a:pt x="1" y="1"/>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1" name="Google Shape;291;p18"/>
              <p:cNvSpPr/>
              <p:nvPr/>
            </p:nvSpPr>
            <p:spPr>
              <a:xfrm>
                <a:off x="2691800" y="1793625"/>
                <a:ext cx="57775" cy="25"/>
              </a:xfrm>
              <a:custGeom>
                <a:avLst/>
                <a:gdLst/>
                <a:ahLst/>
                <a:cxnLst/>
                <a:rect l="l" t="t" r="r" b="b"/>
                <a:pathLst>
                  <a:path w="2311" h="1" fill="none" extrusionOk="0">
                    <a:moveTo>
                      <a:pt x="2311" y="1"/>
                    </a:moveTo>
                    <a:lnTo>
                      <a:pt x="1" y="1"/>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2" name="Google Shape;292;p18"/>
              <p:cNvSpPr/>
              <p:nvPr/>
            </p:nvSpPr>
            <p:spPr>
              <a:xfrm>
                <a:off x="2691800" y="1736650"/>
                <a:ext cx="57775" cy="25"/>
              </a:xfrm>
              <a:custGeom>
                <a:avLst/>
                <a:gdLst/>
                <a:ahLst/>
                <a:cxnLst/>
                <a:rect l="l" t="t" r="r" b="b"/>
                <a:pathLst>
                  <a:path w="2311" h="1" fill="none" extrusionOk="0">
                    <a:moveTo>
                      <a:pt x="2311" y="0"/>
                    </a:moveTo>
                    <a:lnTo>
                      <a:pt x="1" y="0"/>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3" name="Google Shape;293;p18"/>
              <p:cNvSpPr/>
              <p:nvPr/>
            </p:nvSpPr>
            <p:spPr>
              <a:xfrm>
                <a:off x="2469150" y="1626450"/>
                <a:ext cx="98825" cy="618575"/>
              </a:xfrm>
              <a:custGeom>
                <a:avLst/>
                <a:gdLst/>
                <a:ahLst/>
                <a:cxnLst/>
                <a:rect l="l" t="t" r="r" b="b"/>
                <a:pathLst>
                  <a:path w="3953" h="24743" extrusionOk="0">
                    <a:moveTo>
                      <a:pt x="1" y="1"/>
                    </a:moveTo>
                    <a:lnTo>
                      <a:pt x="1" y="22797"/>
                    </a:lnTo>
                    <a:cubicBezTo>
                      <a:pt x="1" y="23861"/>
                      <a:pt x="882" y="24743"/>
                      <a:pt x="1977" y="24743"/>
                    </a:cubicBezTo>
                    <a:cubicBezTo>
                      <a:pt x="3071" y="24743"/>
                      <a:pt x="3952" y="23861"/>
                      <a:pt x="3952" y="22797"/>
                    </a:cubicBezTo>
                    <a:lnTo>
                      <a:pt x="395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4" name="Google Shape;294;p18"/>
              <p:cNvSpPr/>
              <p:nvPr/>
            </p:nvSpPr>
            <p:spPr>
              <a:xfrm>
                <a:off x="2453950" y="1586175"/>
                <a:ext cx="131500" cy="40300"/>
              </a:xfrm>
              <a:custGeom>
                <a:avLst/>
                <a:gdLst/>
                <a:ahLst/>
                <a:cxnLst/>
                <a:rect l="l" t="t" r="r" b="b"/>
                <a:pathLst>
                  <a:path w="5260" h="1612" extrusionOk="0">
                    <a:moveTo>
                      <a:pt x="1" y="1"/>
                    </a:moveTo>
                    <a:lnTo>
                      <a:pt x="609" y="1612"/>
                    </a:lnTo>
                    <a:lnTo>
                      <a:pt x="4560" y="1612"/>
                    </a:lnTo>
                    <a:lnTo>
                      <a:pt x="5259"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5" name="Google Shape;295;p18"/>
              <p:cNvSpPr/>
              <p:nvPr/>
            </p:nvSpPr>
            <p:spPr>
              <a:xfrm>
                <a:off x="2485875" y="1983600"/>
                <a:ext cx="64625" cy="244700"/>
              </a:xfrm>
              <a:custGeom>
                <a:avLst/>
                <a:gdLst/>
                <a:ahLst/>
                <a:cxnLst/>
                <a:rect l="l" t="t" r="r" b="b"/>
                <a:pathLst>
                  <a:path w="2585" h="9788" extrusionOk="0">
                    <a:moveTo>
                      <a:pt x="31" y="1"/>
                    </a:moveTo>
                    <a:lnTo>
                      <a:pt x="31" y="8481"/>
                    </a:lnTo>
                    <a:cubicBezTo>
                      <a:pt x="0" y="9180"/>
                      <a:pt x="608" y="9788"/>
                      <a:pt x="1308" y="9788"/>
                    </a:cubicBezTo>
                    <a:cubicBezTo>
                      <a:pt x="2007" y="9758"/>
                      <a:pt x="2584" y="9210"/>
                      <a:pt x="2584" y="8481"/>
                    </a:cubicBezTo>
                    <a:lnTo>
                      <a:pt x="258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6" name="Google Shape;296;p18"/>
              <p:cNvSpPr/>
              <p:nvPr/>
            </p:nvSpPr>
            <p:spPr>
              <a:xfrm>
                <a:off x="2489675" y="2074800"/>
                <a:ext cx="57775" cy="25"/>
              </a:xfrm>
              <a:custGeom>
                <a:avLst/>
                <a:gdLst/>
                <a:ahLst/>
                <a:cxnLst/>
                <a:rect l="l" t="t" r="r" b="b"/>
                <a:pathLst>
                  <a:path w="2311" h="1" fill="none" extrusionOk="0">
                    <a:moveTo>
                      <a:pt x="2311" y="0"/>
                    </a:moveTo>
                    <a:lnTo>
                      <a:pt x="0" y="0"/>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7" name="Google Shape;297;p18"/>
              <p:cNvSpPr/>
              <p:nvPr/>
            </p:nvSpPr>
            <p:spPr>
              <a:xfrm>
                <a:off x="2489675" y="2018550"/>
                <a:ext cx="57775" cy="25"/>
              </a:xfrm>
              <a:custGeom>
                <a:avLst/>
                <a:gdLst/>
                <a:ahLst/>
                <a:cxnLst/>
                <a:rect l="l" t="t" r="r" b="b"/>
                <a:pathLst>
                  <a:path w="2311" h="1" fill="none" extrusionOk="0">
                    <a:moveTo>
                      <a:pt x="2311" y="1"/>
                    </a:moveTo>
                    <a:lnTo>
                      <a:pt x="0" y="1"/>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8" name="Google Shape;298;p18"/>
              <p:cNvSpPr/>
              <p:nvPr/>
            </p:nvSpPr>
            <p:spPr>
              <a:xfrm>
                <a:off x="2489675" y="1962325"/>
                <a:ext cx="57775" cy="25"/>
              </a:xfrm>
              <a:custGeom>
                <a:avLst/>
                <a:gdLst/>
                <a:ahLst/>
                <a:cxnLst/>
                <a:rect l="l" t="t" r="r" b="b"/>
                <a:pathLst>
                  <a:path w="2311" h="1" fill="none" extrusionOk="0">
                    <a:moveTo>
                      <a:pt x="2311" y="1"/>
                    </a:moveTo>
                    <a:lnTo>
                      <a:pt x="0" y="1"/>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9" name="Google Shape;299;p18"/>
              <p:cNvSpPr/>
              <p:nvPr/>
            </p:nvSpPr>
            <p:spPr>
              <a:xfrm>
                <a:off x="2489675" y="1906100"/>
                <a:ext cx="57775" cy="25"/>
              </a:xfrm>
              <a:custGeom>
                <a:avLst/>
                <a:gdLst/>
                <a:ahLst/>
                <a:cxnLst/>
                <a:rect l="l" t="t" r="r" b="b"/>
                <a:pathLst>
                  <a:path w="2311" h="1" fill="none" extrusionOk="0">
                    <a:moveTo>
                      <a:pt x="2311" y="0"/>
                    </a:moveTo>
                    <a:lnTo>
                      <a:pt x="0" y="0"/>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0" name="Google Shape;300;p18"/>
              <p:cNvSpPr/>
              <p:nvPr/>
            </p:nvSpPr>
            <p:spPr>
              <a:xfrm>
                <a:off x="2489675" y="1849850"/>
                <a:ext cx="57775" cy="25"/>
              </a:xfrm>
              <a:custGeom>
                <a:avLst/>
                <a:gdLst/>
                <a:ahLst/>
                <a:cxnLst/>
                <a:rect l="l" t="t" r="r" b="b"/>
                <a:pathLst>
                  <a:path w="2311" h="1" fill="none" extrusionOk="0">
                    <a:moveTo>
                      <a:pt x="2311" y="1"/>
                    </a:moveTo>
                    <a:lnTo>
                      <a:pt x="0" y="1"/>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1" name="Google Shape;301;p18"/>
              <p:cNvSpPr/>
              <p:nvPr/>
            </p:nvSpPr>
            <p:spPr>
              <a:xfrm>
                <a:off x="2489675" y="1793625"/>
                <a:ext cx="57775" cy="25"/>
              </a:xfrm>
              <a:custGeom>
                <a:avLst/>
                <a:gdLst/>
                <a:ahLst/>
                <a:cxnLst/>
                <a:rect l="l" t="t" r="r" b="b"/>
                <a:pathLst>
                  <a:path w="2311" h="1" fill="none" extrusionOk="0">
                    <a:moveTo>
                      <a:pt x="2311" y="1"/>
                    </a:moveTo>
                    <a:lnTo>
                      <a:pt x="0" y="1"/>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2" name="Google Shape;302;p18"/>
              <p:cNvSpPr/>
              <p:nvPr/>
            </p:nvSpPr>
            <p:spPr>
              <a:xfrm>
                <a:off x="2489675" y="1736650"/>
                <a:ext cx="57775" cy="25"/>
              </a:xfrm>
              <a:custGeom>
                <a:avLst/>
                <a:gdLst/>
                <a:ahLst/>
                <a:cxnLst/>
                <a:rect l="l" t="t" r="r" b="b"/>
                <a:pathLst>
                  <a:path w="2311" h="1" fill="none" extrusionOk="0">
                    <a:moveTo>
                      <a:pt x="2311" y="0"/>
                    </a:moveTo>
                    <a:lnTo>
                      <a:pt x="0" y="0"/>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3" name="Google Shape;303;p18"/>
              <p:cNvSpPr/>
              <p:nvPr/>
            </p:nvSpPr>
            <p:spPr>
              <a:xfrm>
                <a:off x="2267775" y="1626450"/>
                <a:ext cx="98050" cy="618575"/>
              </a:xfrm>
              <a:custGeom>
                <a:avLst/>
                <a:gdLst/>
                <a:ahLst/>
                <a:cxnLst/>
                <a:rect l="l" t="t" r="r" b="b"/>
                <a:pathLst>
                  <a:path w="3922" h="24743" extrusionOk="0">
                    <a:moveTo>
                      <a:pt x="1" y="1"/>
                    </a:moveTo>
                    <a:lnTo>
                      <a:pt x="1" y="22797"/>
                    </a:lnTo>
                    <a:cubicBezTo>
                      <a:pt x="1" y="23861"/>
                      <a:pt x="882" y="24743"/>
                      <a:pt x="1946" y="24743"/>
                    </a:cubicBezTo>
                    <a:cubicBezTo>
                      <a:pt x="3040" y="24743"/>
                      <a:pt x="3922" y="23861"/>
                      <a:pt x="3922" y="22797"/>
                    </a:cubicBezTo>
                    <a:lnTo>
                      <a:pt x="392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4" name="Google Shape;304;p18"/>
              <p:cNvSpPr/>
              <p:nvPr/>
            </p:nvSpPr>
            <p:spPr>
              <a:xfrm>
                <a:off x="2251825" y="1586175"/>
                <a:ext cx="131500" cy="40300"/>
              </a:xfrm>
              <a:custGeom>
                <a:avLst/>
                <a:gdLst/>
                <a:ahLst/>
                <a:cxnLst/>
                <a:rect l="l" t="t" r="r" b="b"/>
                <a:pathLst>
                  <a:path w="5260" h="1612" extrusionOk="0">
                    <a:moveTo>
                      <a:pt x="1" y="1"/>
                    </a:moveTo>
                    <a:lnTo>
                      <a:pt x="639" y="1612"/>
                    </a:lnTo>
                    <a:lnTo>
                      <a:pt x="4560" y="1612"/>
                    </a:lnTo>
                    <a:lnTo>
                      <a:pt x="5259"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5" name="Google Shape;305;p18"/>
              <p:cNvSpPr/>
              <p:nvPr/>
            </p:nvSpPr>
            <p:spPr>
              <a:xfrm>
                <a:off x="2284500" y="1934975"/>
                <a:ext cx="64625" cy="293325"/>
              </a:xfrm>
              <a:custGeom>
                <a:avLst/>
                <a:gdLst/>
                <a:ahLst/>
                <a:cxnLst/>
                <a:rect l="l" t="t" r="r" b="b"/>
                <a:pathLst>
                  <a:path w="2585" h="11733" extrusionOk="0">
                    <a:moveTo>
                      <a:pt x="1" y="0"/>
                    </a:moveTo>
                    <a:lnTo>
                      <a:pt x="1" y="10426"/>
                    </a:lnTo>
                    <a:cubicBezTo>
                      <a:pt x="1" y="11125"/>
                      <a:pt x="578" y="11703"/>
                      <a:pt x="1277" y="11733"/>
                    </a:cubicBezTo>
                    <a:cubicBezTo>
                      <a:pt x="2007" y="11733"/>
                      <a:pt x="2584" y="11125"/>
                      <a:pt x="2584" y="10426"/>
                    </a:cubicBezTo>
                    <a:lnTo>
                      <a:pt x="258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6" name="Google Shape;306;p18"/>
              <p:cNvSpPr/>
              <p:nvPr/>
            </p:nvSpPr>
            <p:spPr>
              <a:xfrm>
                <a:off x="2287550" y="2074800"/>
                <a:ext cx="57775" cy="25"/>
              </a:xfrm>
              <a:custGeom>
                <a:avLst/>
                <a:gdLst/>
                <a:ahLst/>
                <a:cxnLst/>
                <a:rect l="l" t="t" r="r" b="b"/>
                <a:pathLst>
                  <a:path w="2311" h="1" fill="none" extrusionOk="0">
                    <a:moveTo>
                      <a:pt x="2310" y="0"/>
                    </a:moveTo>
                    <a:lnTo>
                      <a:pt x="0" y="0"/>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7" name="Google Shape;307;p18"/>
              <p:cNvSpPr/>
              <p:nvPr/>
            </p:nvSpPr>
            <p:spPr>
              <a:xfrm>
                <a:off x="2287550" y="2018550"/>
                <a:ext cx="57775" cy="25"/>
              </a:xfrm>
              <a:custGeom>
                <a:avLst/>
                <a:gdLst/>
                <a:ahLst/>
                <a:cxnLst/>
                <a:rect l="l" t="t" r="r" b="b"/>
                <a:pathLst>
                  <a:path w="2311" h="1" fill="none" extrusionOk="0">
                    <a:moveTo>
                      <a:pt x="2310" y="1"/>
                    </a:moveTo>
                    <a:lnTo>
                      <a:pt x="0" y="1"/>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8" name="Google Shape;308;p18"/>
              <p:cNvSpPr/>
              <p:nvPr/>
            </p:nvSpPr>
            <p:spPr>
              <a:xfrm>
                <a:off x="2287550" y="1962325"/>
                <a:ext cx="57775" cy="25"/>
              </a:xfrm>
              <a:custGeom>
                <a:avLst/>
                <a:gdLst/>
                <a:ahLst/>
                <a:cxnLst/>
                <a:rect l="l" t="t" r="r" b="b"/>
                <a:pathLst>
                  <a:path w="2311" h="1" fill="none" extrusionOk="0">
                    <a:moveTo>
                      <a:pt x="2310" y="1"/>
                    </a:moveTo>
                    <a:lnTo>
                      <a:pt x="0" y="1"/>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9" name="Google Shape;309;p18"/>
              <p:cNvSpPr/>
              <p:nvPr/>
            </p:nvSpPr>
            <p:spPr>
              <a:xfrm>
                <a:off x="2287550" y="1906100"/>
                <a:ext cx="57775" cy="25"/>
              </a:xfrm>
              <a:custGeom>
                <a:avLst/>
                <a:gdLst/>
                <a:ahLst/>
                <a:cxnLst/>
                <a:rect l="l" t="t" r="r" b="b"/>
                <a:pathLst>
                  <a:path w="2311" h="1" fill="none" extrusionOk="0">
                    <a:moveTo>
                      <a:pt x="2310" y="0"/>
                    </a:moveTo>
                    <a:lnTo>
                      <a:pt x="0" y="0"/>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0" name="Google Shape;310;p18"/>
              <p:cNvSpPr/>
              <p:nvPr/>
            </p:nvSpPr>
            <p:spPr>
              <a:xfrm>
                <a:off x="2287550" y="1849850"/>
                <a:ext cx="57775" cy="25"/>
              </a:xfrm>
              <a:custGeom>
                <a:avLst/>
                <a:gdLst/>
                <a:ahLst/>
                <a:cxnLst/>
                <a:rect l="l" t="t" r="r" b="b"/>
                <a:pathLst>
                  <a:path w="2311" h="1" fill="none" extrusionOk="0">
                    <a:moveTo>
                      <a:pt x="2310" y="1"/>
                    </a:moveTo>
                    <a:lnTo>
                      <a:pt x="0" y="1"/>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1" name="Google Shape;311;p18"/>
              <p:cNvSpPr/>
              <p:nvPr/>
            </p:nvSpPr>
            <p:spPr>
              <a:xfrm>
                <a:off x="2287550" y="1793625"/>
                <a:ext cx="57775" cy="25"/>
              </a:xfrm>
              <a:custGeom>
                <a:avLst/>
                <a:gdLst/>
                <a:ahLst/>
                <a:cxnLst/>
                <a:rect l="l" t="t" r="r" b="b"/>
                <a:pathLst>
                  <a:path w="2311" h="1" fill="none" extrusionOk="0">
                    <a:moveTo>
                      <a:pt x="2310" y="1"/>
                    </a:moveTo>
                    <a:lnTo>
                      <a:pt x="0" y="1"/>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2" name="Google Shape;312;p18"/>
              <p:cNvSpPr/>
              <p:nvPr/>
            </p:nvSpPr>
            <p:spPr>
              <a:xfrm>
                <a:off x="2287550" y="1736650"/>
                <a:ext cx="57775" cy="25"/>
              </a:xfrm>
              <a:custGeom>
                <a:avLst/>
                <a:gdLst/>
                <a:ahLst/>
                <a:cxnLst/>
                <a:rect l="l" t="t" r="r" b="b"/>
                <a:pathLst>
                  <a:path w="2311" h="1" fill="none" extrusionOk="0">
                    <a:moveTo>
                      <a:pt x="2310" y="0"/>
                    </a:moveTo>
                    <a:lnTo>
                      <a:pt x="0" y="0"/>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3" name="Google Shape;313;p18"/>
              <p:cNvSpPr/>
              <p:nvPr/>
            </p:nvSpPr>
            <p:spPr>
              <a:xfrm>
                <a:off x="2065650" y="1626450"/>
                <a:ext cx="98050" cy="618575"/>
              </a:xfrm>
              <a:custGeom>
                <a:avLst/>
                <a:gdLst/>
                <a:ahLst/>
                <a:cxnLst/>
                <a:rect l="l" t="t" r="r" b="b"/>
                <a:pathLst>
                  <a:path w="3922" h="24743" extrusionOk="0">
                    <a:moveTo>
                      <a:pt x="1" y="1"/>
                    </a:moveTo>
                    <a:lnTo>
                      <a:pt x="1" y="22797"/>
                    </a:lnTo>
                    <a:cubicBezTo>
                      <a:pt x="1" y="23861"/>
                      <a:pt x="882" y="24743"/>
                      <a:pt x="1946" y="24743"/>
                    </a:cubicBezTo>
                    <a:cubicBezTo>
                      <a:pt x="3040" y="24743"/>
                      <a:pt x="3922" y="23861"/>
                      <a:pt x="3922" y="22797"/>
                    </a:cubicBezTo>
                    <a:lnTo>
                      <a:pt x="392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4" name="Google Shape;314;p18"/>
              <p:cNvSpPr/>
              <p:nvPr/>
            </p:nvSpPr>
            <p:spPr>
              <a:xfrm>
                <a:off x="2049700" y="1586175"/>
                <a:ext cx="132250" cy="40300"/>
              </a:xfrm>
              <a:custGeom>
                <a:avLst/>
                <a:gdLst/>
                <a:ahLst/>
                <a:cxnLst/>
                <a:rect l="l" t="t" r="r" b="b"/>
                <a:pathLst>
                  <a:path w="5290" h="1612" extrusionOk="0">
                    <a:moveTo>
                      <a:pt x="0" y="1"/>
                    </a:moveTo>
                    <a:lnTo>
                      <a:pt x="639" y="1612"/>
                    </a:lnTo>
                    <a:lnTo>
                      <a:pt x="4560" y="1612"/>
                    </a:lnTo>
                    <a:lnTo>
                      <a:pt x="5289"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5" name="Google Shape;315;p18"/>
              <p:cNvSpPr/>
              <p:nvPr/>
            </p:nvSpPr>
            <p:spPr>
              <a:xfrm>
                <a:off x="2082375" y="1755625"/>
                <a:ext cx="64625" cy="472675"/>
              </a:xfrm>
              <a:custGeom>
                <a:avLst/>
                <a:gdLst/>
                <a:ahLst/>
                <a:cxnLst/>
                <a:rect l="l" t="t" r="r" b="b"/>
                <a:pathLst>
                  <a:path w="2585" h="18907" extrusionOk="0">
                    <a:moveTo>
                      <a:pt x="0" y="1"/>
                    </a:moveTo>
                    <a:lnTo>
                      <a:pt x="0" y="17600"/>
                    </a:lnTo>
                    <a:cubicBezTo>
                      <a:pt x="0" y="18299"/>
                      <a:pt x="578" y="18877"/>
                      <a:pt x="1277" y="18907"/>
                    </a:cubicBezTo>
                    <a:cubicBezTo>
                      <a:pt x="2006" y="18877"/>
                      <a:pt x="2584" y="18299"/>
                      <a:pt x="2584" y="17600"/>
                    </a:cubicBezTo>
                    <a:lnTo>
                      <a:pt x="258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6" name="Google Shape;316;p18"/>
              <p:cNvSpPr/>
              <p:nvPr/>
            </p:nvSpPr>
            <p:spPr>
              <a:xfrm>
                <a:off x="2085400" y="2074800"/>
                <a:ext cx="58550" cy="25"/>
              </a:xfrm>
              <a:custGeom>
                <a:avLst/>
                <a:gdLst/>
                <a:ahLst/>
                <a:cxnLst/>
                <a:rect l="l" t="t" r="r" b="b"/>
                <a:pathLst>
                  <a:path w="2342" h="1" fill="none" extrusionOk="0">
                    <a:moveTo>
                      <a:pt x="2341" y="0"/>
                    </a:moveTo>
                    <a:lnTo>
                      <a:pt x="1" y="0"/>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7" name="Google Shape;317;p18"/>
              <p:cNvSpPr/>
              <p:nvPr/>
            </p:nvSpPr>
            <p:spPr>
              <a:xfrm>
                <a:off x="2085400" y="2018550"/>
                <a:ext cx="58550" cy="25"/>
              </a:xfrm>
              <a:custGeom>
                <a:avLst/>
                <a:gdLst/>
                <a:ahLst/>
                <a:cxnLst/>
                <a:rect l="l" t="t" r="r" b="b"/>
                <a:pathLst>
                  <a:path w="2342" h="1" fill="none" extrusionOk="0">
                    <a:moveTo>
                      <a:pt x="2341" y="1"/>
                    </a:moveTo>
                    <a:lnTo>
                      <a:pt x="1" y="1"/>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8" name="Google Shape;318;p18"/>
              <p:cNvSpPr/>
              <p:nvPr/>
            </p:nvSpPr>
            <p:spPr>
              <a:xfrm>
                <a:off x="2085400" y="1962325"/>
                <a:ext cx="58550" cy="25"/>
              </a:xfrm>
              <a:custGeom>
                <a:avLst/>
                <a:gdLst/>
                <a:ahLst/>
                <a:cxnLst/>
                <a:rect l="l" t="t" r="r" b="b"/>
                <a:pathLst>
                  <a:path w="2342" h="1" fill="none" extrusionOk="0">
                    <a:moveTo>
                      <a:pt x="2341" y="1"/>
                    </a:moveTo>
                    <a:lnTo>
                      <a:pt x="1" y="1"/>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9" name="Google Shape;319;p18"/>
              <p:cNvSpPr/>
              <p:nvPr/>
            </p:nvSpPr>
            <p:spPr>
              <a:xfrm>
                <a:off x="2085400" y="1906100"/>
                <a:ext cx="58550" cy="25"/>
              </a:xfrm>
              <a:custGeom>
                <a:avLst/>
                <a:gdLst/>
                <a:ahLst/>
                <a:cxnLst/>
                <a:rect l="l" t="t" r="r" b="b"/>
                <a:pathLst>
                  <a:path w="2342" h="1" fill="none" extrusionOk="0">
                    <a:moveTo>
                      <a:pt x="2341" y="0"/>
                    </a:moveTo>
                    <a:lnTo>
                      <a:pt x="1" y="0"/>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0" name="Google Shape;320;p18"/>
              <p:cNvSpPr/>
              <p:nvPr/>
            </p:nvSpPr>
            <p:spPr>
              <a:xfrm>
                <a:off x="2085400" y="1849850"/>
                <a:ext cx="58550" cy="25"/>
              </a:xfrm>
              <a:custGeom>
                <a:avLst/>
                <a:gdLst/>
                <a:ahLst/>
                <a:cxnLst/>
                <a:rect l="l" t="t" r="r" b="b"/>
                <a:pathLst>
                  <a:path w="2342" h="1" fill="none" extrusionOk="0">
                    <a:moveTo>
                      <a:pt x="2341" y="1"/>
                    </a:moveTo>
                    <a:lnTo>
                      <a:pt x="1" y="1"/>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1" name="Google Shape;321;p18"/>
              <p:cNvSpPr/>
              <p:nvPr/>
            </p:nvSpPr>
            <p:spPr>
              <a:xfrm>
                <a:off x="2085400" y="1793625"/>
                <a:ext cx="58550" cy="25"/>
              </a:xfrm>
              <a:custGeom>
                <a:avLst/>
                <a:gdLst/>
                <a:ahLst/>
                <a:cxnLst/>
                <a:rect l="l" t="t" r="r" b="b"/>
                <a:pathLst>
                  <a:path w="2342" h="1" fill="none" extrusionOk="0">
                    <a:moveTo>
                      <a:pt x="2341" y="1"/>
                    </a:moveTo>
                    <a:lnTo>
                      <a:pt x="1" y="1"/>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2" name="Google Shape;322;p18"/>
              <p:cNvSpPr/>
              <p:nvPr/>
            </p:nvSpPr>
            <p:spPr>
              <a:xfrm>
                <a:off x="2085400" y="1736650"/>
                <a:ext cx="58550" cy="25"/>
              </a:xfrm>
              <a:custGeom>
                <a:avLst/>
                <a:gdLst/>
                <a:ahLst/>
                <a:cxnLst/>
                <a:rect l="l" t="t" r="r" b="b"/>
                <a:pathLst>
                  <a:path w="2342" h="1" fill="none" extrusionOk="0">
                    <a:moveTo>
                      <a:pt x="2341" y="0"/>
                    </a:moveTo>
                    <a:lnTo>
                      <a:pt x="1" y="0"/>
                    </a:lnTo>
                  </a:path>
                </a:pathLst>
              </a:custGeom>
              <a:solidFill>
                <a:schemeClr val="lt1"/>
              </a:solid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3" name="Google Shape;323;p18"/>
              <p:cNvSpPr/>
              <p:nvPr/>
            </p:nvSpPr>
            <p:spPr>
              <a:xfrm>
                <a:off x="1975225" y="1699400"/>
                <a:ext cx="887575" cy="596550"/>
              </a:xfrm>
              <a:custGeom>
                <a:avLst/>
                <a:gdLst/>
                <a:ahLst/>
                <a:cxnLst/>
                <a:rect l="l" t="t" r="r" b="b"/>
                <a:pathLst>
                  <a:path w="35503" h="23862" fill="none" extrusionOk="0">
                    <a:moveTo>
                      <a:pt x="2341" y="31"/>
                    </a:moveTo>
                    <a:lnTo>
                      <a:pt x="33162" y="31"/>
                    </a:lnTo>
                    <a:cubicBezTo>
                      <a:pt x="34439" y="31"/>
                      <a:pt x="35503" y="1064"/>
                      <a:pt x="35503" y="2341"/>
                    </a:cubicBezTo>
                    <a:lnTo>
                      <a:pt x="35503" y="23861"/>
                    </a:lnTo>
                    <a:lnTo>
                      <a:pt x="1" y="23861"/>
                    </a:lnTo>
                    <a:lnTo>
                      <a:pt x="1" y="2341"/>
                    </a:lnTo>
                    <a:cubicBezTo>
                      <a:pt x="1" y="1064"/>
                      <a:pt x="1034" y="1"/>
                      <a:pt x="2341" y="31"/>
                    </a:cubicBezTo>
                    <a:close/>
                  </a:path>
                </a:pathLst>
              </a:custGeom>
              <a:solidFill>
                <a:schemeClr val="lt1"/>
              </a:solid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4" name="Google Shape;324;p18"/>
              <p:cNvSpPr/>
              <p:nvPr/>
            </p:nvSpPr>
            <p:spPr>
              <a:xfrm>
                <a:off x="2035250" y="2295925"/>
                <a:ext cx="151250" cy="44850"/>
              </a:xfrm>
              <a:custGeom>
                <a:avLst/>
                <a:gdLst/>
                <a:ahLst/>
                <a:cxnLst/>
                <a:rect l="l" t="t" r="r" b="b"/>
                <a:pathLst>
                  <a:path w="6050" h="1794" extrusionOk="0">
                    <a:moveTo>
                      <a:pt x="1" y="0"/>
                    </a:moveTo>
                    <a:lnTo>
                      <a:pt x="1" y="1794"/>
                    </a:lnTo>
                    <a:lnTo>
                      <a:pt x="6050" y="1794"/>
                    </a:lnTo>
                    <a:lnTo>
                      <a:pt x="6050"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5" name="Google Shape;325;p18"/>
              <p:cNvSpPr/>
              <p:nvPr/>
            </p:nvSpPr>
            <p:spPr>
              <a:xfrm>
                <a:off x="2650775" y="2295925"/>
                <a:ext cx="151250" cy="44850"/>
              </a:xfrm>
              <a:custGeom>
                <a:avLst/>
                <a:gdLst/>
                <a:ahLst/>
                <a:cxnLst/>
                <a:rect l="l" t="t" r="r" b="b"/>
                <a:pathLst>
                  <a:path w="6050" h="1794" extrusionOk="0">
                    <a:moveTo>
                      <a:pt x="0" y="0"/>
                    </a:moveTo>
                    <a:lnTo>
                      <a:pt x="0" y="1794"/>
                    </a:lnTo>
                    <a:lnTo>
                      <a:pt x="6049" y="1794"/>
                    </a:lnTo>
                    <a:lnTo>
                      <a:pt x="6049"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326" name="Google Shape;326;p18"/>
            <p:cNvSpPr/>
            <p:nvPr/>
          </p:nvSpPr>
          <p:spPr>
            <a:xfrm rot="-5400000">
              <a:off x="7865167" y="3671368"/>
              <a:ext cx="534875" cy="900000"/>
            </a:xfrm>
            <a:custGeom>
              <a:avLst/>
              <a:gdLst/>
              <a:ahLst/>
              <a:cxnLst/>
              <a:rect l="l" t="t" r="r" b="b"/>
              <a:pathLst>
                <a:path w="21395" h="36000" fill="none" extrusionOk="0">
                  <a:moveTo>
                    <a:pt x="0" y="11754"/>
                  </a:moveTo>
                  <a:lnTo>
                    <a:pt x="0" y="3441"/>
                  </a:lnTo>
                  <a:cubicBezTo>
                    <a:pt x="0" y="1540"/>
                    <a:pt x="1539" y="1"/>
                    <a:pt x="3440" y="1"/>
                  </a:cubicBezTo>
                  <a:lnTo>
                    <a:pt x="17607" y="1"/>
                  </a:lnTo>
                  <a:cubicBezTo>
                    <a:pt x="19508" y="1"/>
                    <a:pt x="21047" y="1540"/>
                    <a:pt x="21047" y="3441"/>
                  </a:cubicBezTo>
                  <a:lnTo>
                    <a:pt x="21047" y="7680"/>
                  </a:lnTo>
                  <a:cubicBezTo>
                    <a:pt x="21078" y="8571"/>
                    <a:pt x="21078" y="9446"/>
                    <a:pt x="20806" y="10290"/>
                  </a:cubicBezTo>
                  <a:cubicBezTo>
                    <a:pt x="20565" y="11075"/>
                    <a:pt x="19765" y="11618"/>
                    <a:pt x="18980" y="11769"/>
                  </a:cubicBezTo>
                  <a:cubicBezTo>
                    <a:pt x="18332" y="11905"/>
                    <a:pt x="17321" y="11935"/>
                    <a:pt x="16763" y="11497"/>
                  </a:cubicBezTo>
                  <a:cubicBezTo>
                    <a:pt x="15978" y="10864"/>
                    <a:pt x="16189" y="9928"/>
                    <a:pt x="17079" y="9506"/>
                  </a:cubicBezTo>
                  <a:cubicBezTo>
                    <a:pt x="17562" y="9280"/>
                    <a:pt x="18090" y="9249"/>
                    <a:pt x="18618" y="9234"/>
                  </a:cubicBezTo>
                  <a:cubicBezTo>
                    <a:pt x="19463" y="9204"/>
                    <a:pt x="20414" y="9280"/>
                    <a:pt x="20927" y="9943"/>
                  </a:cubicBezTo>
                  <a:cubicBezTo>
                    <a:pt x="21228" y="10351"/>
                    <a:pt x="21289" y="10879"/>
                    <a:pt x="21319" y="11377"/>
                  </a:cubicBezTo>
                  <a:lnTo>
                    <a:pt x="21319" y="13987"/>
                  </a:lnTo>
                  <a:cubicBezTo>
                    <a:pt x="21394" y="15179"/>
                    <a:pt x="20474" y="16446"/>
                    <a:pt x="19297" y="16627"/>
                  </a:cubicBezTo>
                  <a:cubicBezTo>
                    <a:pt x="18845" y="16688"/>
                    <a:pt x="18392" y="16672"/>
                    <a:pt x="17939" y="16582"/>
                  </a:cubicBezTo>
                  <a:cubicBezTo>
                    <a:pt x="17472" y="16537"/>
                    <a:pt x="17034" y="16386"/>
                    <a:pt x="16642" y="16129"/>
                  </a:cubicBezTo>
                  <a:cubicBezTo>
                    <a:pt x="16265" y="15843"/>
                    <a:pt x="16038" y="15375"/>
                    <a:pt x="16159" y="14922"/>
                  </a:cubicBezTo>
                  <a:cubicBezTo>
                    <a:pt x="16265" y="14590"/>
                    <a:pt x="16506" y="14304"/>
                    <a:pt x="16823" y="14153"/>
                  </a:cubicBezTo>
                  <a:cubicBezTo>
                    <a:pt x="18679" y="13036"/>
                    <a:pt x="21183" y="14304"/>
                    <a:pt x="21183" y="16507"/>
                  </a:cubicBezTo>
                  <a:lnTo>
                    <a:pt x="21183" y="18106"/>
                  </a:lnTo>
                  <a:cubicBezTo>
                    <a:pt x="21168" y="18513"/>
                    <a:pt x="21123" y="18921"/>
                    <a:pt x="21047" y="19313"/>
                  </a:cubicBezTo>
                  <a:cubicBezTo>
                    <a:pt x="20972" y="19720"/>
                    <a:pt x="20806" y="20097"/>
                    <a:pt x="20550" y="20414"/>
                  </a:cubicBezTo>
                  <a:cubicBezTo>
                    <a:pt x="20067" y="20957"/>
                    <a:pt x="19252" y="21063"/>
                    <a:pt x="18513" y="21048"/>
                  </a:cubicBezTo>
                  <a:cubicBezTo>
                    <a:pt x="18045" y="21063"/>
                    <a:pt x="17577" y="20972"/>
                    <a:pt x="17155" y="20776"/>
                  </a:cubicBezTo>
                  <a:cubicBezTo>
                    <a:pt x="16717" y="20565"/>
                    <a:pt x="16431" y="20158"/>
                    <a:pt x="16400" y="19675"/>
                  </a:cubicBezTo>
                  <a:cubicBezTo>
                    <a:pt x="16385" y="19147"/>
                    <a:pt x="16808" y="18679"/>
                    <a:pt x="17306" y="18483"/>
                  </a:cubicBezTo>
                  <a:cubicBezTo>
                    <a:pt x="17804" y="18317"/>
                    <a:pt x="18347" y="18302"/>
                    <a:pt x="18875" y="18423"/>
                  </a:cubicBezTo>
                  <a:cubicBezTo>
                    <a:pt x="19629" y="18543"/>
                    <a:pt x="20429" y="18800"/>
                    <a:pt x="20881" y="19418"/>
                  </a:cubicBezTo>
                  <a:cubicBezTo>
                    <a:pt x="21319" y="20037"/>
                    <a:pt x="21349" y="20912"/>
                    <a:pt x="21334" y="21712"/>
                  </a:cubicBezTo>
                  <a:lnTo>
                    <a:pt x="21334" y="36000"/>
                  </a:lnTo>
                </a:path>
              </a:pathLst>
            </a:custGeom>
            <a:noFill/>
            <a:ln w="15475" cap="flat" cmpd="sng">
              <a:solidFill>
                <a:schemeClr val="lt1"/>
              </a:solidFill>
              <a:prstDash val="solid"/>
              <a:miter lim="15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7" name="Google Shape;327;p18"/>
            <p:cNvSpPr/>
            <p:nvPr/>
          </p:nvSpPr>
          <p:spPr>
            <a:xfrm rot="5400000">
              <a:off x="8556075" y="3873725"/>
              <a:ext cx="291975" cy="252375"/>
            </a:xfrm>
            <a:custGeom>
              <a:avLst/>
              <a:gdLst/>
              <a:ahLst/>
              <a:cxnLst/>
              <a:rect l="l" t="t" r="r" b="b"/>
              <a:pathLst>
                <a:path w="11679" h="10095" fill="none" extrusionOk="0">
                  <a:moveTo>
                    <a:pt x="1" y="10094"/>
                  </a:moveTo>
                  <a:lnTo>
                    <a:pt x="1" y="4557"/>
                  </a:lnTo>
                  <a:cubicBezTo>
                    <a:pt x="1" y="4557"/>
                    <a:pt x="61" y="76"/>
                    <a:pt x="3878" y="76"/>
                  </a:cubicBezTo>
                  <a:lnTo>
                    <a:pt x="8555" y="76"/>
                  </a:lnTo>
                  <a:cubicBezTo>
                    <a:pt x="8555" y="76"/>
                    <a:pt x="11678" y="1"/>
                    <a:pt x="11678" y="2868"/>
                  </a:cubicBezTo>
                </a:path>
              </a:pathLst>
            </a:custGeom>
            <a:noFill/>
            <a:ln w="15475" cap="flat" cmpd="sng">
              <a:solidFill>
                <a:schemeClr val="lt1"/>
              </a:solidFill>
              <a:prstDash val="solid"/>
              <a:miter lim="15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38230764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reserve="1">
  <p:cSld name="Title and three columns">
    <p:spTree>
      <p:nvGrpSpPr>
        <p:cNvPr id="1" name="Shape 328"/>
        <p:cNvGrpSpPr/>
        <p:nvPr/>
      </p:nvGrpSpPr>
      <p:grpSpPr>
        <a:xfrm>
          <a:off x="0" y="0"/>
          <a:ext cx="0" cy="0"/>
          <a:chOff x="0" y="0"/>
          <a:chExt cx="0" cy="0"/>
        </a:xfrm>
      </p:grpSpPr>
      <p:sp>
        <p:nvSpPr>
          <p:cNvPr id="329" name="Google Shape;329;p19"/>
          <p:cNvSpPr/>
          <p:nvPr/>
        </p:nvSpPr>
        <p:spPr>
          <a:xfrm>
            <a:off x="111300" y="147000"/>
            <a:ext cx="8921400" cy="656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0" name="Google Shape;330;p19"/>
          <p:cNvSpPr txBox="1">
            <a:spLocks noGrp="1"/>
          </p:cNvSpPr>
          <p:nvPr>
            <p:ph type="title"/>
          </p:nvPr>
        </p:nvSpPr>
        <p:spPr>
          <a:xfrm>
            <a:off x="708600" y="716895"/>
            <a:ext cx="7726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331" name="Google Shape;331;p19"/>
          <p:cNvSpPr txBox="1">
            <a:spLocks noGrp="1"/>
          </p:cNvSpPr>
          <p:nvPr>
            <p:ph type="subTitle" idx="1"/>
          </p:nvPr>
        </p:nvSpPr>
        <p:spPr>
          <a:xfrm>
            <a:off x="710315" y="2888533"/>
            <a:ext cx="2142300" cy="19040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r>
              <a:rPr lang="en-US"/>
              <a:t>Click to edit Master subtitle style</a:t>
            </a:r>
            <a:endParaRPr/>
          </a:p>
        </p:txBody>
      </p:sp>
      <p:sp>
        <p:nvSpPr>
          <p:cNvPr id="332" name="Google Shape;332;p19"/>
          <p:cNvSpPr txBox="1">
            <a:spLocks noGrp="1"/>
          </p:cNvSpPr>
          <p:nvPr>
            <p:ph type="subTitle" idx="2"/>
          </p:nvPr>
        </p:nvSpPr>
        <p:spPr>
          <a:xfrm>
            <a:off x="3508155" y="4505837"/>
            <a:ext cx="2139600" cy="190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333" name="Google Shape;333;p19"/>
          <p:cNvSpPr txBox="1">
            <a:spLocks noGrp="1"/>
          </p:cNvSpPr>
          <p:nvPr>
            <p:ph type="subTitle" idx="3"/>
          </p:nvPr>
        </p:nvSpPr>
        <p:spPr>
          <a:xfrm>
            <a:off x="6295856" y="2888555"/>
            <a:ext cx="2139600" cy="190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334" name="Google Shape;334;p19"/>
          <p:cNvSpPr txBox="1">
            <a:spLocks noGrp="1"/>
          </p:cNvSpPr>
          <p:nvPr>
            <p:ph type="subTitle" idx="4"/>
          </p:nvPr>
        </p:nvSpPr>
        <p:spPr>
          <a:xfrm>
            <a:off x="893765" y="2275600"/>
            <a:ext cx="1775400" cy="3576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464342"/>
              </a:buClr>
              <a:buSzPts val="2200"/>
              <a:buFont typeface="Righteous"/>
              <a:buNone/>
              <a:defRPr sz="2200">
                <a:solidFill>
                  <a:srgbClr val="464342"/>
                </a:solidFill>
                <a:latin typeface="Righteous"/>
                <a:ea typeface="Righteous"/>
                <a:cs typeface="Righteous"/>
                <a:sym typeface="Righteous"/>
              </a:defRPr>
            </a:lvl1pPr>
            <a:lvl2pPr lvl="1">
              <a:spcBef>
                <a:spcPts val="1600"/>
              </a:spcBef>
              <a:spcAft>
                <a:spcPts val="0"/>
              </a:spcAft>
              <a:buClr>
                <a:srgbClr val="464342"/>
              </a:buClr>
              <a:buSzPts val="1400"/>
              <a:buNone/>
              <a:defRPr>
                <a:solidFill>
                  <a:srgbClr val="464342"/>
                </a:solidFill>
              </a:defRPr>
            </a:lvl2pPr>
            <a:lvl3pPr lvl="2">
              <a:spcBef>
                <a:spcPts val="1600"/>
              </a:spcBef>
              <a:spcAft>
                <a:spcPts val="0"/>
              </a:spcAft>
              <a:buClr>
                <a:srgbClr val="464342"/>
              </a:buClr>
              <a:buSzPts val="1400"/>
              <a:buNone/>
              <a:defRPr>
                <a:solidFill>
                  <a:srgbClr val="464342"/>
                </a:solidFill>
              </a:defRPr>
            </a:lvl3pPr>
            <a:lvl4pPr lvl="3">
              <a:spcBef>
                <a:spcPts val="1600"/>
              </a:spcBef>
              <a:spcAft>
                <a:spcPts val="0"/>
              </a:spcAft>
              <a:buClr>
                <a:srgbClr val="464342"/>
              </a:buClr>
              <a:buSzPts val="1400"/>
              <a:buNone/>
              <a:defRPr>
                <a:solidFill>
                  <a:srgbClr val="464342"/>
                </a:solidFill>
              </a:defRPr>
            </a:lvl4pPr>
            <a:lvl5pPr lvl="4">
              <a:spcBef>
                <a:spcPts val="1600"/>
              </a:spcBef>
              <a:spcAft>
                <a:spcPts val="0"/>
              </a:spcAft>
              <a:buClr>
                <a:srgbClr val="464342"/>
              </a:buClr>
              <a:buSzPts val="1400"/>
              <a:buNone/>
              <a:defRPr>
                <a:solidFill>
                  <a:srgbClr val="464342"/>
                </a:solidFill>
              </a:defRPr>
            </a:lvl5pPr>
            <a:lvl6pPr lvl="5">
              <a:spcBef>
                <a:spcPts val="1600"/>
              </a:spcBef>
              <a:spcAft>
                <a:spcPts val="0"/>
              </a:spcAft>
              <a:buClr>
                <a:srgbClr val="464342"/>
              </a:buClr>
              <a:buSzPts val="1400"/>
              <a:buNone/>
              <a:defRPr>
                <a:solidFill>
                  <a:srgbClr val="464342"/>
                </a:solidFill>
              </a:defRPr>
            </a:lvl6pPr>
            <a:lvl7pPr lvl="6">
              <a:spcBef>
                <a:spcPts val="1600"/>
              </a:spcBef>
              <a:spcAft>
                <a:spcPts val="0"/>
              </a:spcAft>
              <a:buClr>
                <a:srgbClr val="464342"/>
              </a:buClr>
              <a:buSzPts val="1400"/>
              <a:buNone/>
              <a:defRPr>
                <a:solidFill>
                  <a:srgbClr val="464342"/>
                </a:solidFill>
              </a:defRPr>
            </a:lvl7pPr>
            <a:lvl8pPr lvl="7">
              <a:spcBef>
                <a:spcPts val="1600"/>
              </a:spcBef>
              <a:spcAft>
                <a:spcPts val="0"/>
              </a:spcAft>
              <a:buClr>
                <a:srgbClr val="464342"/>
              </a:buClr>
              <a:buSzPts val="1400"/>
              <a:buNone/>
              <a:defRPr>
                <a:solidFill>
                  <a:srgbClr val="464342"/>
                </a:solidFill>
              </a:defRPr>
            </a:lvl8pPr>
            <a:lvl9pPr lvl="8">
              <a:spcBef>
                <a:spcPts val="1600"/>
              </a:spcBef>
              <a:spcAft>
                <a:spcPts val="1600"/>
              </a:spcAft>
              <a:buClr>
                <a:srgbClr val="464342"/>
              </a:buClr>
              <a:buSzPts val="1400"/>
              <a:buNone/>
              <a:defRPr>
                <a:solidFill>
                  <a:srgbClr val="464342"/>
                </a:solidFill>
              </a:defRPr>
            </a:lvl9pPr>
          </a:lstStyle>
          <a:p>
            <a:r>
              <a:rPr lang="en-US"/>
              <a:t>Click to edit Master subtitle style</a:t>
            </a:r>
            <a:endParaRPr/>
          </a:p>
        </p:txBody>
      </p:sp>
      <p:sp>
        <p:nvSpPr>
          <p:cNvPr id="335" name="Google Shape;335;p19"/>
          <p:cNvSpPr txBox="1">
            <a:spLocks noGrp="1"/>
          </p:cNvSpPr>
          <p:nvPr>
            <p:ph type="subTitle" idx="5"/>
          </p:nvPr>
        </p:nvSpPr>
        <p:spPr>
          <a:xfrm>
            <a:off x="3690255" y="3901200"/>
            <a:ext cx="1775400" cy="35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464342"/>
              </a:buClr>
              <a:buSzPts val="2200"/>
              <a:buFont typeface="Righteous"/>
              <a:buNone/>
              <a:defRPr sz="2200">
                <a:solidFill>
                  <a:srgbClr val="464342"/>
                </a:solidFill>
                <a:latin typeface="Righteous"/>
                <a:ea typeface="Righteous"/>
                <a:cs typeface="Righteous"/>
                <a:sym typeface="Righteous"/>
              </a:defRPr>
            </a:lvl1pPr>
            <a:lvl2pPr lvl="1" rtl="0">
              <a:spcBef>
                <a:spcPts val="1600"/>
              </a:spcBef>
              <a:spcAft>
                <a:spcPts val="0"/>
              </a:spcAft>
              <a:buClr>
                <a:srgbClr val="464342"/>
              </a:buClr>
              <a:buSzPts val="1400"/>
              <a:buNone/>
              <a:defRPr>
                <a:solidFill>
                  <a:srgbClr val="464342"/>
                </a:solidFill>
              </a:defRPr>
            </a:lvl2pPr>
            <a:lvl3pPr lvl="2" rtl="0">
              <a:spcBef>
                <a:spcPts val="1600"/>
              </a:spcBef>
              <a:spcAft>
                <a:spcPts val="0"/>
              </a:spcAft>
              <a:buClr>
                <a:srgbClr val="464342"/>
              </a:buClr>
              <a:buSzPts val="1400"/>
              <a:buNone/>
              <a:defRPr>
                <a:solidFill>
                  <a:srgbClr val="464342"/>
                </a:solidFill>
              </a:defRPr>
            </a:lvl3pPr>
            <a:lvl4pPr lvl="3" rtl="0">
              <a:spcBef>
                <a:spcPts val="1600"/>
              </a:spcBef>
              <a:spcAft>
                <a:spcPts val="0"/>
              </a:spcAft>
              <a:buClr>
                <a:srgbClr val="464342"/>
              </a:buClr>
              <a:buSzPts val="1400"/>
              <a:buNone/>
              <a:defRPr>
                <a:solidFill>
                  <a:srgbClr val="464342"/>
                </a:solidFill>
              </a:defRPr>
            </a:lvl4pPr>
            <a:lvl5pPr lvl="4" rtl="0">
              <a:spcBef>
                <a:spcPts val="1600"/>
              </a:spcBef>
              <a:spcAft>
                <a:spcPts val="0"/>
              </a:spcAft>
              <a:buClr>
                <a:srgbClr val="464342"/>
              </a:buClr>
              <a:buSzPts val="1400"/>
              <a:buNone/>
              <a:defRPr>
                <a:solidFill>
                  <a:srgbClr val="464342"/>
                </a:solidFill>
              </a:defRPr>
            </a:lvl5pPr>
            <a:lvl6pPr lvl="5" rtl="0">
              <a:spcBef>
                <a:spcPts val="1600"/>
              </a:spcBef>
              <a:spcAft>
                <a:spcPts val="0"/>
              </a:spcAft>
              <a:buClr>
                <a:srgbClr val="464342"/>
              </a:buClr>
              <a:buSzPts val="1400"/>
              <a:buNone/>
              <a:defRPr>
                <a:solidFill>
                  <a:srgbClr val="464342"/>
                </a:solidFill>
              </a:defRPr>
            </a:lvl6pPr>
            <a:lvl7pPr lvl="6" rtl="0">
              <a:spcBef>
                <a:spcPts val="1600"/>
              </a:spcBef>
              <a:spcAft>
                <a:spcPts val="0"/>
              </a:spcAft>
              <a:buClr>
                <a:srgbClr val="464342"/>
              </a:buClr>
              <a:buSzPts val="1400"/>
              <a:buNone/>
              <a:defRPr>
                <a:solidFill>
                  <a:srgbClr val="464342"/>
                </a:solidFill>
              </a:defRPr>
            </a:lvl7pPr>
            <a:lvl8pPr lvl="7" rtl="0">
              <a:spcBef>
                <a:spcPts val="1600"/>
              </a:spcBef>
              <a:spcAft>
                <a:spcPts val="0"/>
              </a:spcAft>
              <a:buClr>
                <a:srgbClr val="464342"/>
              </a:buClr>
              <a:buSzPts val="1400"/>
              <a:buNone/>
              <a:defRPr>
                <a:solidFill>
                  <a:srgbClr val="464342"/>
                </a:solidFill>
              </a:defRPr>
            </a:lvl8pPr>
            <a:lvl9pPr lvl="8" rtl="0">
              <a:spcBef>
                <a:spcPts val="1600"/>
              </a:spcBef>
              <a:spcAft>
                <a:spcPts val="1600"/>
              </a:spcAft>
              <a:buClr>
                <a:srgbClr val="464342"/>
              </a:buClr>
              <a:buSzPts val="1400"/>
              <a:buNone/>
              <a:defRPr>
                <a:solidFill>
                  <a:srgbClr val="464342"/>
                </a:solidFill>
              </a:defRPr>
            </a:lvl9pPr>
          </a:lstStyle>
          <a:p>
            <a:r>
              <a:rPr lang="en-US"/>
              <a:t>Click to edit Master subtitle style</a:t>
            </a:r>
            <a:endParaRPr/>
          </a:p>
        </p:txBody>
      </p:sp>
      <p:sp>
        <p:nvSpPr>
          <p:cNvPr id="336" name="Google Shape;336;p19"/>
          <p:cNvSpPr txBox="1">
            <a:spLocks noGrp="1"/>
          </p:cNvSpPr>
          <p:nvPr>
            <p:ph type="subTitle" idx="6"/>
          </p:nvPr>
        </p:nvSpPr>
        <p:spPr>
          <a:xfrm>
            <a:off x="6477956" y="2275600"/>
            <a:ext cx="1775400" cy="35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464342"/>
              </a:buClr>
              <a:buSzPts val="2200"/>
              <a:buFont typeface="Righteous"/>
              <a:buNone/>
              <a:defRPr sz="2200">
                <a:solidFill>
                  <a:srgbClr val="464342"/>
                </a:solidFill>
                <a:latin typeface="Righteous"/>
                <a:ea typeface="Righteous"/>
                <a:cs typeface="Righteous"/>
                <a:sym typeface="Righteous"/>
              </a:defRPr>
            </a:lvl1pPr>
            <a:lvl2pPr lvl="1" rtl="0">
              <a:spcBef>
                <a:spcPts val="1600"/>
              </a:spcBef>
              <a:spcAft>
                <a:spcPts val="0"/>
              </a:spcAft>
              <a:buClr>
                <a:srgbClr val="464342"/>
              </a:buClr>
              <a:buSzPts val="1400"/>
              <a:buNone/>
              <a:defRPr>
                <a:solidFill>
                  <a:srgbClr val="464342"/>
                </a:solidFill>
              </a:defRPr>
            </a:lvl2pPr>
            <a:lvl3pPr lvl="2" rtl="0">
              <a:spcBef>
                <a:spcPts val="1600"/>
              </a:spcBef>
              <a:spcAft>
                <a:spcPts val="0"/>
              </a:spcAft>
              <a:buClr>
                <a:srgbClr val="464342"/>
              </a:buClr>
              <a:buSzPts val="1400"/>
              <a:buNone/>
              <a:defRPr>
                <a:solidFill>
                  <a:srgbClr val="464342"/>
                </a:solidFill>
              </a:defRPr>
            </a:lvl3pPr>
            <a:lvl4pPr lvl="3" rtl="0">
              <a:spcBef>
                <a:spcPts val="1600"/>
              </a:spcBef>
              <a:spcAft>
                <a:spcPts val="0"/>
              </a:spcAft>
              <a:buClr>
                <a:srgbClr val="464342"/>
              </a:buClr>
              <a:buSzPts val="1400"/>
              <a:buNone/>
              <a:defRPr>
                <a:solidFill>
                  <a:srgbClr val="464342"/>
                </a:solidFill>
              </a:defRPr>
            </a:lvl4pPr>
            <a:lvl5pPr lvl="4" rtl="0">
              <a:spcBef>
                <a:spcPts val="1600"/>
              </a:spcBef>
              <a:spcAft>
                <a:spcPts val="0"/>
              </a:spcAft>
              <a:buClr>
                <a:srgbClr val="464342"/>
              </a:buClr>
              <a:buSzPts val="1400"/>
              <a:buNone/>
              <a:defRPr>
                <a:solidFill>
                  <a:srgbClr val="464342"/>
                </a:solidFill>
              </a:defRPr>
            </a:lvl5pPr>
            <a:lvl6pPr lvl="5" rtl="0">
              <a:spcBef>
                <a:spcPts val="1600"/>
              </a:spcBef>
              <a:spcAft>
                <a:spcPts val="0"/>
              </a:spcAft>
              <a:buClr>
                <a:srgbClr val="464342"/>
              </a:buClr>
              <a:buSzPts val="1400"/>
              <a:buNone/>
              <a:defRPr>
                <a:solidFill>
                  <a:srgbClr val="464342"/>
                </a:solidFill>
              </a:defRPr>
            </a:lvl6pPr>
            <a:lvl7pPr lvl="6" rtl="0">
              <a:spcBef>
                <a:spcPts val="1600"/>
              </a:spcBef>
              <a:spcAft>
                <a:spcPts val="0"/>
              </a:spcAft>
              <a:buClr>
                <a:srgbClr val="464342"/>
              </a:buClr>
              <a:buSzPts val="1400"/>
              <a:buNone/>
              <a:defRPr>
                <a:solidFill>
                  <a:srgbClr val="464342"/>
                </a:solidFill>
              </a:defRPr>
            </a:lvl7pPr>
            <a:lvl8pPr lvl="7" rtl="0">
              <a:spcBef>
                <a:spcPts val="1600"/>
              </a:spcBef>
              <a:spcAft>
                <a:spcPts val="0"/>
              </a:spcAft>
              <a:buClr>
                <a:srgbClr val="464342"/>
              </a:buClr>
              <a:buSzPts val="1400"/>
              <a:buNone/>
              <a:defRPr>
                <a:solidFill>
                  <a:srgbClr val="464342"/>
                </a:solidFill>
              </a:defRPr>
            </a:lvl8pPr>
            <a:lvl9pPr lvl="8" rtl="0">
              <a:spcBef>
                <a:spcPts val="1600"/>
              </a:spcBef>
              <a:spcAft>
                <a:spcPts val="1600"/>
              </a:spcAft>
              <a:buClr>
                <a:srgbClr val="464342"/>
              </a:buClr>
              <a:buSzPts val="1400"/>
              <a:buNone/>
              <a:defRPr>
                <a:solidFill>
                  <a:srgbClr val="464342"/>
                </a:solidFill>
              </a:defRPr>
            </a:lvl9pPr>
          </a:lstStyle>
          <a:p>
            <a:r>
              <a:rPr lang="en-US"/>
              <a:t>Click to edit Master subtitle style</a:t>
            </a:r>
            <a:endParaRPr/>
          </a:p>
        </p:txBody>
      </p:sp>
    </p:spTree>
    <p:extLst>
      <p:ext uri="{BB962C8B-B14F-4D97-AF65-F5344CB8AC3E}">
        <p14:creationId xmlns:p14="http://schemas.microsoft.com/office/powerpoint/2010/main" val="4425969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2" preserve="1">
  <p:cSld name="Title and three columns 2">
    <p:spTree>
      <p:nvGrpSpPr>
        <p:cNvPr id="1" name="Shape 337"/>
        <p:cNvGrpSpPr/>
        <p:nvPr/>
      </p:nvGrpSpPr>
      <p:grpSpPr>
        <a:xfrm>
          <a:off x="0" y="0"/>
          <a:ext cx="0" cy="0"/>
          <a:chOff x="0" y="0"/>
          <a:chExt cx="0" cy="0"/>
        </a:xfrm>
      </p:grpSpPr>
      <p:sp>
        <p:nvSpPr>
          <p:cNvPr id="338" name="Google Shape;338;p20"/>
          <p:cNvSpPr/>
          <p:nvPr/>
        </p:nvSpPr>
        <p:spPr>
          <a:xfrm>
            <a:off x="111300" y="147000"/>
            <a:ext cx="8921400" cy="656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9" name="Google Shape;339;p20"/>
          <p:cNvSpPr txBox="1">
            <a:spLocks noGrp="1"/>
          </p:cNvSpPr>
          <p:nvPr>
            <p:ph type="title"/>
          </p:nvPr>
        </p:nvSpPr>
        <p:spPr>
          <a:xfrm>
            <a:off x="311700" y="719328"/>
            <a:ext cx="8520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340" name="Google Shape;340;p20"/>
          <p:cNvSpPr txBox="1">
            <a:spLocks noGrp="1"/>
          </p:cNvSpPr>
          <p:nvPr>
            <p:ph type="subTitle" idx="1"/>
          </p:nvPr>
        </p:nvSpPr>
        <p:spPr>
          <a:xfrm>
            <a:off x="508450" y="4594500"/>
            <a:ext cx="2166600" cy="170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341" name="Google Shape;341;p20"/>
          <p:cNvSpPr txBox="1">
            <a:spLocks noGrp="1"/>
          </p:cNvSpPr>
          <p:nvPr>
            <p:ph type="subTitle" idx="2"/>
          </p:nvPr>
        </p:nvSpPr>
        <p:spPr>
          <a:xfrm>
            <a:off x="3475700" y="4594500"/>
            <a:ext cx="2192700" cy="170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342" name="Google Shape;342;p20"/>
          <p:cNvSpPr txBox="1">
            <a:spLocks noGrp="1"/>
          </p:cNvSpPr>
          <p:nvPr>
            <p:ph type="subTitle" idx="3"/>
          </p:nvPr>
        </p:nvSpPr>
        <p:spPr>
          <a:xfrm>
            <a:off x="6468900" y="4594500"/>
            <a:ext cx="2166600" cy="170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343" name="Google Shape;343;p20"/>
          <p:cNvSpPr txBox="1">
            <a:spLocks noGrp="1"/>
          </p:cNvSpPr>
          <p:nvPr>
            <p:ph type="subTitle" idx="4"/>
          </p:nvPr>
        </p:nvSpPr>
        <p:spPr>
          <a:xfrm>
            <a:off x="704100" y="3977087"/>
            <a:ext cx="1775400" cy="35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464342"/>
              </a:buClr>
              <a:buSzPts val="2200"/>
              <a:buFont typeface="Righteous"/>
              <a:buNone/>
              <a:defRPr sz="2200">
                <a:solidFill>
                  <a:srgbClr val="464342"/>
                </a:solidFill>
                <a:latin typeface="Righteous"/>
                <a:ea typeface="Righteous"/>
                <a:cs typeface="Righteous"/>
                <a:sym typeface="Righteous"/>
              </a:defRPr>
            </a:lvl1pPr>
            <a:lvl2pPr lvl="1" rtl="0">
              <a:spcBef>
                <a:spcPts val="1600"/>
              </a:spcBef>
              <a:spcAft>
                <a:spcPts val="0"/>
              </a:spcAft>
              <a:buClr>
                <a:srgbClr val="464342"/>
              </a:buClr>
              <a:buSzPts val="1400"/>
              <a:buNone/>
              <a:defRPr>
                <a:solidFill>
                  <a:srgbClr val="464342"/>
                </a:solidFill>
              </a:defRPr>
            </a:lvl2pPr>
            <a:lvl3pPr lvl="2" rtl="0">
              <a:spcBef>
                <a:spcPts val="1600"/>
              </a:spcBef>
              <a:spcAft>
                <a:spcPts val="0"/>
              </a:spcAft>
              <a:buClr>
                <a:srgbClr val="464342"/>
              </a:buClr>
              <a:buSzPts val="1400"/>
              <a:buNone/>
              <a:defRPr>
                <a:solidFill>
                  <a:srgbClr val="464342"/>
                </a:solidFill>
              </a:defRPr>
            </a:lvl3pPr>
            <a:lvl4pPr lvl="3" rtl="0">
              <a:spcBef>
                <a:spcPts val="1600"/>
              </a:spcBef>
              <a:spcAft>
                <a:spcPts val="0"/>
              </a:spcAft>
              <a:buClr>
                <a:srgbClr val="464342"/>
              </a:buClr>
              <a:buSzPts val="1400"/>
              <a:buNone/>
              <a:defRPr>
                <a:solidFill>
                  <a:srgbClr val="464342"/>
                </a:solidFill>
              </a:defRPr>
            </a:lvl4pPr>
            <a:lvl5pPr lvl="4" rtl="0">
              <a:spcBef>
                <a:spcPts val="1600"/>
              </a:spcBef>
              <a:spcAft>
                <a:spcPts val="0"/>
              </a:spcAft>
              <a:buClr>
                <a:srgbClr val="464342"/>
              </a:buClr>
              <a:buSzPts val="1400"/>
              <a:buNone/>
              <a:defRPr>
                <a:solidFill>
                  <a:srgbClr val="464342"/>
                </a:solidFill>
              </a:defRPr>
            </a:lvl5pPr>
            <a:lvl6pPr lvl="5" rtl="0">
              <a:spcBef>
                <a:spcPts val="1600"/>
              </a:spcBef>
              <a:spcAft>
                <a:spcPts val="0"/>
              </a:spcAft>
              <a:buClr>
                <a:srgbClr val="464342"/>
              </a:buClr>
              <a:buSzPts val="1400"/>
              <a:buNone/>
              <a:defRPr>
                <a:solidFill>
                  <a:srgbClr val="464342"/>
                </a:solidFill>
              </a:defRPr>
            </a:lvl6pPr>
            <a:lvl7pPr lvl="6" rtl="0">
              <a:spcBef>
                <a:spcPts val="1600"/>
              </a:spcBef>
              <a:spcAft>
                <a:spcPts val="0"/>
              </a:spcAft>
              <a:buClr>
                <a:srgbClr val="464342"/>
              </a:buClr>
              <a:buSzPts val="1400"/>
              <a:buNone/>
              <a:defRPr>
                <a:solidFill>
                  <a:srgbClr val="464342"/>
                </a:solidFill>
              </a:defRPr>
            </a:lvl7pPr>
            <a:lvl8pPr lvl="7" rtl="0">
              <a:spcBef>
                <a:spcPts val="1600"/>
              </a:spcBef>
              <a:spcAft>
                <a:spcPts val="0"/>
              </a:spcAft>
              <a:buClr>
                <a:srgbClr val="464342"/>
              </a:buClr>
              <a:buSzPts val="1400"/>
              <a:buNone/>
              <a:defRPr>
                <a:solidFill>
                  <a:srgbClr val="464342"/>
                </a:solidFill>
              </a:defRPr>
            </a:lvl8pPr>
            <a:lvl9pPr lvl="8" rtl="0">
              <a:spcBef>
                <a:spcPts val="1600"/>
              </a:spcBef>
              <a:spcAft>
                <a:spcPts val="1600"/>
              </a:spcAft>
              <a:buClr>
                <a:srgbClr val="464342"/>
              </a:buClr>
              <a:buSzPts val="1400"/>
              <a:buNone/>
              <a:defRPr>
                <a:solidFill>
                  <a:srgbClr val="464342"/>
                </a:solidFill>
              </a:defRPr>
            </a:lvl9pPr>
          </a:lstStyle>
          <a:p>
            <a:r>
              <a:rPr lang="en-US"/>
              <a:t>Click to edit Master subtitle style</a:t>
            </a:r>
            <a:endParaRPr/>
          </a:p>
        </p:txBody>
      </p:sp>
      <p:sp>
        <p:nvSpPr>
          <p:cNvPr id="344" name="Google Shape;344;p20"/>
          <p:cNvSpPr txBox="1">
            <a:spLocks noGrp="1"/>
          </p:cNvSpPr>
          <p:nvPr>
            <p:ph type="subTitle" idx="5"/>
          </p:nvPr>
        </p:nvSpPr>
        <p:spPr>
          <a:xfrm>
            <a:off x="3684300" y="3977087"/>
            <a:ext cx="1775400" cy="35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464342"/>
              </a:buClr>
              <a:buSzPts val="2200"/>
              <a:buFont typeface="Righteous"/>
              <a:buNone/>
              <a:defRPr sz="2200">
                <a:solidFill>
                  <a:srgbClr val="464342"/>
                </a:solidFill>
                <a:latin typeface="Righteous"/>
                <a:ea typeface="Righteous"/>
                <a:cs typeface="Righteous"/>
                <a:sym typeface="Righteous"/>
              </a:defRPr>
            </a:lvl1pPr>
            <a:lvl2pPr lvl="1" rtl="0">
              <a:spcBef>
                <a:spcPts val="1600"/>
              </a:spcBef>
              <a:spcAft>
                <a:spcPts val="0"/>
              </a:spcAft>
              <a:buClr>
                <a:srgbClr val="464342"/>
              </a:buClr>
              <a:buSzPts val="1400"/>
              <a:buNone/>
              <a:defRPr>
                <a:solidFill>
                  <a:srgbClr val="464342"/>
                </a:solidFill>
              </a:defRPr>
            </a:lvl2pPr>
            <a:lvl3pPr lvl="2" rtl="0">
              <a:spcBef>
                <a:spcPts val="1600"/>
              </a:spcBef>
              <a:spcAft>
                <a:spcPts val="0"/>
              </a:spcAft>
              <a:buClr>
                <a:srgbClr val="464342"/>
              </a:buClr>
              <a:buSzPts val="1400"/>
              <a:buNone/>
              <a:defRPr>
                <a:solidFill>
                  <a:srgbClr val="464342"/>
                </a:solidFill>
              </a:defRPr>
            </a:lvl3pPr>
            <a:lvl4pPr lvl="3" rtl="0">
              <a:spcBef>
                <a:spcPts val="1600"/>
              </a:spcBef>
              <a:spcAft>
                <a:spcPts val="0"/>
              </a:spcAft>
              <a:buClr>
                <a:srgbClr val="464342"/>
              </a:buClr>
              <a:buSzPts val="1400"/>
              <a:buNone/>
              <a:defRPr>
                <a:solidFill>
                  <a:srgbClr val="464342"/>
                </a:solidFill>
              </a:defRPr>
            </a:lvl4pPr>
            <a:lvl5pPr lvl="4" rtl="0">
              <a:spcBef>
                <a:spcPts val="1600"/>
              </a:spcBef>
              <a:spcAft>
                <a:spcPts val="0"/>
              </a:spcAft>
              <a:buClr>
                <a:srgbClr val="464342"/>
              </a:buClr>
              <a:buSzPts val="1400"/>
              <a:buNone/>
              <a:defRPr>
                <a:solidFill>
                  <a:srgbClr val="464342"/>
                </a:solidFill>
              </a:defRPr>
            </a:lvl5pPr>
            <a:lvl6pPr lvl="5" rtl="0">
              <a:spcBef>
                <a:spcPts val="1600"/>
              </a:spcBef>
              <a:spcAft>
                <a:spcPts val="0"/>
              </a:spcAft>
              <a:buClr>
                <a:srgbClr val="464342"/>
              </a:buClr>
              <a:buSzPts val="1400"/>
              <a:buNone/>
              <a:defRPr>
                <a:solidFill>
                  <a:srgbClr val="464342"/>
                </a:solidFill>
              </a:defRPr>
            </a:lvl6pPr>
            <a:lvl7pPr lvl="6" rtl="0">
              <a:spcBef>
                <a:spcPts val="1600"/>
              </a:spcBef>
              <a:spcAft>
                <a:spcPts val="0"/>
              </a:spcAft>
              <a:buClr>
                <a:srgbClr val="464342"/>
              </a:buClr>
              <a:buSzPts val="1400"/>
              <a:buNone/>
              <a:defRPr>
                <a:solidFill>
                  <a:srgbClr val="464342"/>
                </a:solidFill>
              </a:defRPr>
            </a:lvl7pPr>
            <a:lvl8pPr lvl="7" rtl="0">
              <a:spcBef>
                <a:spcPts val="1600"/>
              </a:spcBef>
              <a:spcAft>
                <a:spcPts val="0"/>
              </a:spcAft>
              <a:buClr>
                <a:srgbClr val="464342"/>
              </a:buClr>
              <a:buSzPts val="1400"/>
              <a:buNone/>
              <a:defRPr>
                <a:solidFill>
                  <a:srgbClr val="464342"/>
                </a:solidFill>
              </a:defRPr>
            </a:lvl8pPr>
            <a:lvl9pPr lvl="8" rtl="0">
              <a:spcBef>
                <a:spcPts val="1600"/>
              </a:spcBef>
              <a:spcAft>
                <a:spcPts val="1600"/>
              </a:spcAft>
              <a:buClr>
                <a:srgbClr val="464342"/>
              </a:buClr>
              <a:buSzPts val="1400"/>
              <a:buNone/>
              <a:defRPr>
                <a:solidFill>
                  <a:srgbClr val="464342"/>
                </a:solidFill>
              </a:defRPr>
            </a:lvl9pPr>
          </a:lstStyle>
          <a:p>
            <a:r>
              <a:rPr lang="en-US"/>
              <a:t>Click to edit Master subtitle style</a:t>
            </a:r>
            <a:endParaRPr/>
          </a:p>
        </p:txBody>
      </p:sp>
      <p:sp>
        <p:nvSpPr>
          <p:cNvPr id="345" name="Google Shape;345;p20"/>
          <p:cNvSpPr txBox="1">
            <a:spLocks noGrp="1"/>
          </p:cNvSpPr>
          <p:nvPr>
            <p:ph type="subTitle" idx="6"/>
          </p:nvPr>
        </p:nvSpPr>
        <p:spPr>
          <a:xfrm>
            <a:off x="6664500" y="3977087"/>
            <a:ext cx="1775400" cy="35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464342"/>
              </a:buClr>
              <a:buSzPts val="2200"/>
              <a:buFont typeface="Righteous"/>
              <a:buNone/>
              <a:defRPr sz="2200">
                <a:solidFill>
                  <a:srgbClr val="464342"/>
                </a:solidFill>
                <a:latin typeface="Righteous"/>
                <a:ea typeface="Righteous"/>
                <a:cs typeface="Righteous"/>
                <a:sym typeface="Righteous"/>
              </a:defRPr>
            </a:lvl1pPr>
            <a:lvl2pPr lvl="1" rtl="0">
              <a:spcBef>
                <a:spcPts val="1600"/>
              </a:spcBef>
              <a:spcAft>
                <a:spcPts val="0"/>
              </a:spcAft>
              <a:buClr>
                <a:srgbClr val="464342"/>
              </a:buClr>
              <a:buSzPts val="1400"/>
              <a:buNone/>
              <a:defRPr>
                <a:solidFill>
                  <a:srgbClr val="464342"/>
                </a:solidFill>
              </a:defRPr>
            </a:lvl2pPr>
            <a:lvl3pPr lvl="2" rtl="0">
              <a:spcBef>
                <a:spcPts val="1600"/>
              </a:spcBef>
              <a:spcAft>
                <a:spcPts val="0"/>
              </a:spcAft>
              <a:buClr>
                <a:srgbClr val="464342"/>
              </a:buClr>
              <a:buSzPts val="1400"/>
              <a:buNone/>
              <a:defRPr>
                <a:solidFill>
                  <a:srgbClr val="464342"/>
                </a:solidFill>
              </a:defRPr>
            </a:lvl3pPr>
            <a:lvl4pPr lvl="3" rtl="0">
              <a:spcBef>
                <a:spcPts val="1600"/>
              </a:spcBef>
              <a:spcAft>
                <a:spcPts val="0"/>
              </a:spcAft>
              <a:buClr>
                <a:srgbClr val="464342"/>
              </a:buClr>
              <a:buSzPts val="1400"/>
              <a:buNone/>
              <a:defRPr>
                <a:solidFill>
                  <a:srgbClr val="464342"/>
                </a:solidFill>
              </a:defRPr>
            </a:lvl4pPr>
            <a:lvl5pPr lvl="4" rtl="0">
              <a:spcBef>
                <a:spcPts val="1600"/>
              </a:spcBef>
              <a:spcAft>
                <a:spcPts val="0"/>
              </a:spcAft>
              <a:buClr>
                <a:srgbClr val="464342"/>
              </a:buClr>
              <a:buSzPts val="1400"/>
              <a:buNone/>
              <a:defRPr>
                <a:solidFill>
                  <a:srgbClr val="464342"/>
                </a:solidFill>
              </a:defRPr>
            </a:lvl5pPr>
            <a:lvl6pPr lvl="5" rtl="0">
              <a:spcBef>
                <a:spcPts val="1600"/>
              </a:spcBef>
              <a:spcAft>
                <a:spcPts val="0"/>
              </a:spcAft>
              <a:buClr>
                <a:srgbClr val="464342"/>
              </a:buClr>
              <a:buSzPts val="1400"/>
              <a:buNone/>
              <a:defRPr>
                <a:solidFill>
                  <a:srgbClr val="464342"/>
                </a:solidFill>
              </a:defRPr>
            </a:lvl6pPr>
            <a:lvl7pPr lvl="6" rtl="0">
              <a:spcBef>
                <a:spcPts val="1600"/>
              </a:spcBef>
              <a:spcAft>
                <a:spcPts val="0"/>
              </a:spcAft>
              <a:buClr>
                <a:srgbClr val="464342"/>
              </a:buClr>
              <a:buSzPts val="1400"/>
              <a:buNone/>
              <a:defRPr>
                <a:solidFill>
                  <a:srgbClr val="464342"/>
                </a:solidFill>
              </a:defRPr>
            </a:lvl7pPr>
            <a:lvl8pPr lvl="7" rtl="0">
              <a:spcBef>
                <a:spcPts val="1600"/>
              </a:spcBef>
              <a:spcAft>
                <a:spcPts val="0"/>
              </a:spcAft>
              <a:buClr>
                <a:srgbClr val="464342"/>
              </a:buClr>
              <a:buSzPts val="1400"/>
              <a:buNone/>
              <a:defRPr>
                <a:solidFill>
                  <a:srgbClr val="464342"/>
                </a:solidFill>
              </a:defRPr>
            </a:lvl8pPr>
            <a:lvl9pPr lvl="8" rtl="0">
              <a:spcBef>
                <a:spcPts val="1600"/>
              </a:spcBef>
              <a:spcAft>
                <a:spcPts val="1600"/>
              </a:spcAft>
              <a:buClr>
                <a:srgbClr val="464342"/>
              </a:buClr>
              <a:buSzPts val="1400"/>
              <a:buNone/>
              <a:defRPr>
                <a:solidFill>
                  <a:srgbClr val="464342"/>
                </a:solidFill>
              </a:defRPr>
            </a:lvl9pPr>
          </a:lstStyle>
          <a:p>
            <a:r>
              <a:rPr lang="en-US"/>
              <a:t>Click to edit Master subtitle style</a:t>
            </a:r>
            <a:endParaRPr/>
          </a:p>
        </p:txBody>
      </p:sp>
    </p:spTree>
    <p:extLst>
      <p:ext uri="{BB962C8B-B14F-4D97-AF65-F5344CB8AC3E}">
        <p14:creationId xmlns:p14="http://schemas.microsoft.com/office/powerpoint/2010/main" val="14835346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 preserve="1">
  <p:cSld name="Title and four columns ">
    <p:spTree>
      <p:nvGrpSpPr>
        <p:cNvPr id="1" name="Shape 346"/>
        <p:cNvGrpSpPr/>
        <p:nvPr/>
      </p:nvGrpSpPr>
      <p:grpSpPr>
        <a:xfrm>
          <a:off x="0" y="0"/>
          <a:ext cx="0" cy="0"/>
          <a:chOff x="0" y="0"/>
          <a:chExt cx="0" cy="0"/>
        </a:xfrm>
      </p:grpSpPr>
      <p:sp>
        <p:nvSpPr>
          <p:cNvPr id="347" name="Google Shape;347;p21"/>
          <p:cNvSpPr/>
          <p:nvPr/>
        </p:nvSpPr>
        <p:spPr>
          <a:xfrm>
            <a:off x="111300" y="147000"/>
            <a:ext cx="8921400" cy="656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8" name="Google Shape;348;p21"/>
          <p:cNvSpPr txBox="1">
            <a:spLocks noGrp="1"/>
          </p:cNvSpPr>
          <p:nvPr>
            <p:ph type="title"/>
          </p:nvPr>
        </p:nvSpPr>
        <p:spPr>
          <a:xfrm>
            <a:off x="708600" y="719333"/>
            <a:ext cx="7726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349" name="Google Shape;349;p21"/>
          <p:cNvSpPr txBox="1">
            <a:spLocks noGrp="1"/>
          </p:cNvSpPr>
          <p:nvPr>
            <p:ph type="subTitle" idx="1"/>
          </p:nvPr>
        </p:nvSpPr>
        <p:spPr>
          <a:xfrm>
            <a:off x="711875" y="4603169"/>
            <a:ext cx="1725600" cy="158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350" name="Google Shape;350;p21"/>
          <p:cNvSpPr txBox="1">
            <a:spLocks noGrp="1"/>
          </p:cNvSpPr>
          <p:nvPr>
            <p:ph type="subTitle" idx="2"/>
          </p:nvPr>
        </p:nvSpPr>
        <p:spPr>
          <a:xfrm>
            <a:off x="710525" y="3978704"/>
            <a:ext cx="17283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sz="2200">
                <a:solidFill>
                  <a:srgbClr val="464342"/>
                </a:solidFill>
                <a:latin typeface="Righteous"/>
                <a:ea typeface="Righteous"/>
                <a:cs typeface="Righteous"/>
                <a:sym typeface="Righteous"/>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r>
              <a:rPr lang="en-US"/>
              <a:t>Click to edit Master subtitle style</a:t>
            </a:r>
            <a:endParaRPr/>
          </a:p>
        </p:txBody>
      </p:sp>
      <p:sp>
        <p:nvSpPr>
          <p:cNvPr id="351" name="Google Shape;351;p21"/>
          <p:cNvSpPr txBox="1">
            <a:spLocks noGrp="1"/>
          </p:cNvSpPr>
          <p:nvPr>
            <p:ph type="subTitle" idx="3"/>
          </p:nvPr>
        </p:nvSpPr>
        <p:spPr>
          <a:xfrm>
            <a:off x="2712275" y="4603169"/>
            <a:ext cx="1725600" cy="158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352" name="Google Shape;352;p21"/>
          <p:cNvSpPr txBox="1">
            <a:spLocks noGrp="1"/>
          </p:cNvSpPr>
          <p:nvPr>
            <p:ph type="subTitle" idx="4"/>
          </p:nvPr>
        </p:nvSpPr>
        <p:spPr>
          <a:xfrm>
            <a:off x="2710925" y="3978704"/>
            <a:ext cx="17283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a:solidFill>
                  <a:srgbClr val="464342"/>
                </a:solidFill>
                <a:latin typeface="Righteous"/>
                <a:ea typeface="Righteous"/>
                <a:cs typeface="Righteous"/>
                <a:sym typeface="Righteou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353" name="Google Shape;353;p21"/>
          <p:cNvSpPr txBox="1">
            <a:spLocks noGrp="1"/>
          </p:cNvSpPr>
          <p:nvPr>
            <p:ph type="subTitle" idx="5"/>
          </p:nvPr>
        </p:nvSpPr>
        <p:spPr>
          <a:xfrm>
            <a:off x="4712675" y="4603169"/>
            <a:ext cx="1725600" cy="158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354" name="Google Shape;354;p21"/>
          <p:cNvSpPr txBox="1">
            <a:spLocks noGrp="1"/>
          </p:cNvSpPr>
          <p:nvPr>
            <p:ph type="subTitle" idx="6"/>
          </p:nvPr>
        </p:nvSpPr>
        <p:spPr>
          <a:xfrm>
            <a:off x="4711325" y="3978704"/>
            <a:ext cx="17283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a:solidFill>
                  <a:srgbClr val="464342"/>
                </a:solidFill>
                <a:latin typeface="Righteous"/>
                <a:ea typeface="Righteous"/>
                <a:cs typeface="Righteous"/>
                <a:sym typeface="Righteou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355" name="Google Shape;355;p21"/>
          <p:cNvSpPr txBox="1">
            <a:spLocks noGrp="1"/>
          </p:cNvSpPr>
          <p:nvPr>
            <p:ph type="subTitle" idx="7"/>
          </p:nvPr>
        </p:nvSpPr>
        <p:spPr>
          <a:xfrm>
            <a:off x="6713075" y="4603169"/>
            <a:ext cx="1725600" cy="158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356" name="Google Shape;356;p21"/>
          <p:cNvSpPr txBox="1">
            <a:spLocks noGrp="1"/>
          </p:cNvSpPr>
          <p:nvPr>
            <p:ph type="subTitle" idx="8"/>
          </p:nvPr>
        </p:nvSpPr>
        <p:spPr>
          <a:xfrm>
            <a:off x="6711725" y="3978704"/>
            <a:ext cx="17283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a:solidFill>
                  <a:srgbClr val="464342"/>
                </a:solidFill>
                <a:latin typeface="Righteous"/>
                <a:ea typeface="Righteous"/>
                <a:cs typeface="Righteous"/>
                <a:sym typeface="Righteou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9126886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reserve="1">
  <p:cSld name="Title and six columns">
    <p:spTree>
      <p:nvGrpSpPr>
        <p:cNvPr id="1" name="Shape 357"/>
        <p:cNvGrpSpPr/>
        <p:nvPr/>
      </p:nvGrpSpPr>
      <p:grpSpPr>
        <a:xfrm>
          <a:off x="0" y="0"/>
          <a:ext cx="0" cy="0"/>
          <a:chOff x="0" y="0"/>
          <a:chExt cx="0" cy="0"/>
        </a:xfrm>
      </p:grpSpPr>
      <p:sp>
        <p:nvSpPr>
          <p:cNvPr id="358" name="Google Shape;358;p22"/>
          <p:cNvSpPr/>
          <p:nvPr/>
        </p:nvSpPr>
        <p:spPr>
          <a:xfrm>
            <a:off x="111300" y="147000"/>
            <a:ext cx="8921400" cy="656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9" name="Google Shape;359;p22"/>
          <p:cNvSpPr txBox="1">
            <a:spLocks noGrp="1"/>
          </p:cNvSpPr>
          <p:nvPr>
            <p:ph type="title"/>
          </p:nvPr>
        </p:nvSpPr>
        <p:spPr>
          <a:xfrm>
            <a:off x="708600" y="719328"/>
            <a:ext cx="7726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360" name="Google Shape;360;p22"/>
          <p:cNvSpPr txBox="1">
            <a:spLocks noGrp="1"/>
          </p:cNvSpPr>
          <p:nvPr>
            <p:ph type="subTitle" idx="1"/>
          </p:nvPr>
        </p:nvSpPr>
        <p:spPr>
          <a:xfrm>
            <a:off x="706625" y="2980384"/>
            <a:ext cx="2336100" cy="10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361" name="Google Shape;361;p22"/>
          <p:cNvSpPr txBox="1">
            <a:spLocks noGrp="1"/>
          </p:cNvSpPr>
          <p:nvPr>
            <p:ph type="subTitle" idx="2"/>
          </p:nvPr>
        </p:nvSpPr>
        <p:spPr>
          <a:xfrm>
            <a:off x="706625" y="2355909"/>
            <a:ext cx="2336100" cy="5500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1800"/>
              <a:buFont typeface="Righteous"/>
              <a:buNone/>
              <a:defRPr sz="2200">
                <a:solidFill>
                  <a:schemeClr val="dk2"/>
                </a:solidFill>
                <a:latin typeface="Righteous"/>
                <a:ea typeface="Righteous"/>
                <a:cs typeface="Righteous"/>
                <a:sym typeface="Righteous"/>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r>
              <a:rPr lang="en-US"/>
              <a:t>Click to edit Master subtitle style</a:t>
            </a:r>
            <a:endParaRPr/>
          </a:p>
        </p:txBody>
      </p:sp>
      <p:sp>
        <p:nvSpPr>
          <p:cNvPr id="362" name="Google Shape;362;p22"/>
          <p:cNvSpPr txBox="1">
            <a:spLocks noGrp="1"/>
          </p:cNvSpPr>
          <p:nvPr>
            <p:ph type="subTitle" idx="3"/>
          </p:nvPr>
        </p:nvSpPr>
        <p:spPr>
          <a:xfrm>
            <a:off x="3408575" y="2980384"/>
            <a:ext cx="2336100" cy="10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363" name="Google Shape;363;p22"/>
          <p:cNvSpPr txBox="1">
            <a:spLocks noGrp="1"/>
          </p:cNvSpPr>
          <p:nvPr>
            <p:ph type="subTitle" idx="4"/>
          </p:nvPr>
        </p:nvSpPr>
        <p:spPr>
          <a:xfrm>
            <a:off x="3408575" y="2355909"/>
            <a:ext cx="2336100" cy="550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1800"/>
              <a:buFont typeface="Righteous"/>
              <a:buNone/>
              <a:defRPr sz="2200">
                <a:solidFill>
                  <a:schemeClr val="dk2"/>
                </a:solidFill>
                <a:latin typeface="Righteous"/>
                <a:ea typeface="Righteous"/>
                <a:cs typeface="Righteous"/>
                <a:sym typeface="Righteou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364" name="Google Shape;364;p22"/>
          <p:cNvSpPr txBox="1">
            <a:spLocks noGrp="1"/>
          </p:cNvSpPr>
          <p:nvPr>
            <p:ph type="subTitle" idx="5"/>
          </p:nvPr>
        </p:nvSpPr>
        <p:spPr>
          <a:xfrm>
            <a:off x="6110525" y="2980384"/>
            <a:ext cx="2336100" cy="10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365" name="Google Shape;365;p22"/>
          <p:cNvSpPr txBox="1">
            <a:spLocks noGrp="1"/>
          </p:cNvSpPr>
          <p:nvPr>
            <p:ph type="subTitle" idx="6"/>
          </p:nvPr>
        </p:nvSpPr>
        <p:spPr>
          <a:xfrm>
            <a:off x="6110525" y="2355909"/>
            <a:ext cx="2336100" cy="550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1800"/>
              <a:buFont typeface="Righteous"/>
              <a:buNone/>
              <a:defRPr sz="2200">
                <a:solidFill>
                  <a:schemeClr val="dk2"/>
                </a:solidFill>
                <a:latin typeface="Righteous"/>
                <a:ea typeface="Righteous"/>
                <a:cs typeface="Righteous"/>
                <a:sym typeface="Righteou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366" name="Google Shape;366;p22"/>
          <p:cNvSpPr txBox="1">
            <a:spLocks noGrp="1"/>
          </p:cNvSpPr>
          <p:nvPr>
            <p:ph type="subTitle" idx="7"/>
          </p:nvPr>
        </p:nvSpPr>
        <p:spPr>
          <a:xfrm>
            <a:off x="706625" y="5388701"/>
            <a:ext cx="2336100" cy="10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367" name="Google Shape;367;p22"/>
          <p:cNvSpPr txBox="1">
            <a:spLocks noGrp="1"/>
          </p:cNvSpPr>
          <p:nvPr>
            <p:ph type="subTitle" idx="8"/>
          </p:nvPr>
        </p:nvSpPr>
        <p:spPr>
          <a:xfrm>
            <a:off x="706625" y="4770827"/>
            <a:ext cx="2336100" cy="550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1800"/>
              <a:buFont typeface="Righteous"/>
              <a:buNone/>
              <a:defRPr sz="2200">
                <a:solidFill>
                  <a:schemeClr val="dk2"/>
                </a:solidFill>
                <a:latin typeface="Righteous"/>
                <a:ea typeface="Righteous"/>
                <a:cs typeface="Righteous"/>
                <a:sym typeface="Righteou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368" name="Google Shape;368;p22"/>
          <p:cNvSpPr txBox="1">
            <a:spLocks noGrp="1"/>
          </p:cNvSpPr>
          <p:nvPr>
            <p:ph type="subTitle" idx="9"/>
          </p:nvPr>
        </p:nvSpPr>
        <p:spPr>
          <a:xfrm>
            <a:off x="3408575" y="5388701"/>
            <a:ext cx="2336100" cy="10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369" name="Google Shape;369;p22"/>
          <p:cNvSpPr txBox="1">
            <a:spLocks noGrp="1"/>
          </p:cNvSpPr>
          <p:nvPr>
            <p:ph type="subTitle" idx="13"/>
          </p:nvPr>
        </p:nvSpPr>
        <p:spPr>
          <a:xfrm>
            <a:off x="3408575" y="4770827"/>
            <a:ext cx="2336100" cy="550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1800"/>
              <a:buFont typeface="Righteous"/>
              <a:buNone/>
              <a:defRPr sz="2200">
                <a:solidFill>
                  <a:schemeClr val="dk2"/>
                </a:solidFill>
                <a:latin typeface="Righteous"/>
                <a:ea typeface="Righteous"/>
                <a:cs typeface="Righteous"/>
                <a:sym typeface="Righteou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370" name="Google Shape;370;p22"/>
          <p:cNvSpPr txBox="1">
            <a:spLocks noGrp="1"/>
          </p:cNvSpPr>
          <p:nvPr>
            <p:ph type="subTitle" idx="14"/>
          </p:nvPr>
        </p:nvSpPr>
        <p:spPr>
          <a:xfrm>
            <a:off x="6110525" y="5388701"/>
            <a:ext cx="2336100" cy="10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371" name="Google Shape;371;p22"/>
          <p:cNvSpPr txBox="1">
            <a:spLocks noGrp="1"/>
          </p:cNvSpPr>
          <p:nvPr>
            <p:ph type="subTitle" idx="15"/>
          </p:nvPr>
        </p:nvSpPr>
        <p:spPr>
          <a:xfrm>
            <a:off x="6110525" y="4770827"/>
            <a:ext cx="2336100" cy="550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1800"/>
              <a:buFont typeface="Righteous"/>
              <a:buNone/>
              <a:defRPr sz="2200">
                <a:solidFill>
                  <a:schemeClr val="dk2"/>
                </a:solidFill>
                <a:latin typeface="Righteous"/>
                <a:ea typeface="Righteous"/>
                <a:cs typeface="Righteous"/>
                <a:sym typeface="Righteou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42327326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reserve="1">
  <p:cSld name="Numbers and text">
    <p:spTree>
      <p:nvGrpSpPr>
        <p:cNvPr id="1" name="Shape 372"/>
        <p:cNvGrpSpPr/>
        <p:nvPr/>
      </p:nvGrpSpPr>
      <p:grpSpPr>
        <a:xfrm>
          <a:off x="0" y="0"/>
          <a:ext cx="0" cy="0"/>
          <a:chOff x="0" y="0"/>
          <a:chExt cx="0" cy="0"/>
        </a:xfrm>
      </p:grpSpPr>
      <p:sp>
        <p:nvSpPr>
          <p:cNvPr id="373" name="Google Shape;373;p23"/>
          <p:cNvSpPr/>
          <p:nvPr/>
        </p:nvSpPr>
        <p:spPr>
          <a:xfrm>
            <a:off x="111250" y="147000"/>
            <a:ext cx="8921400" cy="656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4" name="Google Shape;374;p23"/>
          <p:cNvSpPr txBox="1">
            <a:spLocks noGrp="1"/>
          </p:cNvSpPr>
          <p:nvPr>
            <p:ph type="title"/>
          </p:nvPr>
        </p:nvSpPr>
        <p:spPr>
          <a:xfrm>
            <a:off x="708600" y="719328"/>
            <a:ext cx="7726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375" name="Google Shape;375;p23"/>
          <p:cNvSpPr txBox="1">
            <a:spLocks noGrp="1"/>
          </p:cNvSpPr>
          <p:nvPr>
            <p:ph type="subTitle" idx="1"/>
          </p:nvPr>
        </p:nvSpPr>
        <p:spPr>
          <a:xfrm>
            <a:off x="1340350" y="2450260"/>
            <a:ext cx="6463200" cy="72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r>
              <a:rPr lang="en-US"/>
              <a:t>Click to edit Master subtitle style</a:t>
            </a:r>
            <a:endParaRPr/>
          </a:p>
        </p:txBody>
      </p:sp>
      <p:sp>
        <p:nvSpPr>
          <p:cNvPr id="376" name="Google Shape;376;p23"/>
          <p:cNvSpPr txBox="1">
            <a:spLocks noGrp="1"/>
          </p:cNvSpPr>
          <p:nvPr>
            <p:ph type="title" idx="2" hasCustomPrompt="1"/>
          </p:nvPr>
        </p:nvSpPr>
        <p:spPr>
          <a:xfrm>
            <a:off x="1340350" y="2049567"/>
            <a:ext cx="6463200" cy="54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377" name="Google Shape;377;p23"/>
          <p:cNvSpPr txBox="1">
            <a:spLocks noGrp="1"/>
          </p:cNvSpPr>
          <p:nvPr>
            <p:ph type="subTitle" idx="3"/>
          </p:nvPr>
        </p:nvSpPr>
        <p:spPr>
          <a:xfrm>
            <a:off x="1340350" y="3901972"/>
            <a:ext cx="6463200" cy="72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r>
              <a:rPr lang="en-US"/>
              <a:t>Click to edit Master subtitle style</a:t>
            </a:r>
            <a:endParaRPr/>
          </a:p>
        </p:txBody>
      </p:sp>
      <p:sp>
        <p:nvSpPr>
          <p:cNvPr id="378" name="Google Shape;378;p23"/>
          <p:cNvSpPr txBox="1">
            <a:spLocks noGrp="1"/>
          </p:cNvSpPr>
          <p:nvPr>
            <p:ph type="title" idx="4" hasCustomPrompt="1"/>
          </p:nvPr>
        </p:nvSpPr>
        <p:spPr>
          <a:xfrm>
            <a:off x="1340350" y="3503516"/>
            <a:ext cx="6463200" cy="54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379" name="Google Shape;379;p23"/>
          <p:cNvSpPr txBox="1">
            <a:spLocks noGrp="1"/>
          </p:cNvSpPr>
          <p:nvPr>
            <p:ph type="subTitle" idx="5"/>
          </p:nvPr>
        </p:nvSpPr>
        <p:spPr>
          <a:xfrm>
            <a:off x="1340350" y="5358111"/>
            <a:ext cx="6463200" cy="72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r>
              <a:rPr lang="en-US"/>
              <a:t>Click to edit Master subtitle style</a:t>
            </a:r>
            <a:endParaRPr/>
          </a:p>
        </p:txBody>
      </p:sp>
      <p:sp>
        <p:nvSpPr>
          <p:cNvPr id="380" name="Google Shape;380;p23"/>
          <p:cNvSpPr txBox="1">
            <a:spLocks noGrp="1"/>
          </p:cNvSpPr>
          <p:nvPr>
            <p:ph type="title" idx="6" hasCustomPrompt="1"/>
          </p:nvPr>
        </p:nvSpPr>
        <p:spPr>
          <a:xfrm>
            <a:off x="1340350" y="4959368"/>
            <a:ext cx="6463200" cy="54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381" name="Google Shape;381;p23"/>
          <p:cNvSpPr/>
          <p:nvPr/>
        </p:nvSpPr>
        <p:spPr>
          <a:xfrm rot="-3252243">
            <a:off x="208065" y="656484"/>
            <a:ext cx="264128" cy="225458"/>
          </a:xfrm>
          <a:custGeom>
            <a:avLst/>
            <a:gdLst/>
            <a:ahLst/>
            <a:cxnLst/>
            <a:rect l="l" t="t" r="r" b="b"/>
            <a:pathLst>
              <a:path w="5381" h="8451" fill="none" extrusionOk="0">
                <a:moveTo>
                  <a:pt x="5381" y="1"/>
                </a:moveTo>
                <a:lnTo>
                  <a:pt x="1" y="4226"/>
                </a:lnTo>
                <a:lnTo>
                  <a:pt x="5381" y="8451"/>
                </a:lnTo>
              </a:path>
            </a:pathLst>
          </a:custGeom>
          <a:noFill/>
          <a:ln w="987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2" name="Google Shape;382;p23"/>
          <p:cNvSpPr/>
          <p:nvPr/>
        </p:nvSpPr>
        <p:spPr>
          <a:xfrm rot="515178">
            <a:off x="8373021" y="578493"/>
            <a:ext cx="133776" cy="281703"/>
          </a:xfrm>
          <a:custGeom>
            <a:avLst/>
            <a:gdLst/>
            <a:ahLst/>
            <a:cxnLst/>
            <a:rect l="l" t="t" r="r" b="b"/>
            <a:pathLst>
              <a:path w="5351" h="8451" fill="none" extrusionOk="0">
                <a:moveTo>
                  <a:pt x="1" y="1"/>
                </a:moveTo>
                <a:lnTo>
                  <a:pt x="5350" y="4226"/>
                </a:lnTo>
                <a:lnTo>
                  <a:pt x="1" y="845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3" name="Google Shape;383;p23"/>
          <p:cNvSpPr/>
          <p:nvPr/>
        </p:nvSpPr>
        <p:spPr>
          <a:xfrm>
            <a:off x="215876" y="800701"/>
            <a:ext cx="118575" cy="135367"/>
          </a:xfrm>
          <a:custGeom>
            <a:avLst/>
            <a:gdLst/>
            <a:ahLst/>
            <a:cxnLst/>
            <a:rect l="l" t="t" r="r" b="b"/>
            <a:pathLst>
              <a:path w="4743" h="4061" extrusionOk="0">
                <a:moveTo>
                  <a:pt x="2690" y="1"/>
                </a:moveTo>
                <a:cubicBezTo>
                  <a:pt x="2194" y="1"/>
                  <a:pt x="1688" y="185"/>
                  <a:pt x="1278" y="596"/>
                </a:cubicBezTo>
                <a:cubicBezTo>
                  <a:pt x="1" y="1872"/>
                  <a:pt x="913" y="4061"/>
                  <a:pt x="2706" y="4061"/>
                </a:cubicBezTo>
                <a:cubicBezTo>
                  <a:pt x="3831" y="4061"/>
                  <a:pt x="4743" y="3149"/>
                  <a:pt x="4743" y="2055"/>
                </a:cubicBezTo>
                <a:cubicBezTo>
                  <a:pt x="4743" y="818"/>
                  <a:pt x="3736" y="1"/>
                  <a:pt x="2690"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4" name="Google Shape;384;p23"/>
          <p:cNvSpPr/>
          <p:nvPr/>
        </p:nvSpPr>
        <p:spPr>
          <a:xfrm rot="2407531">
            <a:off x="344973" y="603686"/>
            <a:ext cx="155850" cy="29605"/>
          </a:xfrm>
          <a:custGeom>
            <a:avLst/>
            <a:gdLst/>
            <a:ahLst/>
            <a:cxnLst/>
            <a:rect l="l" t="t" r="r" b="b"/>
            <a:pathLst>
              <a:path w="7388" h="1" fill="none" extrusionOk="0">
                <a:moveTo>
                  <a:pt x="7387" y="1"/>
                </a:moveTo>
                <a:lnTo>
                  <a:pt x="1" y="1"/>
                </a:lnTo>
              </a:path>
            </a:pathLst>
          </a:custGeom>
          <a:noFill/>
          <a:ln w="987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5" name="Google Shape;385;p23"/>
          <p:cNvSpPr/>
          <p:nvPr/>
        </p:nvSpPr>
        <p:spPr>
          <a:xfrm rot="-1913837">
            <a:off x="8327963" y="795562"/>
            <a:ext cx="93500" cy="105967"/>
          </a:xfrm>
          <a:custGeom>
            <a:avLst/>
            <a:gdLst/>
            <a:ahLst/>
            <a:cxnLst/>
            <a:rect l="l" t="t" r="r" b="b"/>
            <a:pathLst>
              <a:path w="3740" h="3179" extrusionOk="0">
                <a:moveTo>
                  <a:pt x="2128" y="1"/>
                </a:moveTo>
                <a:cubicBezTo>
                  <a:pt x="1732" y="1"/>
                  <a:pt x="1330" y="147"/>
                  <a:pt x="1004" y="473"/>
                </a:cubicBezTo>
                <a:cubicBezTo>
                  <a:pt x="1" y="1476"/>
                  <a:pt x="700" y="3178"/>
                  <a:pt x="2129" y="3178"/>
                </a:cubicBezTo>
                <a:cubicBezTo>
                  <a:pt x="3010" y="3178"/>
                  <a:pt x="3740" y="2479"/>
                  <a:pt x="3740" y="1598"/>
                </a:cubicBezTo>
                <a:cubicBezTo>
                  <a:pt x="3740" y="633"/>
                  <a:pt x="2950" y="1"/>
                  <a:pt x="2128"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6" name="Google Shape;386;p23"/>
          <p:cNvSpPr/>
          <p:nvPr/>
        </p:nvSpPr>
        <p:spPr>
          <a:xfrm rot="-1913837">
            <a:off x="277123" y="470924"/>
            <a:ext cx="101100" cy="134800"/>
          </a:xfrm>
          <a:custGeom>
            <a:avLst/>
            <a:gdLst/>
            <a:ahLst/>
            <a:cxnLst/>
            <a:rect l="l" t="t" r="r" b="b"/>
            <a:pathLst>
              <a:path w="4044" h="4044" extrusionOk="0">
                <a:moveTo>
                  <a:pt x="2007" y="0"/>
                </a:moveTo>
                <a:cubicBezTo>
                  <a:pt x="913" y="0"/>
                  <a:pt x="1" y="912"/>
                  <a:pt x="1" y="2037"/>
                </a:cubicBezTo>
                <a:cubicBezTo>
                  <a:pt x="1" y="3162"/>
                  <a:pt x="913" y="4043"/>
                  <a:pt x="2007" y="4043"/>
                </a:cubicBezTo>
                <a:cubicBezTo>
                  <a:pt x="3132" y="4043"/>
                  <a:pt x="4043" y="3162"/>
                  <a:pt x="4043" y="2037"/>
                </a:cubicBezTo>
                <a:cubicBezTo>
                  <a:pt x="4043" y="912"/>
                  <a:pt x="3132" y="0"/>
                  <a:pt x="20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387" name="Google Shape;387;p23"/>
          <p:cNvGrpSpPr/>
          <p:nvPr/>
        </p:nvGrpSpPr>
        <p:grpSpPr>
          <a:xfrm rot="-7941208">
            <a:off x="401788" y="727903"/>
            <a:ext cx="284047" cy="101100"/>
            <a:chOff x="5373224" y="1963641"/>
            <a:chExt cx="213036" cy="101100"/>
          </a:xfrm>
        </p:grpSpPr>
        <p:sp>
          <p:nvSpPr>
            <p:cNvPr id="388" name="Google Shape;388;p23"/>
            <p:cNvSpPr/>
            <p:nvPr/>
          </p:nvSpPr>
          <p:spPr>
            <a:xfrm rot="787036">
              <a:off x="5373545" y="1987810"/>
              <a:ext cx="155853" cy="22204"/>
            </a:xfrm>
            <a:custGeom>
              <a:avLst/>
              <a:gdLst/>
              <a:ahLst/>
              <a:cxnLst/>
              <a:rect l="l" t="t" r="r" b="b"/>
              <a:pathLst>
                <a:path w="7388" h="1" fill="none" extrusionOk="0">
                  <a:moveTo>
                    <a:pt x="7387" y="1"/>
                  </a:moveTo>
                  <a:lnTo>
                    <a:pt x="1" y="1"/>
                  </a:lnTo>
                </a:path>
              </a:pathLst>
            </a:custGeom>
            <a:noFill/>
            <a:ln w="987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9" name="Google Shape;389;p23"/>
            <p:cNvSpPr/>
            <p:nvPr/>
          </p:nvSpPr>
          <p:spPr>
            <a:xfrm>
              <a:off x="5485159" y="1963641"/>
              <a:ext cx="101100" cy="101100"/>
            </a:xfrm>
            <a:custGeom>
              <a:avLst/>
              <a:gdLst/>
              <a:ahLst/>
              <a:cxnLst/>
              <a:rect l="l" t="t" r="r" b="b"/>
              <a:pathLst>
                <a:path w="4044" h="4044" extrusionOk="0">
                  <a:moveTo>
                    <a:pt x="2037" y="0"/>
                  </a:moveTo>
                  <a:cubicBezTo>
                    <a:pt x="912" y="0"/>
                    <a:pt x="1" y="912"/>
                    <a:pt x="1" y="2037"/>
                  </a:cubicBezTo>
                  <a:cubicBezTo>
                    <a:pt x="1" y="3162"/>
                    <a:pt x="912" y="4043"/>
                    <a:pt x="2037" y="4043"/>
                  </a:cubicBezTo>
                  <a:cubicBezTo>
                    <a:pt x="3131" y="4043"/>
                    <a:pt x="4043" y="3162"/>
                    <a:pt x="4043" y="2037"/>
                  </a:cubicBezTo>
                  <a:cubicBezTo>
                    <a:pt x="4043" y="912"/>
                    <a:pt x="3131" y="0"/>
                    <a:pt x="2037"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390" name="Google Shape;390;p23"/>
          <p:cNvSpPr/>
          <p:nvPr/>
        </p:nvSpPr>
        <p:spPr>
          <a:xfrm>
            <a:off x="563314" y="873200"/>
            <a:ext cx="71475" cy="95267"/>
          </a:xfrm>
          <a:custGeom>
            <a:avLst/>
            <a:gdLst/>
            <a:ahLst/>
            <a:cxnLst/>
            <a:rect l="l" t="t" r="r" b="b"/>
            <a:pathLst>
              <a:path w="2859" h="2858" extrusionOk="0">
                <a:moveTo>
                  <a:pt x="1430" y="0"/>
                </a:moveTo>
                <a:cubicBezTo>
                  <a:pt x="639" y="0"/>
                  <a:pt x="1" y="638"/>
                  <a:pt x="1" y="1429"/>
                </a:cubicBezTo>
                <a:cubicBezTo>
                  <a:pt x="1" y="2219"/>
                  <a:pt x="639" y="2857"/>
                  <a:pt x="1430" y="2857"/>
                </a:cubicBezTo>
                <a:cubicBezTo>
                  <a:pt x="2220" y="2857"/>
                  <a:pt x="2858" y="2219"/>
                  <a:pt x="2858" y="1429"/>
                </a:cubicBezTo>
                <a:cubicBezTo>
                  <a:pt x="2858" y="638"/>
                  <a:pt x="2220" y="0"/>
                  <a:pt x="14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391" name="Google Shape;391;p23"/>
          <p:cNvGrpSpPr/>
          <p:nvPr/>
        </p:nvGrpSpPr>
        <p:grpSpPr>
          <a:xfrm rot="-1913837">
            <a:off x="8405823" y="396612"/>
            <a:ext cx="276777" cy="531661"/>
            <a:chOff x="5459174" y="1758906"/>
            <a:chExt cx="276776" cy="398744"/>
          </a:xfrm>
        </p:grpSpPr>
        <p:sp>
          <p:nvSpPr>
            <p:cNvPr id="392" name="Google Shape;392;p23"/>
            <p:cNvSpPr/>
            <p:nvPr/>
          </p:nvSpPr>
          <p:spPr>
            <a:xfrm>
              <a:off x="5546725" y="1881775"/>
              <a:ext cx="148950" cy="235600"/>
            </a:xfrm>
            <a:custGeom>
              <a:avLst/>
              <a:gdLst/>
              <a:ahLst/>
              <a:cxnLst/>
              <a:rect l="l" t="t" r="r" b="b"/>
              <a:pathLst>
                <a:path w="5958" h="9424" fill="none" extrusionOk="0">
                  <a:moveTo>
                    <a:pt x="5958" y="1"/>
                  </a:moveTo>
                  <a:lnTo>
                    <a:pt x="0" y="4712"/>
                  </a:lnTo>
                  <a:lnTo>
                    <a:pt x="5958" y="9423"/>
                  </a:lnTo>
                </a:path>
              </a:pathLst>
            </a:custGeom>
            <a:solidFill>
              <a:schemeClr val="accent2"/>
            </a:solid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3" name="Google Shape;393;p23"/>
            <p:cNvSpPr/>
            <p:nvPr/>
          </p:nvSpPr>
          <p:spPr>
            <a:xfrm>
              <a:off x="5642450" y="1841850"/>
              <a:ext cx="93500" cy="79475"/>
            </a:xfrm>
            <a:custGeom>
              <a:avLst/>
              <a:gdLst/>
              <a:ahLst/>
              <a:cxnLst/>
              <a:rect l="l" t="t" r="r" b="b"/>
              <a:pathLst>
                <a:path w="3740" h="3179" extrusionOk="0">
                  <a:moveTo>
                    <a:pt x="2128" y="1"/>
                  </a:moveTo>
                  <a:cubicBezTo>
                    <a:pt x="1732" y="1"/>
                    <a:pt x="1330" y="147"/>
                    <a:pt x="1004" y="473"/>
                  </a:cubicBezTo>
                  <a:cubicBezTo>
                    <a:pt x="1" y="1476"/>
                    <a:pt x="700" y="3178"/>
                    <a:pt x="2129" y="3178"/>
                  </a:cubicBezTo>
                  <a:cubicBezTo>
                    <a:pt x="3010" y="3178"/>
                    <a:pt x="3740" y="2479"/>
                    <a:pt x="3740" y="1598"/>
                  </a:cubicBezTo>
                  <a:cubicBezTo>
                    <a:pt x="3740" y="633"/>
                    <a:pt x="2950" y="1"/>
                    <a:pt x="2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4" name="Google Shape;394;p23"/>
            <p:cNvSpPr/>
            <p:nvPr/>
          </p:nvSpPr>
          <p:spPr>
            <a:xfrm>
              <a:off x="5642450" y="2077425"/>
              <a:ext cx="93500" cy="80225"/>
            </a:xfrm>
            <a:custGeom>
              <a:avLst/>
              <a:gdLst/>
              <a:ahLst/>
              <a:cxnLst/>
              <a:rect l="l" t="t" r="r" b="b"/>
              <a:pathLst>
                <a:path w="3740" h="3209" extrusionOk="0">
                  <a:moveTo>
                    <a:pt x="2128" y="1"/>
                  </a:moveTo>
                  <a:cubicBezTo>
                    <a:pt x="1732" y="1"/>
                    <a:pt x="1330" y="147"/>
                    <a:pt x="1004" y="473"/>
                  </a:cubicBezTo>
                  <a:cubicBezTo>
                    <a:pt x="1" y="1476"/>
                    <a:pt x="700" y="3208"/>
                    <a:pt x="2129" y="3208"/>
                  </a:cubicBezTo>
                  <a:cubicBezTo>
                    <a:pt x="3010" y="3208"/>
                    <a:pt x="3740" y="2479"/>
                    <a:pt x="3740" y="1597"/>
                  </a:cubicBezTo>
                  <a:cubicBezTo>
                    <a:pt x="3740" y="633"/>
                    <a:pt x="2950" y="1"/>
                    <a:pt x="2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5" name="Google Shape;395;p23"/>
            <p:cNvSpPr/>
            <p:nvPr/>
          </p:nvSpPr>
          <p:spPr>
            <a:xfrm>
              <a:off x="5495800" y="1948650"/>
              <a:ext cx="101100" cy="101100"/>
            </a:xfrm>
            <a:custGeom>
              <a:avLst/>
              <a:gdLst/>
              <a:ahLst/>
              <a:cxnLst/>
              <a:rect l="l" t="t" r="r" b="b"/>
              <a:pathLst>
                <a:path w="4044" h="4044" extrusionOk="0">
                  <a:moveTo>
                    <a:pt x="2037" y="0"/>
                  </a:moveTo>
                  <a:cubicBezTo>
                    <a:pt x="912" y="0"/>
                    <a:pt x="1" y="912"/>
                    <a:pt x="1" y="2037"/>
                  </a:cubicBezTo>
                  <a:cubicBezTo>
                    <a:pt x="1" y="3162"/>
                    <a:pt x="912" y="4043"/>
                    <a:pt x="2037" y="4043"/>
                  </a:cubicBezTo>
                  <a:cubicBezTo>
                    <a:pt x="3131" y="4043"/>
                    <a:pt x="4043" y="3162"/>
                    <a:pt x="4043" y="2037"/>
                  </a:cubicBezTo>
                  <a:cubicBezTo>
                    <a:pt x="4043" y="912"/>
                    <a:pt x="3131" y="0"/>
                    <a:pt x="2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6" name="Google Shape;396;p23"/>
            <p:cNvSpPr/>
            <p:nvPr/>
          </p:nvSpPr>
          <p:spPr>
            <a:xfrm>
              <a:off x="5459174" y="1758906"/>
              <a:ext cx="101100" cy="101100"/>
            </a:xfrm>
            <a:custGeom>
              <a:avLst/>
              <a:gdLst/>
              <a:ahLst/>
              <a:cxnLst/>
              <a:rect l="l" t="t" r="r" b="b"/>
              <a:pathLst>
                <a:path w="4044" h="4044" extrusionOk="0">
                  <a:moveTo>
                    <a:pt x="2007" y="0"/>
                  </a:moveTo>
                  <a:cubicBezTo>
                    <a:pt x="913" y="0"/>
                    <a:pt x="1" y="912"/>
                    <a:pt x="1" y="2037"/>
                  </a:cubicBezTo>
                  <a:cubicBezTo>
                    <a:pt x="1" y="3162"/>
                    <a:pt x="913" y="4043"/>
                    <a:pt x="2007" y="4043"/>
                  </a:cubicBezTo>
                  <a:cubicBezTo>
                    <a:pt x="3132" y="4043"/>
                    <a:pt x="4043" y="3162"/>
                    <a:pt x="4043" y="2037"/>
                  </a:cubicBezTo>
                  <a:cubicBezTo>
                    <a:pt x="4043" y="912"/>
                    <a:pt x="3132" y="0"/>
                    <a:pt x="2007"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38547273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preserve="1">
  <p:cSld name="1_Title and text">
    <p:spTree>
      <p:nvGrpSpPr>
        <p:cNvPr id="1" name="Shape 397"/>
        <p:cNvGrpSpPr/>
        <p:nvPr/>
      </p:nvGrpSpPr>
      <p:grpSpPr>
        <a:xfrm>
          <a:off x="0" y="0"/>
          <a:ext cx="0" cy="0"/>
          <a:chOff x="0" y="0"/>
          <a:chExt cx="0" cy="0"/>
        </a:xfrm>
      </p:grpSpPr>
      <p:sp>
        <p:nvSpPr>
          <p:cNvPr id="398" name="Google Shape;398;p24"/>
          <p:cNvSpPr/>
          <p:nvPr/>
        </p:nvSpPr>
        <p:spPr>
          <a:xfrm>
            <a:off x="111300" y="147000"/>
            <a:ext cx="8921400" cy="6564000"/>
          </a:xfrm>
          <a:prstGeom prst="rect">
            <a:avLst/>
          </a:prstGeom>
          <a:solidFill>
            <a:srgbClr val="FA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9" name="Google Shape;399;p24"/>
          <p:cNvSpPr txBox="1">
            <a:spLocks noGrp="1"/>
          </p:cNvSpPr>
          <p:nvPr>
            <p:ph type="title"/>
          </p:nvPr>
        </p:nvSpPr>
        <p:spPr>
          <a:xfrm>
            <a:off x="708600" y="719328"/>
            <a:ext cx="7726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400" name="Google Shape;400;p24"/>
          <p:cNvSpPr txBox="1">
            <a:spLocks noGrp="1"/>
          </p:cNvSpPr>
          <p:nvPr>
            <p:ph type="subTitle" idx="1"/>
          </p:nvPr>
        </p:nvSpPr>
        <p:spPr>
          <a:xfrm>
            <a:off x="1202550" y="1516667"/>
            <a:ext cx="6738900" cy="14424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r>
              <a:rPr lang="en-US"/>
              <a:t>Click to edit Master subtitle style</a:t>
            </a:r>
            <a:endParaRPr/>
          </a:p>
        </p:txBody>
      </p:sp>
      <p:sp>
        <p:nvSpPr>
          <p:cNvPr id="401" name="Google Shape;401;p24"/>
          <p:cNvSpPr/>
          <p:nvPr/>
        </p:nvSpPr>
        <p:spPr>
          <a:xfrm>
            <a:off x="8469620" y="6030901"/>
            <a:ext cx="71080" cy="307055"/>
          </a:xfrm>
          <a:custGeom>
            <a:avLst/>
            <a:gdLst/>
            <a:ahLst/>
            <a:cxnLst/>
            <a:rect l="l" t="t" r="r" b="b"/>
            <a:pathLst>
              <a:path w="1630" h="5281" fill="none" extrusionOk="0">
                <a:moveTo>
                  <a:pt x="1630" y="0"/>
                </a:moveTo>
                <a:cubicBezTo>
                  <a:pt x="121" y="1388"/>
                  <a:pt x="0" y="3742"/>
                  <a:pt x="1373" y="5281"/>
                </a:cubicBezTo>
              </a:path>
            </a:pathLst>
          </a:custGeom>
          <a:noFill/>
          <a:ln w="4900" cap="rnd" cmpd="sng">
            <a:solidFill>
              <a:srgbClr val="FFFFFF"/>
            </a:solidFill>
            <a:prstDash val="solid"/>
            <a:miter lim="15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12679688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2" preserve="1">
  <p:cSld name="Title and text 2">
    <p:spTree>
      <p:nvGrpSpPr>
        <p:cNvPr id="1" name="Shape 402"/>
        <p:cNvGrpSpPr/>
        <p:nvPr/>
      </p:nvGrpSpPr>
      <p:grpSpPr>
        <a:xfrm>
          <a:off x="0" y="0"/>
          <a:ext cx="0" cy="0"/>
          <a:chOff x="0" y="0"/>
          <a:chExt cx="0" cy="0"/>
        </a:xfrm>
      </p:grpSpPr>
      <p:sp>
        <p:nvSpPr>
          <p:cNvPr id="403" name="Google Shape;403;p25"/>
          <p:cNvSpPr/>
          <p:nvPr/>
        </p:nvSpPr>
        <p:spPr>
          <a:xfrm>
            <a:off x="111300" y="147000"/>
            <a:ext cx="8921400" cy="6564000"/>
          </a:xfrm>
          <a:prstGeom prst="rect">
            <a:avLst/>
          </a:prstGeom>
          <a:solidFill>
            <a:srgbClr val="FA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4" name="Google Shape;404;p25"/>
          <p:cNvSpPr txBox="1">
            <a:spLocks noGrp="1"/>
          </p:cNvSpPr>
          <p:nvPr>
            <p:ph type="title"/>
          </p:nvPr>
        </p:nvSpPr>
        <p:spPr>
          <a:xfrm>
            <a:off x="708600" y="719328"/>
            <a:ext cx="7726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405" name="Google Shape;405;p25"/>
          <p:cNvSpPr txBox="1">
            <a:spLocks noGrp="1"/>
          </p:cNvSpPr>
          <p:nvPr>
            <p:ph type="subTitle" idx="1"/>
          </p:nvPr>
        </p:nvSpPr>
        <p:spPr>
          <a:xfrm>
            <a:off x="736050" y="1518577"/>
            <a:ext cx="7671900" cy="8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grpSp>
        <p:nvGrpSpPr>
          <p:cNvPr id="406" name="Google Shape;406;p25"/>
          <p:cNvGrpSpPr/>
          <p:nvPr/>
        </p:nvGrpSpPr>
        <p:grpSpPr>
          <a:xfrm rot="-1913837">
            <a:off x="8480689" y="478679"/>
            <a:ext cx="263970" cy="628556"/>
            <a:chOff x="5471981" y="1841850"/>
            <a:chExt cx="263969" cy="471415"/>
          </a:xfrm>
        </p:grpSpPr>
        <p:sp>
          <p:nvSpPr>
            <p:cNvPr id="407" name="Google Shape;407;p25"/>
            <p:cNvSpPr/>
            <p:nvPr/>
          </p:nvSpPr>
          <p:spPr>
            <a:xfrm>
              <a:off x="5546725" y="1881775"/>
              <a:ext cx="148950" cy="235600"/>
            </a:xfrm>
            <a:custGeom>
              <a:avLst/>
              <a:gdLst/>
              <a:ahLst/>
              <a:cxnLst/>
              <a:rect l="l" t="t" r="r" b="b"/>
              <a:pathLst>
                <a:path w="5958" h="9424" fill="none" extrusionOk="0">
                  <a:moveTo>
                    <a:pt x="5958" y="1"/>
                  </a:moveTo>
                  <a:lnTo>
                    <a:pt x="0" y="4712"/>
                  </a:lnTo>
                  <a:lnTo>
                    <a:pt x="5958" y="9423"/>
                  </a:lnTo>
                </a:path>
              </a:pathLst>
            </a:custGeom>
            <a:solidFill>
              <a:schemeClr val="accent2"/>
            </a:solid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8" name="Google Shape;408;p25"/>
            <p:cNvSpPr/>
            <p:nvPr/>
          </p:nvSpPr>
          <p:spPr>
            <a:xfrm>
              <a:off x="5642450" y="1841850"/>
              <a:ext cx="93500" cy="79475"/>
            </a:xfrm>
            <a:custGeom>
              <a:avLst/>
              <a:gdLst/>
              <a:ahLst/>
              <a:cxnLst/>
              <a:rect l="l" t="t" r="r" b="b"/>
              <a:pathLst>
                <a:path w="3740" h="3179" extrusionOk="0">
                  <a:moveTo>
                    <a:pt x="2128" y="1"/>
                  </a:moveTo>
                  <a:cubicBezTo>
                    <a:pt x="1732" y="1"/>
                    <a:pt x="1330" y="147"/>
                    <a:pt x="1004" y="473"/>
                  </a:cubicBezTo>
                  <a:cubicBezTo>
                    <a:pt x="1" y="1476"/>
                    <a:pt x="700" y="3178"/>
                    <a:pt x="2129" y="3178"/>
                  </a:cubicBezTo>
                  <a:cubicBezTo>
                    <a:pt x="3010" y="3178"/>
                    <a:pt x="3740" y="2479"/>
                    <a:pt x="3740" y="1598"/>
                  </a:cubicBezTo>
                  <a:cubicBezTo>
                    <a:pt x="3740" y="633"/>
                    <a:pt x="2950" y="1"/>
                    <a:pt x="2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9" name="Google Shape;409;p25"/>
            <p:cNvSpPr/>
            <p:nvPr/>
          </p:nvSpPr>
          <p:spPr>
            <a:xfrm>
              <a:off x="5642450" y="2077425"/>
              <a:ext cx="93500" cy="80225"/>
            </a:xfrm>
            <a:custGeom>
              <a:avLst/>
              <a:gdLst/>
              <a:ahLst/>
              <a:cxnLst/>
              <a:rect l="l" t="t" r="r" b="b"/>
              <a:pathLst>
                <a:path w="3740" h="3209" extrusionOk="0">
                  <a:moveTo>
                    <a:pt x="2128" y="1"/>
                  </a:moveTo>
                  <a:cubicBezTo>
                    <a:pt x="1732" y="1"/>
                    <a:pt x="1330" y="147"/>
                    <a:pt x="1004" y="473"/>
                  </a:cubicBezTo>
                  <a:cubicBezTo>
                    <a:pt x="1" y="1476"/>
                    <a:pt x="700" y="3208"/>
                    <a:pt x="2129" y="3208"/>
                  </a:cubicBezTo>
                  <a:cubicBezTo>
                    <a:pt x="3010" y="3208"/>
                    <a:pt x="3740" y="2479"/>
                    <a:pt x="3740" y="1597"/>
                  </a:cubicBezTo>
                  <a:cubicBezTo>
                    <a:pt x="3740" y="633"/>
                    <a:pt x="2950" y="1"/>
                    <a:pt x="2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0" name="Google Shape;410;p25"/>
            <p:cNvSpPr/>
            <p:nvPr/>
          </p:nvSpPr>
          <p:spPr>
            <a:xfrm>
              <a:off x="5495800" y="1948650"/>
              <a:ext cx="101100" cy="101100"/>
            </a:xfrm>
            <a:custGeom>
              <a:avLst/>
              <a:gdLst/>
              <a:ahLst/>
              <a:cxnLst/>
              <a:rect l="l" t="t" r="r" b="b"/>
              <a:pathLst>
                <a:path w="4044" h="4044" extrusionOk="0">
                  <a:moveTo>
                    <a:pt x="2037" y="0"/>
                  </a:moveTo>
                  <a:cubicBezTo>
                    <a:pt x="912" y="0"/>
                    <a:pt x="1" y="912"/>
                    <a:pt x="1" y="2037"/>
                  </a:cubicBezTo>
                  <a:cubicBezTo>
                    <a:pt x="1" y="3162"/>
                    <a:pt x="912" y="4043"/>
                    <a:pt x="2037" y="4043"/>
                  </a:cubicBezTo>
                  <a:cubicBezTo>
                    <a:pt x="3131" y="4043"/>
                    <a:pt x="4043" y="3162"/>
                    <a:pt x="4043" y="2037"/>
                  </a:cubicBezTo>
                  <a:cubicBezTo>
                    <a:pt x="4043" y="912"/>
                    <a:pt x="3131" y="0"/>
                    <a:pt x="2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1" name="Google Shape;411;p25"/>
            <p:cNvSpPr/>
            <p:nvPr/>
          </p:nvSpPr>
          <p:spPr>
            <a:xfrm>
              <a:off x="5471981" y="2212165"/>
              <a:ext cx="101100" cy="101100"/>
            </a:xfrm>
            <a:custGeom>
              <a:avLst/>
              <a:gdLst/>
              <a:ahLst/>
              <a:cxnLst/>
              <a:rect l="l" t="t" r="r" b="b"/>
              <a:pathLst>
                <a:path w="4044" h="4044" extrusionOk="0">
                  <a:moveTo>
                    <a:pt x="2007" y="0"/>
                  </a:moveTo>
                  <a:cubicBezTo>
                    <a:pt x="913" y="0"/>
                    <a:pt x="1" y="912"/>
                    <a:pt x="1" y="2037"/>
                  </a:cubicBezTo>
                  <a:cubicBezTo>
                    <a:pt x="1" y="3162"/>
                    <a:pt x="913" y="4043"/>
                    <a:pt x="2007" y="4043"/>
                  </a:cubicBezTo>
                  <a:cubicBezTo>
                    <a:pt x="3132" y="4043"/>
                    <a:pt x="4043" y="3162"/>
                    <a:pt x="4043" y="2037"/>
                  </a:cubicBezTo>
                  <a:cubicBezTo>
                    <a:pt x="4043" y="912"/>
                    <a:pt x="3132" y="0"/>
                    <a:pt x="2007"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412" name="Google Shape;412;p25"/>
          <p:cNvSpPr/>
          <p:nvPr/>
        </p:nvSpPr>
        <p:spPr>
          <a:xfrm rot="-2919175">
            <a:off x="364136" y="671012"/>
            <a:ext cx="198595" cy="235593"/>
          </a:xfrm>
          <a:custGeom>
            <a:avLst/>
            <a:gdLst/>
            <a:ahLst/>
            <a:cxnLst/>
            <a:rect l="l" t="t" r="r" b="b"/>
            <a:pathLst>
              <a:path w="5958" h="9424" fill="none" extrusionOk="0">
                <a:moveTo>
                  <a:pt x="5958" y="1"/>
                </a:moveTo>
                <a:lnTo>
                  <a:pt x="0" y="4712"/>
                </a:lnTo>
                <a:lnTo>
                  <a:pt x="5958" y="9423"/>
                </a:lnTo>
              </a:path>
            </a:pathLst>
          </a:custGeom>
          <a:solidFill>
            <a:schemeClr val="accent2"/>
          </a:solid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3" name="Google Shape;413;p25"/>
          <p:cNvSpPr/>
          <p:nvPr/>
        </p:nvSpPr>
        <p:spPr>
          <a:xfrm rot="-1913837">
            <a:off x="350475" y="843485"/>
            <a:ext cx="93500" cy="105967"/>
          </a:xfrm>
          <a:custGeom>
            <a:avLst/>
            <a:gdLst/>
            <a:ahLst/>
            <a:cxnLst/>
            <a:rect l="l" t="t" r="r" b="b"/>
            <a:pathLst>
              <a:path w="3740" h="3179" extrusionOk="0">
                <a:moveTo>
                  <a:pt x="2128" y="1"/>
                </a:moveTo>
                <a:cubicBezTo>
                  <a:pt x="1732" y="1"/>
                  <a:pt x="1330" y="147"/>
                  <a:pt x="1004" y="473"/>
                </a:cubicBezTo>
                <a:cubicBezTo>
                  <a:pt x="1" y="1476"/>
                  <a:pt x="700" y="3178"/>
                  <a:pt x="2129" y="3178"/>
                </a:cubicBezTo>
                <a:cubicBezTo>
                  <a:pt x="3010" y="3178"/>
                  <a:pt x="3740" y="2479"/>
                  <a:pt x="3740" y="1598"/>
                </a:cubicBezTo>
                <a:cubicBezTo>
                  <a:pt x="3740" y="633"/>
                  <a:pt x="2950" y="1"/>
                  <a:pt x="2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4" name="Google Shape;414;p25"/>
          <p:cNvSpPr/>
          <p:nvPr/>
        </p:nvSpPr>
        <p:spPr>
          <a:xfrm rot="-1913837">
            <a:off x="376073" y="529344"/>
            <a:ext cx="101100" cy="134800"/>
          </a:xfrm>
          <a:custGeom>
            <a:avLst/>
            <a:gdLst/>
            <a:ahLst/>
            <a:cxnLst/>
            <a:rect l="l" t="t" r="r" b="b"/>
            <a:pathLst>
              <a:path w="4044" h="4044" extrusionOk="0">
                <a:moveTo>
                  <a:pt x="2007" y="0"/>
                </a:moveTo>
                <a:cubicBezTo>
                  <a:pt x="913" y="0"/>
                  <a:pt x="1" y="912"/>
                  <a:pt x="1" y="2037"/>
                </a:cubicBezTo>
                <a:cubicBezTo>
                  <a:pt x="1" y="3162"/>
                  <a:pt x="913" y="4043"/>
                  <a:pt x="2007" y="4043"/>
                </a:cubicBezTo>
                <a:cubicBezTo>
                  <a:pt x="3132" y="4043"/>
                  <a:pt x="4043" y="3162"/>
                  <a:pt x="4043" y="2037"/>
                </a:cubicBezTo>
                <a:cubicBezTo>
                  <a:pt x="4043" y="912"/>
                  <a:pt x="3132" y="0"/>
                  <a:pt x="20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415" name="Google Shape;415;p25"/>
          <p:cNvGrpSpPr/>
          <p:nvPr/>
        </p:nvGrpSpPr>
        <p:grpSpPr>
          <a:xfrm rot="-1913837">
            <a:off x="550996" y="604901"/>
            <a:ext cx="240151" cy="367835"/>
            <a:chOff x="5495800" y="1881775"/>
            <a:chExt cx="240150" cy="275875"/>
          </a:xfrm>
        </p:grpSpPr>
        <p:sp>
          <p:nvSpPr>
            <p:cNvPr id="416" name="Google Shape;416;p25"/>
            <p:cNvSpPr/>
            <p:nvPr/>
          </p:nvSpPr>
          <p:spPr>
            <a:xfrm>
              <a:off x="5546725" y="1881775"/>
              <a:ext cx="148950" cy="235600"/>
            </a:xfrm>
            <a:custGeom>
              <a:avLst/>
              <a:gdLst/>
              <a:ahLst/>
              <a:cxnLst/>
              <a:rect l="l" t="t" r="r" b="b"/>
              <a:pathLst>
                <a:path w="5958" h="9424" fill="none" extrusionOk="0">
                  <a:moveTo>
                    <a:pt x="5958" y="1"/>
                  </a:moveTo>
                  <a:lnTo>
                    <a:pt x="0" y="4712"/>
                  </a:lnTo>
                  <a:lnTo>
                    <a:pt x="5958" y="9423"/>
                  </a:lnTo>
                </a:path>
              </a:pathLst>
            </a:custGeom>
            <a:solidFill>
              <a:schemeClr val="accent2"/>
            </a:solid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7" name="Google Shape;417;p25"/>
            <p:cNvSpPr/>
            <p:nvPr/>
          </p:nvSpPr>
          <p:spPr>
            <a:xfrm>
              <a:off x="5642450" y="2077425"/>
              <a:ext cx="93500" cy="80225"/>
            </a:xfrm>
            <a:custGeom>
              <a:avLst/>
              <a:gdLst/>
              <a:ahLst/>
              <a:cxnLst/>
              <a:rect l="l" t="t" r="r" b="b"/>
              <a:pathLst>
                <a:path w="3740" h="3209" extrusionOk="0">
                  <a:moveTo>
                    <a:pt x="2128" y="1"/>
                  </a:moveTo>
                  <a:cubicBezTo>
                    <a:pt x="1732" y="1"/>
                    <a:pt x="1330" y="147"/>
                    <a:pt x="1004" y="473"/>
                  </a:cubicBezTo>
                  <a:cubicBezTo>
                    <a:pt x="1" y="1476"/>
                    <a:pt x="700" y="3208"/>
                    <a:pt x="2129" y="3208"/>
                  </a:cubicBezTo>
                  <a:cubicBezTo>
                    <a:pt x="3010" y="3208"/>
                    <a:pt x="3740" y="2479"/>
                    <a:pt x="3740" y="1597"/>
                  </a:cubicBezTo>
                  <a:cubicBezTo>
                    <a:pt x="3740" y="633"/>
                    <a:pt x="2950" y="1"/>
                    <a:pt x="2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8" name="Google Shape;418;p25"/>
            <p:cNvSpPr/>
            <p:nvPr/>
          </p:nvSpPr>
          <p:spPr>
            <a:xfrm>
              <a:off x="5495800" y="1948650"/>
              <a:ext cx="101100" cy="101100"/>
            </a:xfrm>
            <a:custGeom>
              <a:avLst/>
              <a:gdLst/>
              <a:ahLst/>
              <a:cxnLst/>
              <a:rect l="l" t="t" r="r" b="b"/>
              <a:pathLst>
                <a:path w="4044" h="4044" extrusionOk="0">
                  <a:moveTo>
                    <a:pt x="2037" y="0"/>
                  </a:moveTo>
                  <a:cubicBezTo>
                    <a:pt x="912" y="0"/>
                    <a:pt x="1" y="912"/>
                    <a:pt x="1" y="2037"/>
                  </a:cubicBezTo>
                  <a:cubicBezTo>
                    <a:pt x="1" y="3162"/>
                    <a:pt x="912" y="4043"/>
                    <a:pt x="2037" y="4043"/>
                  </a:cubicBezTo>
                  <a:cubicBezTo>
                    <a:pt x="3131" y="4043"/>
                    <a:pt x="4043" y="3162"/>
                    <a:pt x="4043" y="2037"/>
                  </a:cubicBezTo>
                  <a:cubicBezTo>
                    <a:pt x="4043" y="912"/>
                    <a:pt x="3131" y="0"/>
                    <a:pt x="2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419" name="Google Shape;419;p25"/>
          <p:cNvSpPr/>
          <p:nvPr/>
        </p:nvSpPr>
        <p:spPr>
          <a:xfrm rot="-1913837">
            <a:off x="620523" y="523461"/>
            <a:ext cx="101100" cy="134800"/>
          </a:xfrm>
          <a:custGeom>
            <a:avLst/>
            <a:gdLst/>
            <a:ahLst/>
            <a:cxnLst/>
            <a:rect l="l" t="t" r="r" b="b"/>
            <a:pathLst>
              <a:path w="4044" h="4044" extrusionOk="0">
                <a:moveTo>
                  <a:pt x="2007" y="0"/>
                </a:moveTo>
                <a:cubicBezTo>
                  <a:pt x="913" y="0"/>
                  <a:pt x="1" y="912"/>
                  <a:pt x="1" y="2037"/>
                </a:cubicBezTo>
                <a:cubicBezTo>
                  <a:pt x="1" y="3162"/>
                  <a:pt x="913" y="4043"/>
                  <a:pt x="2007" y="4043"/>
                </a:cubicBezTo>
                <a:cubicBezTo>
                  <a:pt x="3132" y="4043"/>
                  <a:pt x="4043" y="3162"/>
                  <a:pt x="4043" y="2037"/>
                </a:cubicBezTo>
                <a:cubicBezTo>
                  <a:pt x="4043" y="912"/>
                  <a:pt x="3132" y="0"/>
                  <a:pt x="2007"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420" name="Google Shape;420;p25"/>
          <p:cNvCxnSpPr/>
          <p:nvPr/>
        </p:nvCxnSpPr>
        <p:spPr>
          <a:xfrm flipH="1">
            <a:off x="8626700" y="818533"/>
            <a:ext cx="84300" cy="251200"/>
          </a:xfrm>
          <a:prstGeom prst="straightConnector1">
            <a:avLst/>
          </a:prstGeom>
          <a:noFill/>
          <a:ln w="9525" cap="flat" cmpd="sng">
            <a:solidFill>
              <a:schemeClr val="accent2"/>
            </a:solidFill>
            <a:prstDash val="solid"/>
            <a:round/>
            <a:headEnd type="none" w="med" len="med"/>
            <a:tailEnd type="none" w="med" len="med"/>
          </a:ln>
        </p:spPr>
      </p:cxnSp>
      <p:sp>
        <p:nvSpPr>
          <p:cNvPr id="421" name="Google Shape;421;p25"/>
          <p:cNvSpPr/>
          <p:nvPr/>
        </p:nvSpPr>
        <p:spPr>
          <a:xfrm>
            <a:off x="710526" y="5574794"/>
            <a:ext cx="7726873" cy="406631"/>
          </a:xfrm>
          <a:custGeom>
            <a:avLst/>
            <a:gdLst/>
            <a:ahLst/>
            <a:cxnLst/>
            <a:rect l="l" t="t" r="r" b="b"/>
            <a:pathLst>
              <a:path w="272073" h="179396" extrusionOk="0">
                <a:moveTo>
                  <a:pt x="1" y="1"/>
                </a:moveTo>
                <a:lnTo>
                  <a:pt x="1" y="179396"/>
                </a:lnTo>
                <a:lnTo>
                  <a:pt x="272073" y="179396"/>
                </a:lnTo>
                <a:lnTo>
                  <a:pt x="272073" y="1"/>
                </a:ln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5114509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3" preserve="1">
  <p:cSld name="Title and text 3">
    <p:spTree>
      <p:nvGrpSpPr>
        <p:cNvPr id="1" name="Shape 422"/>
        <p:cNvGrpSpPr/>
        <p:nvPr/>
      </p:nvGrpSpPr>
      <p:grpSpPr>
        <a:xfrm>
          <a:off x="0" y="0"/>
          <a:ext cx="0" cy="0"/>
          <a:chOff x="0" y="0"/>
          <a:chExt cx="0" cy="0"/>
        </a:xfrm>
      </p:grpSpPr>
      <p:sp>
        <p:nvSpPr>
          <p:cNvPr id="423" name="Google Shape;423;p26"/>
          <p:cNvSpPr/>
          <p:nvPr/>
        </p:nvSpPr>
        <p:spPr>
          <a:xfrm>
            <a:off x="111300" y="147000"/>
            <a:ext cx="8921400" cy="65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4" name="Google Shape;424;p26"/>
          <p:cNvSpPr txBox="1">
            <a:spLocks noGrp="1"/>
          </p:cNvSpPr>
          <p:nvPr>
            <p:ph type="title"/>
          </p:nvPr>
        </p:nvSpPr>
        <p:spPr>
          <a:xfrm>
            <a:off x="708600" y="719328"/>
            <a:ext cx="7726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425" name="Google Shape;425;p26"/>
          <p:cNvSpPr txBox="1">
            <a:spLocks noGrp="1"/>
          </p:cNvSpPr>
          <p:nvPr>
            <p:ph type="subTitle" idx="1"/>
          </p:nvPr>
        </p:nvSpPr>
        <p:spPr>
          <a:xfrm>
            <a:off x="736050" y="1518577"/>
            <a:ext cx="7671900" cy="8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426" name="Google Shape;426;p26"/>
          <p:cNvSpPr/>
          <p:nvPr/>
        </p:nvSpPr>
        <p:spPr>
          <a:xfrm rot="3103229">
            <a:off x="287492" y="880326"/>
            <a:ext cx="254335" cy="25"/>
          </a:xfrm>
          <a:custGeom>
            <a:avLst/>
            <a:gdLst/>
            <a:ahLst/>
            <a:cxnLst/>
            <a:rect l="l" t="t" r="r" b="b"/>
            <a:pathLst>
              <a:path w="7630" h="1" fill="none" extrusionOk="0">
                <a:moveTo>
                  <a:pt x="0" y="1"/>
                </a:moveTo>
                <a:lnTo>
                  <a:pt x="7629" y="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7" name="Google Shape;427;p26"/>
          <p:cNvSpPr/>
          <p:nvPr/>
        </p:nvSpPr>
        <p:spPr>
          <a:xfrm>
            <a:off x="213239" y="765585"/>
            <a:ext cx="134525" cy="281700"/>
          </a:xfrm>
          <a:custGeom>
            <a:avLst/>
            <a:gdLst/>
            <a:ahLst/>
            <a:cxnLst/>
            <a:rect l="l" t="t" r="r" b="b"/>
            <a:pathLst>
              <a:path w="5381" h="8451" fill="none" extrusionOk="0">
                <a:moveTo>
                  <a:pt x="5381" y="1"/>
                </a:moveTo>
                <a:lnTo>
                  <a:pt x="1" y="4226"/>
                </a:lnTo>
                <a:lnTo>
                  <a:pt x="5381" y="845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8" name="Google Shape;428;p26"/>
          <p:cNvSpPr/>
          <p:nvPr/>
        </p:nvSpPr>
        <p:spPr>
          <a:xfrm>
            <a:off x="173901" y="858367"/>
            <a:ext cx="84375" cy="96167"/>
          </a:xfrm>
          <a:custGeom>
            <a:avLst/>
            <a:gdLst/>
            <a:ahLst/>
            <a:cxnLst/>
            <a:rect l="l" t="t" r="r" b="b"/>
            <a:pathLst>
              <a:path w="3375" h="2885" extrusionOk="0">
                <a:moveTo>
                  <a:pt x="1912" y="1"/>
                </a:moveTo>
                <a:cubicBezTo>
                  <a:pt x="1561" y="1"/>
                  <a:pt x="1204" y="131"/>
                  <a:pt x="912" y="422"/>
                </a:cubicBezTo>
                <a:cubicBezTo>
                  <a:pt x="0" y="1334"/>
                  <a:pt x="669" y="2884"/>
                  <a:pt x="1946" y="2884"/>
                </a:cubicBezTo>
                <a:cubicBezTo>
                  <a:pt x="2736" y="2884"/>
                  <a:pt x="3374" y="2246"/>
                  <a:pt x="3374" y="1456"/>
                </a:cubicBezTo>
                <a:cubicBezTo>
                  <a:pt x="3374" y="588"/>
                  <a:pt x="2657" y="1"/>
                  <a:pt x="19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9" name="Google Shape;429;p26"/>
          <p:cNvSpPr/>
          <p:nvPr/>
        </p:nvSpPr>
        <p:spPr>
          <a:xfrm>
            <a:off x="311676" y="997367"/>
            <a:ext cx="72225" cy="95267"/>
          </a:xfrm>
          <a:custGeom>
            <a:avLst/>
            <a:gdLst/>
            <a:ahLst/>
            <a:cxnLst/>
            <a:rect l="l" t="t" r="r" b="b"/>
            <a:pathLst>
              <a:path w="2889" h="2858" extrusionOk="0">
                <a:moveTo>
                  <a:pt x="1429" y="0"/>
                </a:moveTo>
                <a:cubicBezTo>
                  <a:pt x="639" y="0"/>
                  <a:pt x="1" y="638"/>
                  <a:pt x="1" y="1429"/>
                </a:cubicBezTo>
                <a:cubicBezTo>
                  <a:pt x="1" y="2219"/>
                  <a:pt x="639" y="2857"/>
                  <a:pt x="1429" y="2857"/>
                </a:cubicBezTo>
                <a:cubicBezTo>
                  <a:pt x="2250" y="2857"/>
                  <a:pt x="2888" y="2219"/>
                  <a:pt x="2888" y="1429"/>
                </a:cubicBezTo>
                <a:cubicBezTo>
                  <a:pt x="2888" y="638"/>
                  <a:pt x="2250" y="0"/>
                  <a:pt x="1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0" name="Google Shape;430;p26"/>
          <p:cNvSpPr/>
          <p:nvPr/>
        </p:nvSpPr>
        <p:spPr>
          <a:xfrm>
            <a:off x="413876" y="912700"/>
            <a:ext cx="118575" cy="134600"/>
          </a:xfrm>
          <a:custGeom>
            <a:avLst/>
            <a:gdLst/>
            <a:ahLst/>
            <a:cxnLst/>
            <a:rect l="l" t="t" r="r" b="b"/>
            <a:pathLst>
              <a:path w="4743" h="4038" extrusionOk="0">
                <a:moveTo>
                  <a:pt x="2707" y="1"/>
                </a:moveTo>
                <a:cubicBezTo>
                  <a:pt x="2205" y="1"/>
                  <a:pt x="1693" y="187"/>
                  <a:pt x="1277" y="603"/>
                </a:cubicBezTo>
                <a:cubicBezTo>
                  <a:pt x="0" y="1880"/>
                  <a:pt x="912" y="4038"/>
                  <a:pt x="2736" y="4038"/>
                </a:cubicBezTo>
                <a:cubicBezTo>
                  <a:pt x="3830" y="4038"/>
                  <a:pt x="4742" y="3126"/>
                  <a:pt x="4742" y="2032"/>
                </a:cubicBezTo>
                <a:cubicBezTo>
                  <a:pt x="4742" y="802"/>
                  <a:pt x="3747" y="1"/>
                  <a:pt x="27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1" name="Google Shape;431;p26"/>
          <p:cNvSpPr/>
          <p:nvPr/>
        </p:nvSpPr>
        <p:spPr>
          <a:xfrm>
            <a:off x="347776" y="481601"/>
            <a:ext cx="133775" cy="281700"/>
          </a:xfrm>
          <a:custGeom>
            <a:avLst/>
            <a:gdLst/>
            <a:ahLst/>
            <a:cxnLst/>
            <a:rect l="l" t="t" r="r" b="b"/>
            <a:pathLst>
              <a:path w="5351" h="8451" fill="none" extrusionOk="0">
                <a:moveTo>
                  <a:pt x="1" y="1"/>
                </a:moveTo>
                <a:lnTo>
                  <a:pt x="5350" y="4226"/>
                </a:lnTo>
                <a:lnTo>
                  <a:pt x="1" y="845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2" name="Google Shape;432;p26"/>
          <p:cNvSpPr/>
          <p:nvPr/>
        </p:nvSpPr>
        <p:spPr>
          <a:xfrm>
            <a:off x="413876" y="554001"/>
            <a:ext cx="118575" cy="135367"/>
          </a:xfrm>
          <a:custGeom>
            <a:avLst/>
            <a:gdLst/>
            <a:ahLst/>
            <a:cxnLst/>
            <a:rect l="l" t="t" r="r" b="b"/>
            <a:pathLst>
              <a:path w="4743" h="4061" extrusionOk="0">
                <a:moveTo>
                  <a:pt x="2690" y="1"/>
                </a:moveTo>
                <a:cubicBezTo>
                  <a:pt x="2194" y="1"/>
                  <a:pt x="1688" y="185"/>
                  <a:pt x="1278" y="596"/>
                </a:cubicBezTo>
                <a:cubicBezTo>
                  <a:pt x="1" y="1872"/>
                  <a:pt x="913" y="4061"/>
                  <a:pt x="2706" y="4061"/>
                </a:cubicBezTo>
                <a:cubicBezTo>
                  <a:pt x="3831" y="4061"/>
                  <a:pt x="4743" y="3149"/>
                  <a:pt x="4743" y="2055"/>
                </a:cubicBezTo>
                <a:cubicBezTo>
                  <a:pt x="4743" y="818"/>
                  <a:pt x="3736" y="1"/>
                  <a:pt x="2690"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3" name="Google Shape;433;p26"/>
          <p:cNvSpPr/>
          <p:nvPr/>
        </p:nvSpPr>
        <p:spPr>
          <a:xfrm>
            <a:off x="305976" y="433134"/>
            <a:ext cx="83625" cy="96167"/>
          </a:xfrm>
          <a:custGeom>
            <a:avLst/>
            <a:gdLst/>
            <a:ahLst/>
            <a:cxnLst/>
            <a:rect l="l" t="t" r="r" b="b"/>
            <a:pathLst>
              <a:path w="3345" h="2885" extrusionOk="0">
                <a:moveTo>
                  <a:pt x="1891" y="1"/>
                </a:moveTo>
                <a:cubicBezTo>
                  <a:pt x="1545" y="1"/>
                  <a:pt x="1194" y="131"/>
                  <a:pt x="912" y="422"/>
                </a:cubicBezTo>
                <a:cubicBezTo>
                  <a:pt x="1" y="1334"/>
                  <a:pt x="639" y="2884"/>
                  <a:pt x="1916" y="2884"/>
                </a:cubicBezTo>
                <a:cubicBezTo>
                  <a:pt x="2706" y="2884"/>
                  <a:pt x="3344" y="2246"/>
                  <a:pt x="3344" y="1456"/>
                </a:cubicBezTo>
                <a:cubicBezTo>
                  <a:pt x="3344" y="588"/>
                  <a:pt x="2627" y="1"/>
                  <a:pt x="18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4" name="Google Shape;434;p26"/>
          <p:cNvSpPr/>
          <p:nvPr/>
        </p:nvSpPr>
        <p:spPr>
          <a:xfrm>
            <a:off x="312051" y="715700"/>
            <a:ext cx="71475" cy="95267"/>
          </a:xfrm>
          <a:custGeom>
            <a:avLst/>
            <a:gdLst/>
            <a:ahLst/>
            <a:cxnLst/>
            <a:rect l="l" t="t" r="r" b="b"/>
            <a:pathLst>
              <a:path w="2859" h="2858" extrusionOk="0">
                <a:moveTo>
                  <a:pt x="1430" y="0"/>
                </a:moveTo>
                <a:cubicBezTo>
                  <a:pt x="639" y="0"/>
                  <a:pt x="1" y="638"/>
                  <a:pt x="1" y="1429"/>
                </a:cubicBezTo>
                <a:cubicBezTo>
                  <a:pt x="1" y="2219"/>
                  <a:pt x="639" y="2857"/>
                  <a:pt x="1430" y="2857"/>
                </a:cubicBezTo>
                <a:cubicBezTo>
                  <a:pt x="2220" y="2857"/>
                  <a:pt x="2858" y="2219"/>
                  <a:pt x="2858" y="1429"/>
                </a:cubicBezTo>
                <a:cubicBezTo>
                  <a:pt x="2858" y="638"/>
                  <a:pt x="2220" y="0"/>
                  <a:pt x="1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5" name="Google Shape;435;p26"/>
          <p:cNvSpPr/>
          <p:nvPr/>
        </p:nvSpPr>
        <p:spPr>
          <a:xfrm rot="3257273" flipH="1">
            <a:off x="8527014" y="674991"/>
            <a:ext cx="455100" cy="331552"/>
          </a:xfrm>
          <a:custGeom>
            <a:avLst/>
            <a:gdLst/>
            <a:ahLst/>
            <a:cxnLst/>
            <a:rect l="l" t="t" r="r" b="b"/>
            <a:pathLst>
              <a:path w="7388" h="1" fill="none" extrusionOk="0">
                <a:moveTo>
                  <a:pt x="7387" y="1"/>
                </a:moveTo>
                <a:lnTo>
                  <a:pt x="1" y="1"/>
                </a:ln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436" name="Google Shape;436;p26"/>
          <p:cNvGrpSpPr/>
          <p:nvPr/>
        </p:nvGrpSpPr>
        <p:grpSpPr>
          <a:xfrm rot="-1913837">
            <a:off x="8505580" y="441101"/>
            <a:ext cx="258200" cy="703976"/>
            <a:chOff x="5493496" y="1825280"/>
            <a:chExt cx="258199" cy="527980"/>
          </a:xfrm>
        </p:grpSpPr>
        <p:sp>
          <p:nvSpPr>
            <p:cNvPr id="437" name="Google Shape;437;p26"/>
            <p:cNvSpPr/>
            <p:nvPr/>
          </p:nvSpPr>
          <p:spPr>
            <a:xfrm>
              <a:off x="5546725" y="1881775"/>
              <a:ext cx="148950" cy="235600"/>
            </a:xfrm>
            <a:custGeom>
              <a:avLst/>
              <a:gdLst/>
              <a:ahLst/>
              <a:cxnLst/>
              <a:rect l="l" t="t" r="r" b="b"/>
              <a:pathLst>
                <a:path w="5958" h="9424" fill="none" extrusionOk="0">
                  <a:moveTo>
                    <a:pt x="5958" y="1"/>
                  </a:moveTo>
                  <a:lnTo>
                    <a:pt x="0" y="4712"/>
                  </a:lnTo>
                  <a:lnTo>
                    <a:pt x="5958" y="9423"/>
                  </a:ln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8" name="Google Shape;438;p26"/>
            <p:cNvSpPr/>
            <p:nvPr/>
          </p:nvSpPr>
          <p:spPr>
            <a:xfrm>
              <a:off x="5658195" y="1825280"/>
              <a:ext cx="93500" cy="79475"/>
            </a:xfrm>
            <a:custGeom>
              <a:avLst/>
              <a:gdLst/>
              <a:ahLst/>
              <a:cxnLst/>
              <a:rect l="l" t="t" r="r" b="b"/>
              <a:pathLst>
                <a:path w="3740" h="3179" extrusionOk="0">
                  <a:moveTo>
                    <a:pt x="2128" y="1"/>
                  </a:moveTo>
                  <a:cubicBezTo>
                    <a:pt x="1732" y="1"/>
                    <a:pt x="1330" y="147"/>
                    <a:pt x="1004" y="473"/>
                  </a:cubicBezTo>
                  <a:cubicBezTo>
                    <a:pt x="1" y="1476"/>
                    <a:pt x="700" y="3178"/>
                    <a:pt x="2129" y="3178"/>
                  </a:cubicBezTo>
                  <a:cubicBezTo>
                    <a:pt x="3010" y="3178"/>
                    <a:pt x="3740" y="2479"/>
                    <a:pt x="3740" y="1598"/>
                  </a:cubicBezTo>
                  <a:cubicBezTo>
                    <a:pt x="3740" y="633"/>
                    <a:pt x="2950" y="1"/>
                    <a:pt x="2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9" name="Google Shape;439;p26"/>
            <p:cNvSpPr/>
            <p:nvPr/>
          </p:nvSpPr>
          <p:spPr>
            <a:xfrm>
              <a:off x="5642450" y="2077425"/>
              <a:ext cx="93500" cy="80225"/>
            </a:xfrm>
            <a:custGeom>
              <a:avLst/>
              <a:gdLst/>
              <a:ahLst/>
              <a:cxnLst/>
              <a:rect l="l" t="t" r="r" b="b"/>
              <a:pathLst>
                <a:path w="3740" h="3209" extrusionOk="0">
                  <a:moveTo>
                    <a:pt x="2128" y="1"/>
                  </a:moveTo>
                  <a:cubicBezTo>
                    <a:pt x="1732" y="1"/>
                    <a:pt x="1330" y="147"/>
                    <a:pt x="1004" y="473"/>
                  </a:cubicBezTo>
                  <a:cubicBezTo>
                    <a:pt x="1" y="1476"/>
                    <a:pt x="700" y="3208"/>
                    <a:pt x="2129" y="3208"/>
                  </a:cubicBezTo>
                  <a:cubicBezTo>
                    <a:pt x="3010" y="3208"/>
                    <a:pt x="3740" y="2479"/>
                    <a:pt x="3740" y="1597"/>
                  </a:cubicBezTo>
                  <a:cubicBezTo>
                    <a:pt x="3740" y="633"/>
                    <a:pt x="2950" y="1"/>
                    <a:pt x="2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0" name="Google Shape;440;p26"/>
            <p:cNvSpPr/>
            <p:nvPr/>
          </p:nvSpPr>
          <p:spPr>
            <a:xfrm>
              <a:off x="5495800" y="1948650"/>
              <a:ext cx="101100" cy="101100"/>
            </a:xfrm>
            <a:custGeom>
              <a:avLst/>
              <a:gdLst/>
              <a:ahLst/>
              <a:cxnLst/>
              <a:rect l="l" t="t" r="r" b="b"/>
              <a:pathLst>
                <a:path w="4044" h="4044" extrusionOk="0">
                  <a:moveTo>
                    <a:pt x="2037" y="0"/>
                  </a:moveTo>
                  <a:cubicBezTo>
                    <a:pt x="912" y="0"/>
                    <a:pt x="1" y="912"/>
                    <a:pt x="1" y="2037"/>
                  </a:cubicBezTo>
                  <a:cubicBezTo>
                    <a:pt x="1" y="3162"/>
                    <a:pt x="912" y="4043"/>
                    <a:pt x="2037" y="4043"/>
                  </a:cubicBezTo>
                  <a:cubicBezTo>
                    <a:pt x="3131" y="4043"/>
                    <a:pt x="4043" y="3162"/>
                    <a:pt x="4043" y="2037"/>
                  </a:cubicBezTo>
                  <a:cubicBezTo>
                    <a:pt x="4043" y="912"/>
                    <a:pt x="3131" y="0"/>
                    <a:pt x="20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1" name="Google Shape;441;p26"/>
            <p:cNvSpPr/>
            <p:nvPr/>
          </p:nvSpPr>
          <p:spPr>
            <a:xfrm>
              <a:off x="5493496" y="2252160"/>
              <a:ext cx="101100" cy="101100"/>
            </a:xfrm>
            <a:custGeom>
              <a:avLst/>
              <a:gdLst/>
              <a:ahLst/>
              <a:cxnLst/>
              <a:rect l="l" t="t" r="r" b="b"/>
              <a:pathLst>
                <a:path w="4044" h="4044" extrusionOk="0">
                  <a:moveTo>
                    <a:pt x="2007" y="0"/>
                  </a:moveTo>
                  <a:cubicBezTo>
                    <a:pt x="913" y="0"/>
                    <a:pt x="1" y="912"/>
                    <a:pt x="1" y="2037"/>
                  </a:cubicBezTo>
                  <a:cubicBezTo>
                    <a:pt x="1" y="3162"/>
                    <a:pt x="913" y="4043"/>
                    <a:pt x="2007" y="4043"/>
                  </a:cubicBezTo>
                  <a:cubicBezTo>
                    <a:pt x="3132" y="4043"/>
                    <a:pt x="4043" y="3162"/>
                    <a:pt x="4043" y="2037"/>
                  </a:cubicBezTo>
                  <a:cubicBezTo>
                    <a:pt x="4043" y="912"/>
                    <a:pt x="3132" y="0"/>
                    <a:pt x="2007"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16250165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4" preserve="1">
  <p:cSld name="Title and text 4">
    <p:spTree>
      <p:nvGrpSpPr>
        <p:cNvPr id="1" name="Shape 442"/>
        <p:cNvGrpSpPr/>
        <p:nvPr/>
      </p:nvGrpSpPr>
      <p:grpSpPr>
        <a:xfrm>
          <a:off x="0" y="0"/>
          <a:ext cx="0" cy="0"/>
          <a:chOff x="0" y="0"/>
          <a:chExt cx="0" cy="0"/>
        </a:xfrm>
      </p:grpSpPr>
      <p:sp>
        <p:nvSpPr>
          <p:cNvPr id="443" name="Google Shape;443;p27"/>
          <p:cNvSpPr/>
          <p:nvPr/>
        </p:nvSpPr>
        <p:spPr>
          <a:xfrm>
            <a:off x="111300" y="147000"/>
            <a:ext cx="8921400" cy="656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4" name="Google Shape;444;p27"/>
          <p:cNvSpPr txBox="1">
            <a:spLocks noGrp="1"/>
          </p:cNvSpPr>
          <p:nvPr>
            <p:ph type="title"/>
          </p:nvPr>
        </p:nvSpPr>
        <p:spPr>
          <a:xfrm>
            <a:off x="708600" y="719328"/>
            <a:ext cx="7726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445" name="Google Shape;445;p27"/>
          <p:cNvSpPr txBox="1">
            <a:spLocks noGrp="1"/>
          </p:cNvSpPr>
          <p:nvPr>
            <p:ph type="subTitle" idx="1"/>
          </p:nvPr>
        </p:nvSpPr>
        <p:spPr>
          <a:xfrm>
            <a:off x="736050" y="1517231"/>
            <a:ext cx="7671900" cy="8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grpSp>
        <p:nvGrpSpPr>
          <p:cNvPr id="446" name="Google Shape;446;p27"/>
          <p:cNvGrpSpPr/>
          <p:nvPr/>
        </p:nvGrpSpPr>
        <p:grpSpPr>
          <a:xfrm rot="-1913837">
            <a:off x="303174" y="564320"/>
            <a:ext cx="363175" cy="366376"/>
            <a:chOff x="5311900" y="1948650"/>
            <a:chExt cx="363174" cy="274781"/>
          </a:xfrm>
        </p:grpSpPr>
        <p:sp>
          <p:nvSpPr>
            <p:cNvPr id="447" name="Google Shape;447;p27"/>
            <p:cNvSpPr/>
            <p:nvPr/>
          </p:nvSpPr>
          <p:spPr>
            <a:xfrm>
              <a:off x="5362050" y="1999550"/>
              <a:ext cx="184700" cy="25"/>
            </a:xfrm>
            <a:custGeom>
              <a:avLst/>
              <a:gdLst/>
              <a:ahLst/>
              <a:cxnLst/>
              <a:rect l="l" t="t" r="r" b="b"/>
              <a:pathLst>
                <a:path w="7388" h="1" fill="none" extrusionOk="0">
                  <a:moveTo>
                    <a:pt x="7387" y="1"/>
                  </a:moveTo>
                  <a:lnTo>
                    <a:pt x="1" y="1"/>
                  </a:lnTo>
                </a:path>
              </a:pathLst>
            </a:custGeom>
            <a:solidFill>
              <a:srgbClr val="84B6BC"/>
            </a:solid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8" name="Google Shape;448;p27"/>
            <p:cNvSpPr/>
            <p:nvPr/>
          </p:nvSpPr>
          <p:spPr>
            <a:xfrm rot="5800762">
              <a:off x="5456525" y="1980572"/>
              <a:ext cx="148933" cy="235573"/>
            </a:xfrm>
            <a:custGeom>
              <a:avLst/>
              <a:gdLst/>
              <a:ahLst/>
              <a:cxnLst/>
              <a:rect l="l" t="t" r="r" b="b"/>
              <a:pathLst>
                <a:path w="5958" h="9424" fill="none" extrusionOk="0">
                  <a:moveTo>
                    <a:pt x="5958" y="1"/>
                  </a:moveTo>
                  <a:lnTo>
                    <a:pt x="0" y="4712"/>
                  </a:lnTo>
                  <a:lnTo>
                    <a:pt x="5958" y="9423"/>
                  </a:lnTo>
                </a:path>
              </a:pathLst>
            </a:custGeom>
            <a:solidFill>
              <a:srgbClr val="84B6BC"/>
            </a:solid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9" name="Google Shape;449;p27"/>
            <p:cNvSpPr/>
            <p:nvPr/>
          </p:nvSpPr>
          <p:spPr>
            <a:xfrm>
              <a:off x="5342153" y="2126771"/>
              <a:ext cx="93500" cy="79475"/>
            </a:xfrm>
            <a:custGeom>
              <a:avLst/>
              <a:gdLst/>
              <a:ahLst/>
              <a:cxnLst/>
              <a:rect l="l" t="t" r="r" b="b"/>
              <a:pathLst>
                <a:path w="3740" h="3179" extrusionOk="0">
                  <a:moveTo>
                    <a:pt x="2128" y="1"/>
                  </a:moveTo>
                  <a:cubicBezTo>
                    <a:pt x="1732" y="1"/>
                    <a:pt x="1330" y="147"/>
                    <a:pt x="1004" y="473"/>
                  </a:cubicBezTo>
                  <a:cubicBezTo>
                    <a:pt x="1" y="1476"/>
                    <a:pt x="700" y="3178"/>
                    <a:pt x="2129" y="3178"/>
                  </a:cubicBezTo>
                  <a:cubicBezTo>
                    <a:pt x="3010" y="3178"/>
                    <a:pt x="3740" y="2479"/>
                    <a:pt x="3740" y="1598"/>
                  </a:cubicBezTo>
                  <a:cubicBezTo>
                    <a:pt x="3740" y="633"/>
                    <a:pt x="2950" y="1"/>
                    <a:pt x="2128" y="1"/>
                  </a:cubicBezTo>
                  <a:close/>
                </a:path>
              </a:pathLst>
            </a:custGeom>
            <a:solidFill>
              <a:srgbClr val="46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0" name="Google Shape;450;p27"/>
            <p:cNvSpPr/>
            <p:nvPr/>
          </p:nvSpPr>
          <p:spPr>
            <a:xfrm>
              <a:off x="5581574" y="2143206"/>
              <a:ext cx="93500" cy="80225"/>
            </a:xfrm>
            <a:custGeom>
              <a:avLst/>
              <a:gdLst/>
              <a:ahLst/>
              <a:cxnLst/>
              <a:rect l="l" t="t" r="r" b="b"/>
              <a:pathLst>
                <a:path w="3740" h="3209" extrusionOk="0">
                  <a:moveTo>
                    <a:pt x="2128" y="1"/>
                  </a:moveTo>
                  <a:cubicBezTo>
                    <a:pt x="1732" y="1"/>
                    <a:pt x="1330" y="147"/>
                    <a:pt x="1004" y="473"/>
                  </a:cubicBezTo>
                  <a:cubicBezTo>
                    <a:pt x="1" y="1476"/>
                    <a:pt x="700" y="3208"/>
                    <a:pt x="2129" y="3208"/>
                  </a:cubicBezTo>
                  <a:cubicBezTo>
                    <a:pt x="3010" y="3208"/>
                    <a:pt x="3740" y="2479"/>
                    <a:pt x="3740" y="1597"/>
                  </a:cubicBezTo>
                  <a:cubicBezTo>
                    <a:pt x="3740" y="633"/>
                    <a:pt x="2950" y="1"/>
                    <a:pt x="2128" y="1"/>
                  </a:cubicBezTo>
                  <a:close/>
                </a:path>
              </a:pathLst>
            </a:custGeom>
            <a:solidFill>
              <a:srgbClr val="46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1" name="Google Shape;451;p27"/>
            <p:cNvSpPr/>
            <p:nvPr/>
          </p:nvSpPr>
          <p:spPr>
            <a:xfrm>
              <a:off x="5485159" y="1963641"/>
              <a:ext cx="101100" cy="101100"/>
            </a:xfrm>
            <a:custGeom>
              <a:avLst/>
              <a:gdLst/>
              <a:ahLst/>
              <a:cxnLst/>
              <a:rect l="l" t="t" r="r" b="b"/>
              <a:pathLst>
                <a:path w="4044" h="4044" extrusionOk="0">
                  <a:moveTo>
                    <a:pt x="2037" y="0"/>
                  </a:moveTo>
                  <a:cubicBezTo>
                    <a:pt x="912" y="0"/>
                    <a:pt x="1" y="912"/>
                    <a:pt x="1" y="2037"/>
                  </a:cubicBezTo>
                  <a:cubicBezTo>
                    <a:pt x="1" y="3162"/>
                    <a:pt x="912" y="4043"/>
                    <a:pt x="2037" y="4043"/>
                  </a:cubicBezTo>
                  <a:cubicBezTo>
                    <a:pt x="3131" y="4043"/>
                    <a:pt x="4043" y="3162"/>
                    <a:pt x="4043" y="2037"/>
                  </a:cubicBezTo>
                  <a:cubicBezTo>
                    <a:pt x="4043" y="912"/>
                    <a:pt x="3131" y="0"/>
                    <a:pt x="2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2" name="Google Shape;452;p27"/>
            <p:cNvSpPr/>
            <p:nvPr/>
          </p:nvSpPr>
          <p:spPr>
            <a:xfrm>
              <a:off x="5311900" y="1948650"/>
              <a:ext cx="101100" cy="101100"/>
            </a:xfrm>
            <a:custGeom>
              <a:avLst/>
              <a:gdLst/>
              <a:ahLst/>
              <a:cxnLst/>
              <a:rect l="l" t="t" r="r" b="b"/>
              <a:pathLst>
                <a:path w="4044" h="4044" extrusionOk="0">
                  <a:moveTo>
                    <a:pt x="2007" y="0"/>
                  </a:moveTo>
                  <a:cubicBezTo>
                    <a:pt x="913" y="0"/>
                    <a:pt x="1" y="912"/>
                    <a:pt x="1" y="2037"/>
                  </a:cubicBezTo>
                  <a:cubicBezTo>
                    <a:pt x="1" y="3162"/>
                    <a:pt x="913" y="4043"/>
                    <a:pt x="2007" y="4043"/>
                  </a:cubicBezTo>
                  <a:cubicBezTo>
                    <a:pt x="3132" y="4043"/>
                    <a:pt x="4043" y="3162"/>
                    <a:pt x="4043" y="2037"/>
                  </a:cubicBezTo>
                  <a:cubicBezTo>
                    <a:pt x="4043" y="912"/>
                    <a:pt x="3132" y="0"/>
                    <a:pt x="2007"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453" name="Google Shape;453;p27"/>
          <p:cNvSpPr/>
          <p:nvPr/>
        </p:nvSpPr>
        <p:spPr>
          <a:xfrm>
            <a:off x="8604425" y="554234"/>
            <a:ext cx="239670" cy="330209"/>
          </a:xfrm>
          <a:custGeom>
            <a:avLst/>
            <a:gdLst/>
            <a:ahLst/>
            <a:cxnLst/>
            <a:rect l="l" t="t" r="r" b="b"/>
            <a:pathLst>
              <a:path w="5381" h="8451" fill="none" extrusionOk="0">
                <a:moveTo>
                  <a:pt x="5381" y="1"/>
                </a:moveTo>
                <a:lnTo>
                  <a:pt x="1" y="4226"/>
                </a:lnTo>
                <a:lnTo>
                  <a:pt x="5381" y="8451"/>
                </a:lnTo>
              </a:path>
            </a:pathLst>
          </a:custGeom>
          <a:noFill/>
          <a:ln w="987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4" name="Google Shape;454;p27"/>
          <p:cNvSpPr/>
          <p:nvPr/>
        </p:nvSpPr>
        <p:spPr>
          <a:xfrm>
            <a:off x="8781301" y="505334"/>
            <a:ext cx="84375" cy="96167"/>
          </a:xfrm>
          <a:custGeom>
            <a:avLst/>
            <a:gdLst/>
            <a:ahLst/>
            <a:cxnLst/>
            <a:rect l="l" t="t" r="r" b="b"/>
            <a:pathLst>
              <a:path w="3375" h="2885" extrusionOk="0">
                <a:moveTo>
                  <a:pt x="1912" y="1"/>
                </a:moveTo>
                <a:cubicBezTo>
                  <a:pt x="1561" y="1"/>
                  <a:pt x="1204" y="131"/>
                  <a:pt x="912" y="422"/>
                </a:cubicBezTo>
                <a:cubicBezTo>
                  <a:pt x="0" y="1334"/>
                  <a:pt x="669" y="2884"/>
                  <a:pt x="1946" y="2884"/>
                </a:cubicBezTo>
                <a:cubicBezTo>
                  <a:pt x="2736" y="2884"/>
                  <a:pt x="3374" y="2246"/>
                  <a:pt x="3374" y="1456"/>
                </a:cubicBezTo>
                <a:cubicBezTo>
                  <a:pt x="3374" y="588"/>
                  <a:pt x="2657" y="1"/>
                  <a:pt x="19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5" name="Google Shape;455;p27"/>
          <p:cNvSpPr/>
          <p:nvPr/>
        </p:nvSpPr>
        <p:spPr>
          <a:xfrm>
            <a:off x="8747101" y="797633"/>
            <a:ext cx="118575" cy="134600"/>
          </a:xfrm>
          <a:custGeom>
            <a:avLst/>
            <a:gdLst/>
            <a:ahLst/>
            <a:cxnLst/>
            <a:rect l="l" t="t" r="r" b="b"/>
            <a:pathLst>
              <a:path w="4743" h="4038" extrusionOk="0">
                <a:moveTo>
                  <a:pt x="2707" y="1"/>
                </a:moveTo>
                <a:cubicBezTo>
                  <a:pt x="2205" y="1"/>
                  <a:pt x="1693" y="187"/>
                  <a:pt x="1277" y="603"/>
                </a:cubicBezTo>
                <a:cubicBezTo>
                  <a:pt x="0" y="1880"/>
                  <a:pt x="912" y="4038"/>
                  <a:pt x="2736" y="4038"/>
                </a:cubicBezTo>
                <a:cubicBezTo>
                  <a:pt x="3830" y="4038"/>
                  <a:pt x="4742" y="3126"/>
                  <a:pt x="4742" y="2032"/>
                </a:cubicBezTo>
                <a:cubicBezTo>
                  <a:pt x="4742" y="802"/>
                  <a:pt x="3747" y="1"/>
                  <a:pt x="27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6" name="Google Shape;456;p27"/>
          <p:cNvSpPr/>
          <p:nvPr/>
        </p:nvSpPr>
        <p:spPr>
          <a:xfrm rot="2197598">
            <a:off x="8340218" y="465901"/>
            <a:ext cx="288606" cy="280948"/>
          </a:xfrm>
          <a:custGeom>
            <a:avLst/>
            <a:gdLst/>
            <a:ahLst/>
            <a:cxnLst/>
            <a:rect l="l" t="t" r="r" b="b"/>
            <a:pathLst>
              <a:path w="5351" h="8451" fill="none" extrusionOk="0">
                <a:moveTo>
                  <a:pt x="1" y="1"/>
                </a:moveTo>
                <a:lnTo>
                  <a:pt x="5350" y="4226"/>
                </a:lnTo>
                <a:lnTo>
                  <a:pt x="1" y="8451"/>
                </a:lnTo>
              </a:path>
            </a:pathLst>
          </a:custGeom>
          <a:noFill/>
          <a:ln w="987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7" name="Google Shape;457;p27"/>
          <p:cNvSpPr/>
          <p:nvPr/>
        </p:nvSpPr>
        <p:spPr>
          <a:xfrm>
            <a:off x="8536751" y="655601"/>
            <a:ext cx="118575" cy="135367"/>
          </a:xfrm>
          <a:custGeom>
            <a:avLst/>
            <a:gdLst/>
            <a:ahLst/>
            <a:cxnLst/>
            <a:rect l="l" t="t" r="r" b="b"/>
            <a:pathLst>
              <a:path w="4743" h="4061" extrusionOk="0">
                <a:moveTo>
                  <a:pt x="2690" y="1"/>
                </a:moveTo>
                <a:cubicBezTo>
                  <a:pt x="2194" y="1"/>
                  <a:pt x="1688" y="185"/>
                  <a:pt x="1278" y="596"/>
                </a:cubicBezTo>
                <a:cubicBezTo>
                  <a:pt x="1" y="1872"/>
                  <a:pt x="913" y="4061"/>
                  <a:pt x="2706" y="4061"/>
                </a:cubicBezTo>
                <a:cubicBezTo>
                  <a:pt x="3831" y="4061"/>
                  <a:pt x="4743" y="3149"/>
                  <a:pt x="4743" y="2055"/>
                </a:cubicBezTo>
                <a:cubicBezTo>
                  <a:pt x="4743" y="818"/>
                  <a:pt x="3736" y="1"/>
                  <a:pt x="26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8" name="Google Shape;458;p27"/>
          <p:cNvSpPr/>
          <p:nvPr/>
        </p:nvSpPr>
        <p:spPr>
          <a:xfrm>
            <a:off x="8253701" y="554234"/>
            <a:ext cx="83625" cy="96167"/>
          </a:xfrm>
          <a:custGeom>
            <a:avLst/>
            <a:gdLst/>
            <a:ahLst/>
            <a:cxnLst/>
            <a:rect l="l" t="t" r="r" b="b"/>
            <a:pathLst>
              <a:path w="3345" h="2885" extrusionOk="0">
                <a:moveTo>
                  <a:pt x="1891" y="1"/>
                </a:moveTo>
                <a:cubicBezTo>
                  <a:pt x="1545" y="1"/>
                  <a:pt x="1194" y="131"/>
                  <a:pt x="912" y="422"/>
                </a:cubicBezTo>
                <a:cubicBezTo>
                  <a:pt x="1" y="1334"/>
                  <a:pt x="639" y="2884"/>
                  <a:pt x="1916" y="2884"/>
                </a:cubicBezTo>
                <a:cubicBezTo>
                  <a:pt x="2706" y="2884"/>
                  <a:pt x="3344" y="2246"/>
                  <a:pt x="3344" y="1456"/>
                </a:cubicBezTo>
                <a:cubicBezTo>
                  <a:pt x="3344" y="588"/>
                  <a:pt x="2627" y="1"/>
                  <a:pt x="1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9" name="Google Shape;459;p27"/>
          <p:cNvSpPr/>
          <p:nvPr/>
        </p:nvSpPr>
        <p:spPr>
          <a:xfrm>
            <a:off x="8395626" y="329567"/>
            <a:ext cx="71475" cy="95267"/>
          </a:xfrm>
          <a:custGeom>
            <a:avLst/>
            <a:gdLst/>
            <a:ahLst/>
            <a:cxnLst/>
            <a:rect l="l" t="t" r="r" b="b"/>
            <a:pathLst>
              <a:path w="2859" h="2858" extrusionOk="0">
                <a:moveTo>
                  <a:pt x="1430" y="0"/>
                </a:moveTo>
                <a:cubicBezTo>
                  <a:pt x="639" y="0"/>
                  <a:pt x="1" y="638"/>
                  <a:pt x="1" y="1429"/>
                </a:cubicBezTo>
                <a:cubicBezTo>
                  <a:pt x="1" y="2219"/>
                  <a:pt x="639" y="2857"/>
                  <a:pt x="1430" y="2857"/>
                </a:cubicBezTo>
                <a:cubicBezTo>
                  <a:pt x="2220" y="2857"/>
                  <a:pt x="2858" y="2219"/>
                  <a:pt x="2858" y="1429"/>
                </a:cubicBezTo>
                <a:cubicBezTo>
                  <a:pt x="2858" y="638"/>
                  <a:pt x="2220" y="0"/>
                  <a:pt x="14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2636917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fr-FR"/>
          </a:p>
        </p:txBody>
      </p:sp>
      <p:sp>
        <p:nvSpPr>
          <p:cNvPr id="3" name="Footer Placeholder 2"/>
          <p:cNvSpPr>
            <a:spLocks noGrp="1"/>
          </p:cNvSpPr>
          <p:nvPr>
            <p:ph type="ftr" sz="quarter" idx="11"/>
          </p:nvPr>
        </p:nvSpPr>
        <p:spPr/>
        <p:txBody>
          <a:bodyPr/>
          <a:lstStyle/>
          <a:p>
            <a:pPr>
              <a:defRPr/>
            </a:pPr>
            <a:endParaRPr lang="fr-FR"/>
          </a:p>
        </p:txBody>
      </p:sp>
      <p:sp>
        <p:nvSpPr>
          <p:cNvPr id="4" name="Slide Number Placeholder 3"/>
          <p:cNvSpPr>
            <a:spLocks noGrp="1"/>
          </p:cNvSpPr>
          <p:nvPr>
            <p:ph type="sldNum" sz="quarter" idx="12"/>
          </p:nvPr>
        </p:nvSpPr>
        <p:spPr/>
        <p:txBody>
          <a:bodyPr/>
          <a:lstStyle/>
          <a:p>
            <a:pPr>
              <a:defRPr/>
            </a:pPr>
            <a:fld id="{14EE1A85-4521-40E3-B3C6-93F91117E86E}" type="slidenum">
              <a:rPr lang="fr-FR" altLang="es-ES" smtClean="0"/>
              <a:pPr>
                <a:defRPr/>
              </a:pPr>
              <a:t>‹#›</a:t>
            </a:fld>
            <a:endParaRPr lang="fr-FR" altLang="es-ES"/>
          </a:p>
        </p:txBody>
      </p:sp>
    </p:spTree>
    <p:extLst>
      <p:ext uri="{BB962C8B-B14F-4D97-AF65-F5344CB8AC3E}">
        <p14:creationId xmlns:p14="http://schemas.microsoft.com/office/powerpoint/2010/main" val="10482866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anks" preserve="1">
  <p:cSld name="Thanks">
    <p:spTree>
      <p:nvGrpSpPr>
        <p:cNvPr id="1" name="Shape 460"/>
        <p:cNvGrpSpPr/>
        <p:nvPr/>
      </p:nvGrpSpPr>
      <p:grpSpPr>
        <a:xfrm>
          <a:off x="0" y="0"/>
          <a:ext cx="0" cy="0"/>
          <a:chOff x="0" y="0"/>
          <a:chExt cx="0" cy="0"/>
        </a:xfrm>
      </p:grpSpPr>
      <p:sp>
        <p:nvSpPr>
          <p:cNvPr id="461" name="Google Shape;461;p28"/>
          <p:cNvSpPr/>
          <p:nvPr/>
        </p:nvSpPr>
        <p:spPr>
          <a:xfrm>
            <a:off x="111300" y="173500"/>
            <a:ext cx="8921400" cy="65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2" name="Google Shape;462;p28"/>
          <p:cNvSpPr txBox="1">
            <a:spLocks noGrp="1"/>
          </p:cNvSpPr>
          <p:nvPr>
            <p:ph type="title"/>
          </p:nvPr>
        </p:nvSpPr>
        <p:spPr>
          <a:xfrm>
            <a:off x="2727000" y="913467"/>
            <a:ext cx="36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200"/>
              <a:buNone/>
              <a:defRPr sz="4200"/>
            </a:lvl1pPr>
            <a:lvl2pPr lvl="1" rtl="0">
              <a:spcBef>
                <a:spcPts val="0"/>
              </a:spcBef>
              <a:spcAft>
                <a:spcPts val="0"/>
              </a:spcAft>
              <a:buSzPts val="3800"/>
              <a:buNone/>
              <a:defRPr sz="3800"/>
            </a:lvl2pPr>
            <a:lvl3pPr lvl="2" rtl="0">
              <a:spcBef>
                <a:spcPts val="0"/>
              </a:spcBef>
              <a:spcAft>
                <a:spcPts val="0"/>
              </a:spcAft>
              <a:buSzPts val="3800"/>
              <a:buNone/>
              <a:defRPr sz="3800"/>
            </a:lvl3pPr>
            <a:lvl4pPr lvl="3" rtl="0">
              <a:spcBef>
                <a:spcPts val="0"/>
              </a:spcBef>
              <a:spcAft>
                <a:spcPts val="0"/>
              </a:spcAft>
              <a:buSzPts val="3800"/>
              <a:buNone/>
              <a:defRPr sz="3800"/>
            </a:lvl4pPr>
            <a:lvl5pPr lvl="4" rtl="0">
              <a:spcBef>
                <a:spcPts val="0"/>
              </a:spcBef>
              <a:spcAft>
                <a:spcPts val="0"/>
              </a:spcAft>
              <a:buSzPts val="3800"/>
              <a:buNone/>
              <a:defRPr sz="3800"/>
            </a:lvl5pPr>
            <a:lvl6pPr lvl="5" rtl="0">
              <a:spcBef>
                <a:spcPts val="0"/>
              </a:spcBef>
              <a:spcAft>
                <a:spcPts val="0"/>
              </a:spcAft>
              <a:buSzPts val="3800"/>
              <a:buNone/>
              <a:defRPr sz="3800"/>
            </a:lvl6pPr>
            <a:lvl7pPr lvl="6" rtl="0">
              <a:spcBef>
                <a:spcPts val="0"/>
              </a:spcBef>
              <a:spcAft>
                <a:spcPts val="0"/>
              </a:spcAft>
              <a:buSzPts val="3800"/>
              <a:buNone/>
              <a:defRPr sz="3800"/>
            </a:lvl7pPr>
            <a:lvl8pPr lvl="7" rtl="0">
              <a:spcBef>
                <a:spcPts val="0"/>
              </a:spcBef>
              <a:spcAft>
                <a:spcPts val="0"/>
              </a:spcAft>
              <a:buSzPts val="3800"/>
              <a:buNone/>
              <a:defRPr sz="3800"/>
            </a:lvl8pPr>
            <a:lvl9pPr lvl="8" rtl="0">
              <a:spcBef>
                <a:spcPts val="0"/>
              </a:spcBef>
              <a:spcAft>
                <a:spcPts val="0"/>
              </a:spcAft>
              <a:buSzPts val="3800"/>
              <a:buNone/>
              <a:defRPr sz="3800"/>
            </a:lvl9pPr>
          </a:lstStyle>
          <a:p>
            <a:r>
              <a:rPr lang="en-US"/>
              <a:t>Click to edit Master title style</a:t>
            </a:r>
            <a:endParaRPr/>
          </a:p>
        </p:txBody>
      </p:sp>
      <p:sp>
        <p:nvSpPr>
          <p:cNvPr id="463" name="Google Shape;463;p28"/>
          <p:cNvSpPr txBox="1">
            <a:spLocks noGrp="1"/>
          </p:cNvSpPr>
          <p:nvPr>
            <p:ph type="subTitle" idx="1"/>
          </p:nvPr>
        </p:nvSpPr>
        <p:spPr>
          <a:xfrm>
            <a:off x="3157700" y="3048867"/>
            <a:ext cx="2828700" cy="191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464" name="Google Shape;464;p28"/>
          <p:cNvSpPr txBox="1"/>
          <p:nvPr/>
        </p:nvSpPr>
        <p:spPr>
          <a:xfrm>
            <a:off x="2859450" y="4417133"/>
            <a:ext cx="3425100" cy="1829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200">
                <a:solidFill>
                  <a:schemeClr val="dk1"/>
                </a:solidFill>
                <a:latin typeface="Montserrat"/>
                <a:ea typeface="Montserrat"/>
                <a:cs typeface="Montserrat"/>
                <a:sym typeface="Montserrat"/>
              </a:rPr>
              <a:t>This presentation template was created by </a:t>
            </a:r>
            <a:r>
              <a:rPr lang="en" sz="1200">
                <a:solidFill>
                  <a:schemeClr val="dk1"/>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200">
                <a:solidFill>
                  <a:schemeClr val="dk1"/>
                </a:solidFill>
                <a:latin typeface="Montserrat"/>
                <a:ea typeface="Montserrat"/>
                <a:cs typeface="Montserrat"/>
                <a:sym typeface="Montserrat"/>
              </a:rPr>
              <a:t>, including icons by </a:t>
            </a:r>
            <a:r>
              <a:rPr lang="en" sz="1200">
                <a:solidFill>
                  <a:schemeClr val="dk1"/>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200">
                <a:solidFill>
                  <a:schemeClr val="dk1"/>
                </a:solidFill>
                <a:latin typeface="Montserrat"/>
                <a:ea typeface="Montserrat"/>
                <a:cs typeface="Montserrat"/>
                <a:sym typeface="Montserrat"/>
              </a:rPr>
              <a:t>, and infographics &amp; images by </a:t>
            </a:r>
            <a:r>
              <a:rPr lang="en" sz="1200">
                <a:solidFill>
                  <a:schemeClr val="dk1"/>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a:p>
            <a:pPr marL="0" lvl="0" indent="0" algn="ctr" rtl="0">
              <a:lnSpc>
                <a:spcPct val="100000"/>
              </a:lnSpc>
              <a:spcBef>
                <a:spcPts val="300"/>
              </a:spcBef>
              <a:spcAft>
                <a:spcPts val="0"/>
              </a:spcAft>
              <a:buNone/>
            </a:pPr>
            <a:r>
              <a:rPr lang="en" sz="1200" b="1">
                <a:solidFill>
                  <a:schemeClr val="dk1"/>
                </a:solidFill>
                <a:latin typeface="Montserrat"/>
                <a:ea typeface="Montserrat"/>
                <a:cs typeface="Montserrat"/>
                <a:sym typeface="Montserrat"/>
              </a:rPr>
              <a:t>Please keep this slide for attribution</a:t>
            </a:r>
            <a:endParaRPr sz="1200" b="1">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4032691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preserve="1">
  <p:cSld name="Background">
    <p:spTree>
      <p:nvGrpSpPr>
        <p:cNvPr id="1" name="Shape 465"/>
        <p:cNvGrpSpPr/>
        <p:nvPr/>
      </p:nvGrpSpPr>
      <p:grpSpPr>
        <a:xfrm>
          <a:off x="0" y="0"/>
          <a:ext cx="0" cy="0"/>
          <a:chOff x="0" y="0"/>
          <a:chExt cx="0" cy="0"/>
        </a:xfrm>
      </p:grpSpPr>
      <p:sp>
        <p:nvSpPr>
          <p:cNvPr id="466" name="Google Shape;466;p29"/>
          <p:cNvSpPr/>
          <p:nvPr/>
        </p:nvSpPr>
        <p:spPr>
          <a:xfrm>
            <a:off x="111300" y="147000"/>
            <a:ext cx="8921400" cy="656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467" name="Google Shape;467;p29"/>
          <p:cNvGrpSpPr/>
          <p:nvPr/>
        </p:nvGrpSpPr>
        <p:grpSpPr>
          <a:xfrm rot="-1913837">
            <a:off x="303174" y="564320"/>
            <a:ext cx="363175" cy="366376"/>
            <a:chOff x="5311900" y="1948650"/>
            <a:chExt cx="363174" cy="274781"/>
          </a:xfrm>
        </p:grpSpPr>
        <p:sp>
          <p:nvSpPr>
            <p:cNvPr id="468" name="Google Shape;468;p29"/>
            <p:cNvSpPr/>
            <p:nvPr/>
          </p:nvSpPr>
          <p:spPr>
            <a:xfrm>
              <a:off x="5362050" y="1999550"/>
              <a:ext cx="184700" cy="25"/>
            </a:xfrm>
            <a:custGeom>
              <a:avLst/>
              <a:gdLst/>
              <a:ahLst/>
              <a:cxnLst/>
              <a:rect l="l" t="t" r="r" b="b"/>
              <a:pathLst>
                <a:path w="7388" h="1" fill="none" extrusionOk="0">
                  <a:moveTo>
                    <a:pt x="7387" y="1"/>
                  </a:moveTo>
                  <a:lnTo>
                    <a:pt x="1" y="1"/>
                  </a:lnTo>
                </a:path>
              </a:pathLst>
            </a:custGeom>
            <a:solidFill>
              <a:srgbClr val="84B6BC"/>
            </a:solid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9" name="Google Shape;469;p29"/>
            <p:cNvSpPr/>
            <p:nvPr/>
          </p:nvSpPr>
          <p:spPr>
            <a:xfrm rot="5800762">
              <a:off x="5456525" y="1980572"/>
              <a:ext cx="148933" cy="235573"/>
            </a:xfrm>
            <a:custGeom>
              <a:avLst/>
              <a:gdLst/>
              <a:ahLst/>
              <a:cxnLst/>
              <a:rect l="l" t="t" r="r" b="b"/>
              <a:pathLst>
                <a:path w="5958" h="9424" fill="none" extrusionOk="0">
                  <a:moveTo>
                    <a:pt x="5958" y="1"/>
                  </a:moveTo>
                  <a:lnTo>
                    <a:pt x="0" y="4712"/>
                  </a:lnTo>
                  <a:lnTo>
                    <a:pt x="5958" y="9423"/>
                  </a:lnTo>
                </a:path>
              </a:pathLst>
            </a:custGeom>
            <a:solidFill>
              <a:srgbClr val="84B6BC"/>
            </a:solid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0" name="Google Shape;470;p29"/>
            <p:cNvSpPr/>
            <p:nvPr/>
          </p:nvSpPr>
          <p:spPr>
            <a:xfrm>
              <a:off x="5342153" y="2126771"/>
              <a:ext cx="93500" cy="79475"/>
            </a:xfrm>
            <a:custGeom>
              <a:avLst/>
              <a:gdLst/>
              <a:ahLst/>
              <a:cxnLst/>
              <a:rect l="l" t="t" r="r" b="b"/>
              <a:pathLst>
                <a:path w="3740" h="3179" extrusionOk="0">
                  <a:moveTo>
                    <a:pt x="2128" y="1"/>
                  </a:moveTo>
                  <a:cubicBezTo>
                    <a:pt x="1732" y="1"/>
                    <a:pt x="1330" y="147"/>
                    <a:pt x="1004" y="473"/>
                  </a:cubicBezTo>
                  <a:cubicBezTo>
                    <a:pt x="1" y="1476"/>
                    <a:pt x="700" y="3178"/>
                    <a:pt x="2129" y="3178"/>
                  </a:cubicBezTo>
                  <a:cubicBezTo>
                    <a:pt x="3010" y="3178"/>
                    <a:pt x="3740" y="2479"/>
                    <a:pt x="3740" y="1598"/>
                  </a:cubicBezTo>
                  <a:cubicBezTo>
                    <a:pt x="3740" y="633"/>
                    <a:pt x="2950" y="1"/>
                    <a:pt x="2128" y="1"/>
                  </a:cubicBezTo>
                  <a:close/>
                </a:path>
              </a:pathLst>
            </a:custGeom>
            <a:solidFill>
              <a:srgbClr val="46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1" name="Google Shape;471;p29"/>
            <p:cNvSpPr/>
            <p:nvPr/>
          </p:nvSpPr>
          <p:spPr>
            <a:xfrm>
              <a:off x="5581574" y="2143206"/>
              <a:ext cx="93500" cy="80225"/>
            </a:xfrm>
            <a:custGeom>
              <a:avLst/>
              <a:gdLst/>
              <a:ahLst/>
              <a:cxnLst/>
              <a:rect l="l" t="t" r="r" b="b"/>
              <a:pathLst>
                <a:path w="3740" h="3209" extrusionOk="0">
                  <a:moveTo>
                    <a:pt x="2128" y="1"/>
                  </a:moveTo>
                  <a:cubicBezTo>
                    <a:pt x="1732" y="1"/>
                    <a:pt x="1330" y="147"/>
                    <a:pt x="1004" y="473"/>
                  </a:cubicBezTo>
                  <a:cubicBezTo>
                    <a:pt x="1" y="1476"/>
                    <a:pt x="700" y="3208"/>
                    <a:pt x="2129" y="3208"/>
                  </a:cubicBezTo>
                  <a:cubicBezTo>
                    <a:pt x="3010" y="3208"/>
                    <a:pt x="3740" y="2479"/>
                    <a:pt x="3740" y="1597"/>
                  </a:cubicBezTo>
                  <a:cubicBezTo>
                    <a:pt x="3740" y="633"/>
                    <a:pt x="2950" y="1"/>
                    <a:pt x="2128" y="1"/>
                  </a:cubicBezTo>
                  <a:close/>
                </a:path>
              </a:pathLst>
            </a:custGeom>
            <a:solidFill>
              <a:srgbClr val="464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2" name="Google Shape;472;p29"/>
            <p:cNvSpPr/>
            <p:nvPr/>
          </p:nvSpPr>
          <p:spPr>
            <a:xfrm>
              <a:off x="5485159" y="1963641"/>
              <a:ext cx="101100" cy="101100"/>
            </a:xfrm>
            <a:custGeom>
              <a:avLst/>
              <a:gdLst/>
              <a:ahLst/>
              <a:cxnLst/>
              <a:rect l="l" t="t" r="r" b="b"/>
              <a:pathLst>
                <a:path w="4044" h="4044" extrusionOk="0">
                  <a:moveTo>
                    <a:pt x="2037" y="0"/>
                  </a:moveTo>
                  <a:cubicBezTo>
                    <a:pt x="912" y="0"/>
                    <a:pt x="1" y="912"/>
                    <a:pt x="1" y="2037"/>
                  </a:cubicBezTo>
                  <a:cubicBezTo>
                    <a:pt x="1" y="3162"/>
                    <a:pt x="912" y="4043"/>
                    <a:pt x="2037" y="4043"/>
                  </a:cubicBezTo>
                  <a:cubicBezTo>
                    <a:pt x="3131" y="4043"/>
                    <a:pt x="4043" y="3162"/>
                    <a:pt x="4043" y="2037"/>
                  </a:cubicBezTo>
                  <a:cubicBezTo>
                    <a:pt x="4043" y="912"/>
                    <a:pt x="3131" y="0"/>
                    <a:pt x="2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3" name="Google Shape;473;p29"/>
            <p:cNvSpPr/>
            <p:nvPr/>
          </p:nvSpPr>
          <p:spPr>
            <a:xfrm>
              <a:off x="5311900" y="1948650"/>
              <a:ext cx="101100" cy="101100"/>
            </a:xfrm>
            <a:custGeom>
              <a:avLst/>
              <a:gdLst/>
              <a:ahLst/>
              <a:cxnLst/>
              <a:rect l="l" t="t" r="r" b="b"/>
              <a:pathLst>
                <a:path w="4044" h="4044" extrusionOk="0">
                  <a:moveTo>
                    <a:pt x="2007" y="0"/>
                  </a:moveTo>
                  <a:cubicBezTo>
                    <a:pt x="913" y="0"/>
                    <a:pt x="1" y="912"/>
                    <a:pt x="1" y="2037"/>
                  </a:cubicBezTo>
                  <a:cubicBezTo>
                    <a:pt x="1" y="3162"/>
                    <a:pt x="913" y="4043"/>
                    <a:pt x="2007" y="4043"/>
                  </a:cubicBezTo>
                  <a:cubicBezTo>
                    <a:pt x="3132" y="4043"/>
                    <a:pt x="4043" y="3162"/>
                    <a:pt x="4043" y="2037"/>
                  </a:cubicBezTo>
                  <a:cubicBezTo>
                    <a:pt x="4043" y="912"/>
                    <a:pt x="3132" y="0"/>
                    <a:pt x="2007"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474" name="Google Shape;474;p29"/>
          <p:cNvSpPr/>
          <p:nvPr/>
        </p:nvSpPr>
        <p:spPr>
          <a:xfrm>
            <a:off x="8604425" y="554234"/>
            <a:ext cx="239670" cy="330209"/>
          </a:xfrm>
          <a:custGeom>
            <a:avLst/>
            <a:gdLst/>
            <a:ahLst/>
            <a:cxnLst/>
            <a:rect l="l" t="t" r="r" b="b"/>
            <a:pathLst>
              <a:path w="5381" h="8451" fill="none" extrusionOk="0">
                <a:moveTo>
                  <a:pt x="5381" y="1"/>
                </a:moveTo>
                <a:lnTo>
                  <a:pt x="1" y="4226"/>
                </a:lnTo>
                <a:lnTo>
                  <a:pt x="5381" y="8451"/>
                </a:lnTo>
              </a:path>
            </a:pathLst>
          </a:custGeom>
          <a:noFill/>
          <a:ln w="987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5" name="Google Shape;475;p29"/>
          <p:cNvSpPr/>
          <p:nvPr/>
        </p:nvSpPr>
        <p:spPr>
          <a:xfrm>
            <a:off x="8781301" y="505334"/>
            <a:ext cx="84375" cy="96167"/>
          </a:xfrm>
          <a:custGeom>
            <a:avLst/>
            <a:gdLst/>
            <a:ahLst/>
            <a:cxnLst/>
            <a:rect l="l" t="t" r="r" b="b"/>
            <a:pathLst>
              <a:path w="3375" h="2885" extrusionOk="0">
                <a:moveTo>
                  <a:pt x="1912" y="1"/>
                </a:moveTo>
                <a:cubicBezTo>
                  <a:pt x="1561" y="1"/>
                  <a:pt x="1204" y="131"/>
                  <a:pt x="912" y="422"/>
                </a:cubicBezTo>
                <a:cubicBezTo>
                  <a:pt x="0" y="1334"/>
                  <a:pt x="669" y="2884"/>
                  <a:pt x="1946" y="2884"/>
                </a:cubicBezTo>
                <a:cubicBezTo>
                  <a:pt x="2736" y="2884"/>
                  <a:pt x="3374" y="2246"/>
                  <a:pt x="3374" y="1456"/>
                </a:cubicBezTo>
                <a:cubicBezTo>
                  <a:pt x="3374" y="588"/>
                  <a:pt x="2657" y="1"/>
                  <a:pt x="19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6" name="Google Shape;476;p29"/>
          <p:cNvSpPr/>
          <p:nvPr/>
        </p:nvSpPr>
        <p:spPr>
          <a:xfrm>
            <a:off x="8747101" y="797633"/>
            <a:ext cx="118575" cy="134600"/>
          </a:xfrm>
          <a:custGeom>
            <a:avLst/>
            <a:gdLst/>
            <a:ahLst/>
            <a:cxnLst/>
            <a:rect l="l" t="t" r="r" b="b"/>
            <a:pathLst>
              <a:path w="4743" h="4038" extrusionOk="0">
                <a:moveTo>
                  <a:pt x="2707" y="1"/>
                </a:moveTo>
                <a:cubicBezTo>
                  <a:pt x="2205" y="1"/>
                  <a:pt x="1693" y="187"/>
                  <a:pt x="1277" y="603"/>
                </a:cubicBezTo>
                <a:cubicBezTo>
                  <a:pt x="0" y="1880"/>
                  <a:pt x="912" y="4038"/>
                  <a:pt x="2736" y="4038"/>
                </a:cubicBezTo>
                <a:cubicBezTo>
                  <a:pt x="3830" y="4038"/>
                  <a:pt x="4742" y="3126"/>
                  <a:pt x="4742" y="2032"/>
                </a:cubicBezTo>
                <a:cubicBezTo>
                  <a:pt x="4742" y="802"/>
                  <a:pt x="3747" y="1"/>
                  <a:pt x="27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7" name="Google Shape;477;p29"/>
          <p:cNvSpPr/>
          <p:nvPr/>
        </p:nvSpPr>
        <p:spPr>
          <a:xfrm rot="2197598">
            <a:off x="8340218" y="465901"/>
            <a:ext cx="288606" cy="280948"/>
          </a:xfrm>
          <a:custGeom>
            <a:avLst/>
            <a:gdLst/>
            <a:ahLst/>
            <a:cxnLst/>
            <a:rect l="l" t="t" r="r" b="b"/>
            <a:pathLst>
              <a:path w="5351" h="8451" fill="none" extrusionOk="0">
                <a:moveTo>
                  <a:pt x="1" y="1"/>
                </a:moveTo>
                <a:lnTo>
                  <a:pt x="5350" y="4226"/>
                </a:lnTo>
                <a:lnTo>
                  <a:pt x="1" y="8451"/>
                </a:lnTo>
              </a:path>
            </a:pathLst>
          </a:custGeom>
          <a:noFill/>
          <a:ln w="987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8" name="Google Shape;478;p29"/>
          <p:cNvSpPr/>
          <p:nvPr/>
        </p:nvSpPr>
        <p:spPr>
          <a:xfrm>
            <a:off x="8536751" y="655601"/>
            <a:ext cx="118575" cy="135367"/>
          </a:xfrm>
          <a:custGeom>
            <a:avLst/>
            <a:gdLst/>
            <a:ahLst/>
            <a:cxnLst/>
            <a:rect l="l" t="t" r="r" b="b"/>
            <a:pathLst>
              <a:path w="4743" h="4061" extrusionOk="0">
                <a:moveTo>
                  <a:pt x="2690" y="1"/>
                </a:moveTo>
                <a:cubicBezTo>
                  <a:pt x="2194" y="1"/>
                  <a:pt x="1688" y="185"/>
                  <a:pt x="1278" y="596"/>
                </a:cubicBezTo>
                <a:cubicBezTo>
                  <a:pt x="1" y="1872"/>
                  <a:pt x="913" y="4061"/>
                  <a:pt x="2706" y="4061"/>
                </a:cubicBezTo>
                <a:cubicBezTo>
                  <a:pt x="3831" y="4061"/>
                  <a:pt x="4743" y="3149"/>
                  <a:pt x="4743" y="2055"/>
                </a:cubicBezTo>
                <a:cubicBezTo>
                  <a:pt x="4743" y="818"/>
                  <a:pt x="3736" y="1"/>
                  <a:pt x="26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9" name="Google Shape;479;p29"/>
          <p:cNvSpPr/>
          <p:nvPr/>
        </p:nvSpPr>
        <p:spPr>
          <a:xfrm>
            <a:off x="8253701" y="554234"/>
            <a:ext cx="83625" cy="96167"/>
          </a:xfrm>
          <a:custGeom>
            <a:avLst/>
            <a:gdLst/>
            <a:ahLst/>
            <a:cxnLst/>
            <a:rect l="l" t="t" r="r" b="b"/>
            <a:pathLst>
              <a:path w="3345" h="2885" extrusionOk="0">
                <a:moveTo>
                  <a:pt x="1891" y="1"/>
                </a:moveTo>
                <a:cubicBezTo>
                  <a:pt x="1545" y="1"/>
                  <a:pt x="1194" y="131"/>
                  <a:pt x="912" y="422"/>
                </a:cubicBezTo>
                <a:cubicBezTo>
                  <a:pt x="1" y="1334"/>
                  <a:pt x="639" y="2884"/>
                  <a:pt x="1916" y="2884"/>
                </a:cubicBezTo>
                <a:cubicBezTo>
                  <a:pt x="2706" y="2884"/>
                  <a:pt x="3344" y="2246"/>
                  <a:pt x="3344" y="1456"/>
                </a:cubicBezTo>
                <a:cubicBezTo>
                  <a:pt x="3344" y="588"/>
                  <a:pt x="2627" y="1"/>
                  <a:pt x="1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0" name="Google Shape;480;p29"/>
          <p:cNvSpPr/>
          <p:nvPr/>
        </p:nvSpPr>
        <p:spPr>
          <a:xfrm>
            <a:off x="8395626" y="329567"/>
            <a:ext cx="71475" cy="95267"/>
          </a:xfrm>
          <a:custGeom>
            <a:avLst/>
            <a:gdLst/>
            <a:ahLst/>
            <a:cxnLst/>
            <a:rect l="l" t="t" r="r" b="b"/>
            <a:pathLst>
              <a:path w="2859" h="2858" extrusionOk="0">
                <a:moveTo>
                  <a:pt x="1430" y="0"/>
                </a:moveTo>
                <a:cubicBezTo>
                  <a:pt x="639" y="0"/>
                  <a:pt x="1" y="638"/>
                  <a:pt x="1" y="1429"/>
                </a:cubicBezTo>
                <a:cubicBezTo>
                  <a:pt x="1" y="2219"/>
                  <a:pt x="639" y="2857"/>
                  <a:pt x="1430" y="2857"/>
                </a:cubicBezTo>
                <a:cubicBezTo>
                  <a:pt x="2220" y="2857"/>
                  <a:pt x="2858" y="2219"/>
                  <a:pt x="2858" y="1429"/>
                </a:cubicBezTo>
                <a:cubicBezTo>
                  <a:pt x="2858" y="638"/>
                  <a:pt x="2220" y="0"/>
                  <a:pt x="14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28644310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2" preserve="1">
  <p:cSld name="Background 2">
    <p:spTree>
      <p:nvGrpSpPr>
        <p:cNvPr id="1" name="Shape 481"/>
        <p:cNvGrpSpPr/>
        <p:nvPr/>
      </p:nvGrpSpPr>
      <p:grpSpPr>
        <a:xfrm>
          <a:off x="0" y="0"/>
          <a:ext cx="0" cy="0"/>
          <a:chOff x="0" y="0"/>
          <a:chExt cx="0" cy="0"/>
        </a:xfrm>
      </p:grpSpPr>
      <p:sp>
        <p:nvSpPr>
          <p:cNvPr id="482" name="Google Shape;482;p30"/>
          <p:cNvSpPr/>
          <p:nvPr/>
        </p:nvSpPr>
        <p:spPr>
          <a:xfrm>
            <a:off x="111300" y="147000"/>
            <a:ext cx="8921400" cy="6564000"/>
          </a:xfrm>
          <a:prstGeom prst="rect">
            <a:avLst/>
          </a:prstGeom>
          <a:solidFill>
            <a:srgbClr val="FA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483" name="Google Shape;483;p30"/>
          <p:cNvGrpSpPr/>
          <p:nvPr/>
        </p:nvGrpSpPr>
        <p:grpSpPr>
          <a:xfrm rot="-1913837">
            <a:off x="318608" y="568421"/>
            <a:ext cx="345907" cy="392647"/>
            <a:chOff x="5311900" y="1948650"/>
            <a:chExt cx="345905" cy="294484"/>
          </a:xfrm>
        </p:grpSpPr>
        <p:sp>
          <p:nvSpPr>
            <p:cNvPr id="484" name="Google Shape;484;p30"/>
            <p:cNvSpPr/>
            <p:nvPr/>
          </p:nvSpPr>
          <p:spPr>
            <a:xfrm>
              <a:off x="5362050" y="1999550"/>
              <a:ext cx="184700" cy="25"/>
            </a:xfrm>
            <a:custGeom>
              <a:avLst/>
              <a:gdLst/>
              <a:ahLst/>
              <a:cxnLst/>
              <a:rect l="l" t="t" r="r" b="b"/>
              <a:pathLst>
                <a:path w="7388" h="1" fill="none" extrusionOk="0">
                  <a:moveTo>
                    <a:pt x="7387" y="1"/>
                  </a:moveTo>
                  <a:lnTo>
                    <a:pt x="1" y="1"/>
                  </a:lnTo>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5" name="Google Shape;485;p30"/>
            <p:cNvSpPr/>
            <p:nvPr/>
          </p:nvSpPr>
          <p:spPr>
            <a:xfrm rot="6463043">
              <a:off x="5448468" y="1993502"/>
              <a:ext cx="148939" cy="235583"/>
            </a:xfrm>
            <a:custGeom>
              <a:avLst/>
              <a:gdLst/>
              <a:ahLst/>
              <a:cxnLst/>
              <a:rect l="l" t="t" r="r" b="b"/>
              <a:pathLst>
                <a:path w="5958" h="9424" fill="none" extrusionOk="0">
                  <a:moveTo>
                    <a:pt x="5958" y="1"/>
                  </a:moveTo>
                  <a:lnTo>
                    <a:pt x="0" y="4712"/>
                  </a:lnTo>
                  <a:lnTo>
                    <a:pt x="5958" y="9423"/>
                  </a:lnTo>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6" name="Google Shape;486;p30"/>
            <p:cNvSpPr/>
            <p:nvPr/>
          </p:nvSpPr>
          <p:spPr>
            <a:xfrm>
              <a:off x="5334161" y="2111461"/>
              <a:ext cx="93500" cy="79475"/>
            </a:xfrm>
            <a:custGeom>
              <a:avLst/>
              <a:gdLst/>
              <a:ahLst/>
              <a:cxnLst/>
              <a:rect l="l" t="t" r="r" b="b"/>
              <a:pathLst>
                <a:path w="3740" h="3179" extrusionOk="0">
                  <a:moveTo>
                    <a:pt x="2128" y="1"/>
                  </a:moveTo>
                  <a:cubicBezTo>
                    <a:pt x="1732" y="1"/>
                    <a:pt x="1330" y="147"/>
                    <a:pt x="1004" y="473"/>
                  </a:cubicBezTo>
                  <a:cubicBezTo>
                    <a:pt x="1" y="1476"/>
                    <a:pt x="700" y="3178"/>
                    <a:pt x="2129" y="3178"/>
                  </a:cubicBezTo>
                  <a:cubicBezTo>
                    <a:pt x="3010" y="3178"/>
                    <a:pt x="3740" y="2479"/>
                    <a:pt x="3740" y="1598"/>
                  </a:cubicBezTo>
                  <a:cubicBezTo>
                    <a:pt x="3740" y="633"/>
                    <a:pt x="2950" y="1"/>
                    <a:pt x="2128"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7" name="Google Shape;487;p30"/>
            <p:cNvSpPr/>
            <p:nvPr/>
          </p:nvSpPr>
          <p:spPr>
            <a:xfrm>
              <a:off x="5545460" y="2162909"/>
              <a:ext cx="93500" cy="80225"/>
            </a:xfrm>
            <a:custGeom>
              <a:avLst/>
              <a:gdLst/>
              <a:ahLst/>
              <a:cxnLst/>
              <a:rect l="l" t="t" r="r" b="b"/>
              <a:pathLst>
                <a:path w="3740" h="3209" extrusionOk="0">
                  <a:moveTo>
                    <a:pt x="2128" y="1"/>
                  </a:moveTo>
                  <a:cubicBezTo>
                    <a:pt x="1732" y="1"/>
                    <a:pt x="1330" y="147"/>
                    <a:pt x="1004" y="473"/>
                  </a:cubicBezTo>
                  <a:cubicBezTo>
                    <a:pt x="1" y="1476"/>
                    <a:pt x="700" y="3208"/>
                    <a:pt x="2129" y="3208"/>
                  </a:cubicBezTo>
                  <a:cubicBezTo>
                    <a:pt x="3010" y="3208"/>
                    <a:pt x="3740" y="2479"/>
                    <a:pt x="3740" y="1597"/>
                  </a:cubicBezTo>
                  <a:cubicBezTo>
                    <a:pt x="3740" y="633"/>
                    <a:pt x="2950" y="1"/>
                    <a:pt x="2128"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8" name="Google Shape;488;p30"/>
            <p:cNvSpPr/>
            <p:nvPr/>
          </p:nvSpPr>
          <p:spPr>
            <a:xfrm>
              <a:off x="5485159" y="1963641"/>
              <a:ext cx="101100" cy="101100"/>
            </a:xfrm>
            <a:custGeom>
              <a:avLst/>
              <a:gdLst/>
              <a:ahLst/>
              <a:cxnLst/>
              <a:rect l="l" t="t" r="r" b="b"/>
              <a:pathLst>
                <a:path w="4044" h="4044" extrusionOk="0">
                  <a:moveTo>
                    <a:pt x="2037" y="0"/>
                  </a:moveTo>
                  <a:cubicBezTo>
                    <a:pt x="912" y="0"/>
                    <a:pt x="1" y="912"/>
                    <a:pt x="1" y="2037"/>
                  </a:cubicBezTo>
                  <a:cubicBezTo>
                    <a:pt x="1" y="3162"/>
                    <a:pt x="912" y="4043"/>
                    <a:pt x="2037" y="4043"/>
                  </a:cubicBezTo>
                  <a:cubicBezTo>
                    <a:pt x="3131" y="4043"/>
                    <a:pt x="4043" y="3162"/>
                    <a:pt x="4043" y="2037"/>
                  </a:cubicBezTo>
                  <a:cubicBezTo>
                    <a:pt x="4043" y="912"/>
                    <a:pt x="3131" y="0"/>
                    <a:pt x="2037"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9" name="Google Shape;489;p30"/>
            <p:cNvSpPr/>
            <p:nvPr/>
          </p:nvSpPr>
          <p:spPr>
            <a:xfrm>
              <a:off x="5311900" y="1948650"/>
              <a:ext cx="101100" cy="101100"/>
            </a:xfrm>
            <a:custGeom>
              <a:avLst/>
              <a:gdLst/>
              <a:ahLst/>
              <a:cxnLst/>
              <a:rect l="l" t="t" r="r" b="b"/>
              <a:pathLst>
                <a:path w="4044" h="4044" extrusionOk="0">
                  <a:moveTo>
                    <a:pt x="2007" y="0"/>
                  </a:moveTo>
                  <a:cubicBezTo>
                    <a:pt x="913" y="0"/>
                    <a:pt x="1" y="912"/>
                    <a:pt x="1" y="2037"/>
                  </a:cubicBezTo>
                  <a:cubicBezTo>
                    <a:pt x="1" y="3162"/>
                    <a:pt x="913" y="4043"/>
                    <a:pt x="2007" y="4043"/>
                  </a:cubicBezTo>
                  <a:cubicBezTo>
                    <a:pt x="3132" y="4043"/>
                    <a:pt x="4043" y="3162"/>
                    <a:pt x="4043" y="2037"/>
                  </a:cubicBezTo>
                  <a:cubicBezTo>
                    <a:pt x="4043" y="912"/>
                    <a:pt x="3132" y="0"/>
                    <a:pt x="2007"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490" name="Google Shape;490;p30"/>
          <p:cNvSpPr/>
          <p:nvPr/>
        </p:nvSpPr>
        <p:spPr>
          <a:xfrm>
            <a:off x="8613325" y="724068"/>
            <a:ext cx="190750" cy="33"/>
          </a:xfrm>
          <a:custGeom>
            <a:avLst/>
            <a:gdLst/>
            <a:ahLst/>
            <a:cxnLst/>
            <a:rect l="l" t="t" r="r" b="b"/>
            <a:pathLst>
              <a:path w="7630" h="1" fill="none" extrusionOk="0">
                <a:moveTo>
                  <a:pt x="0" y="1"/>
                </a:moveTo>
                <a:lnTo>
                  <a:pt x="7629" y="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1" name="Google Shape;491;p30"/>
          <p:cNvSpPr/>
          <p:nvPr/>
        </p:nvSpPr>
        <p:spPr>
          <a:xfrm>
            <a:off x="8605350" y="534734"/>
            <a:ext cx="239670" cy="330209"/>
          </a:xfrm>
          <a:custGeom>
            <a:avLst/>
            <a:gdLst/>
            <a:ahLst/>
            <a:cxnLst/>
            <a:rect l="l" t="t" r="r" b="b"/>
            <a:pathLst>
              <a:path w="5381" h="8451" fill="none" extrusionOk="0">
                <a:moveTo>
                  <a:pt x="5381" y="1"/>
                </a:moveTo>
                <a:lnTo>
                  <a:pt x="1" y="4226"/>
                </a:lnTo>
                <a:lnTo>
                  <a:pt x="5381" y="845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2" name="Google Shape;492;p30"/>
          <p:cNvSpPr/>
          <p:nvPr/>
        </p:nvSpPr>
        <p:spPr>
          <a:xfrm>
            <a:off x="8764201" y="487067"/>
            <a:ext cx="84375" cy="96167"/>
          </a:xfrm>
          <a:custGeom>
            <a:avLst/>
            <a:gdLst/>
            <a:ahLst/>
            <a:cxnLst/>
            <a:rect l="l" t="t" r="r" b="b"/>
            <a:pathLst>
              <a:path w="3375" h="2885" extrusionOk="0">
                <a:moveTo>
                  <a:pt x="1912" y="1"/>
                </a:moveTo>
                <a:cubicBezTo>
                  <a:pt x="1561" y="1"/>
                  <a:pt x="1204" y="131"/>
                  <a:pt x="912" y="422"/>
                </a:cubicBezTo>
                <a:cubicBezTo>
                  <a:pt x="0" y="1334"/>
                  <a:pt x="669" y="2884"/>
                  <a:pt x="1946" y="2884"/>
                </a:cubicBezTo>
                <a:cubicBezTo>
                  <a:pt x="2736" y="2884"/>
                  <a:pt x="3374" y="2246"/>
                  <a:pt x="3374" y="1456"/>
                </a:cubicBezTo>
                <a:cubicBezTo>
                  <a:pt x="3374" y="588"/>
                  <a:pt x="2657" y="1"/>
                  <a:pt x="1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3" name="Google Shape;493;p30"/>
          <p:cNvSpPr/>
          <p:nvPr/>
        </p:nvSpPr>
        <p:spPr>
          <a:xfrm>
            <a:off x="8770276" y="676451"/>
            <a:ext cx="72225" cy="95267"/>
          </a:xfrm>
          <a:custGeom>
            <a:avLst/>
            <a:gdLst/>
            <a:ahLst/>
            <a:cxnLst/>
            <a:rect l="l" t="t" r="r" b="b"/>
            <a:pathLst>
              <a:path w="2889" h="2858" extrusionOk="0">
                <a:moveTo>
                  <a:pt x="1429" y="0"/>
                </a:moveTo>
                <a:cubicBezTo>
                  <a:pt x="639" y="0"/>
                  <a:pt x="1" y="638"/>
                  <a:pt x="1" y="1429"/>
                </a:cubicBezTo>
                <a:cubicBezTo>
                  <a:pt x="1" y="2219"/>
                  <a:pt x="639" y="2857"/>
                  <a:pt x="1429" y="2857"/>
                </a:cubicBezTo>
                <a:cubicBezTo>
                  <a:pt x="2250" y="2857"/>
                  <a:pt x="2888" y="2219"/>
                  <a:pt x="2888" y="1429"/>
                </a:cubicBezTo>
                <a:cubicBezTo>
                  <a:pt x="2888" y="638"/>
                  <a:pt x="2250" y="0"/>
                  <a:pt x="1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4" name="Google Shape;494;p30"/>
          <p:cNvSpPr/>
          <p:nvPr/>
        </p:nvSpPr>
        <p:spPr>
          <a:xfrm>
            <a:off x="8747101" y="820933"/>
            <a:ext cx="118575" cy="134600"/>
          </a:xfrm>
          <a:custGeom>
            <a:avLst/>
            <a:gdLst/>
            <a:ahLst/>
            <a:cxnLst/>
            <a:rect l="l" t="t" r="r" b="b"/>
            <a:pathLst>
              <a:path w="4743" h="4038" extrusionOk="0">
                <a:moveTo>
                  <a:pt x="2707" y="1"/>
                </a:moveTo>
                <a:cubicBezTo>
                  <a:pt x="2205" y="1"/>
                  <a:pt x="1693" y="187"/>
                  <a:pt x="1277" y="603"/>
                </a:cubicBezTo>
                <a:cubicBezTo>
                  <a:pt x="0" y="1880"/>
                  <a:pt x="912" y="4038"/>
                  <a:pt x="2736" y="4038"/>
                </a:cubicBezTo>
                <a:cubicBezTo>
                  <a:pt x="3830" y="4038"/>
                  <a:pt x="4742" y="3126"/>
                  <a:pt x="4742" y="2032"/>
                </a:cubicBezTo>
                <a:cubicBezTo>
                  <a:pt x="4742" y="802"/>
                  <a:pt x="3747" y="1"/>
                  <a:pt x="2707"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5" name="Google Shape;495;p30"/>
          <p:cNvSpPr/>
          <p:nvPr/>
        </p:nvSpPr>
        <p:spPr>
          <a:xfrm>
            <a:off x="8479576" y="583234"/>
            <a:ext cx="133775" cy="281700"/>
          </a:xfrm>
          <a:custGeom>
            <a:avLst/>
            <a:gdLst/>
            <a:ahLst/>
            <a:cxnLst/>
            <a:rect l="l" t="t" r="r" b="b"/>
            <a:pathLst>
              <a:path w="5351" h="8451" fill="none" extrusionOk="0">
                <a:moveTo>
                  <a:pt x="1" y="1"/>
                </a:moveTo>
                <a:lnTo>
                  <a:pt x="5350" y="4226"/>
                </a:lnTo>
                <a:lnTo>
                  <a:pt x="1" y="845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6" name="Google Shape;496;p30"/>
          <p:cNvSpPr/>
          <p:nvPr/>
        </p:nvSpPr>
        <p:spPr>
          <a:xfrm>
            <a:off x="8545676" y="655601"/>
            <a:ext cx="118575" cy="135367"/>
          </a:xfrm>
          <a:custGeom>
            <a:avLst/>
            <a:gdLst/>
            <a:ahLst/>
            <a:cxnLst/>
            <a:rect l="l" t="t" r="r" b="b"/>
            <a:pathLst>
              <a:path w="4743" h="4061" extrusionOk="0">
                <a:moveTo>
                  <a:pt x="2690" y="1"/>
                </a:moveTo>
                <a:cubicBezTo>
                  <a:pt x="2194" y="1"/>
                  <a:pt x="1688" y="185"/>
                  <a:pt x="1278" y="596"/>
                </a:cubicBezTo>
                <a:cubicBezTo>
                  <a:pt x="1" y="1872"/>
                  <a:pt x="913" y="4061"/>
                  <a:pt x="2706" y="4061"/>
                </a:cubicBezTo>
                <a:cubicBezTo>
                  <a:pt x="3831" y="4061"/>
                  <a:pt x="4743" y="3149"/>
                  <a:pt x="4743" y="2055"/>
                </a:cubicBezTo>
                <a:cubicBezTo>
                  <a:pt x="4743" y="818"/>
                  <a:pt x="3736" y="1"/>
                  <a:pt x="2690"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7" name="Google Shape;497;p30"/>
          <p:cNvSpPr/>
          <p:nvPr/>
        </p:nvSpPr>
        <p:spPr>
          <a:xfrm>
            <a:off x="8431701" y="534734"/>
            <a:ext cx="83625" cy="96167"/>
          </a:xfrm>
          <a:custGeom>
            <a:avLst/>
            <a:gdLst/>
            <a:ahLst/>
            <a:cxnLst/>
            <a:rect l="l" t="t" r="r" b="b"/>
            <a:pathLst>
              <a:path w="3345" h="2885" extrusionOk="0">
                <a:moveTo>
                  <a:pt x="1891" y="1"/>
                </a:moveTo>
                <a:cubicBezTo>
                  <a:pt x="1545" y="1"/>
                  <a:pt x="1194" y="131"/>
                  <a:pt x="912" y="422"/>
                </a:cubicBezTo>
                <a:cubicBezTo>
                  <a:pt x="1" y="1334"/>
                  <a:pt x="639" y="2884"/>
                  <a:pt x="1916" y="2884"/>
                </a:cubicBezTo>
                <a:cubicBezTo>
                  <a:pt x="2706" y="2884"/>
                  <a:pt x="3344" y="2246"/>
                  <a:pt x="3344" y="1456"/>
                </a:cubicBezTo>
                <a:cubicBezTo>
                  <a:pt x="3344" y="588"/>
                  <a:pt x="2627" y="1"/>
                  <a:pt x="18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8" name="Google Shape;498;p30"/>
          <p:cNvSpPr/>
          <p:nvPr/>
        </p:nvSpPr>
        <p:spPr>
          <a:xfrm>
            <a:off x="8443851" y="817300"/>
            <a:ext cx="71475" cy="95267"/>
          </a:xfrm>
          <a:custGeom>
            <a:avLst/>
            <a:gdLst/>
            <a:ahLst/>
            <a:cxnLst/>
            <a:rect l="l" t="t" r="r" b="b"/>
            <a:pathLst>
              <a:path w="2859" h="2858" extrusionOk="0">
                <a:moveTo>
                  <a:pt x="1430" y="0"/>
                </a:moveTo>
                <a:cubicBezTo>
                  <a:pt x="639" y="0"/>
                  <a:pt x="1" y="638"/>
                  <a:pt x="1" y="1429"/>
                </a:cubicBezTo>
                <a:cubicBezTo>
                  <a:pt x="1" y="2219"/>
                  <a:pt x="639" y="2857"/>
                  <a:pt x="1430" y="2857"/>
                </a:cubicBezTo>
                <a:cubicBezTo>
                  <a:pt x="2220" y="2857"/>
                  <a:pt x="2858" y="2219"/>
                  <a:pt x="2858" y="1429"/>
                </a:cubicBezTo>
                <a:cubicBezTo>
                  <a:pt x="2858" y="638"/>
                  <a:pt x="2220" y="0"/>
                  <a:pt x="1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12481813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3" preserve="1">
  <p:cSld name="Background 3">
    <p:spTree>
      <p:nvGrpSpPr>
        <p:cNvPr id="1" name="Shape 499"/>
        <p:cNvGrpSpPr/>
        <p:nvPr/>
      </p:nvGrpSpPr>
      <p:grpSpPr>
        <a:xfrm>
          <a:off x="0" y="0"/>
          <a:ext cx="0" cy="0"/>
          <a:chOff x="0" y="0"/>
          <a:chExt cx="0" cy="0"/>
        </a:xfrm>
      </p:grpSpPr>
      <p:sp>
        <p:nvSpPr>
          <p:cNvPr id="500" name="Google Shape;500;p31"/>
          <p:cNvSpPr/>
          <p:nvPr/>
        </p:nvSpPr>
        <p:spPr>
          <a:xfrm>
            <a:off x="111300" y="147000"/>
            <a:ext cx="8921400" cy="656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501" name="Google Shape;501;p31"/>
          <p:cNvGrpSpPr/>
          <p:nvPr/>
        </p:nvGrpSpPr>
        <p:grpSpPr>
          <a:xfrm rot="-1913837">
            <a:off x="8443422" y="401155"/>
            <a:ext cx="480876" cy="421068"/>
            <a:chOff x="5495800" y="1841850"/>
            <a:chExt cx="480874" cy="315800"/>
          </a:xfrm>
        </p:grpSpPr>
        <p:sp>
          <p:nvSpPr>
            <p:cNvPr id="502" name="Google Shape;502;p31"/>
            <p:cNvSpPr/>
            <p:nvPr/>
          </p:nvSpPr>
          <p:spPr>
            <a:xfrm rot="1274">
              <a:off x="5586713" y="1998178"/>
              <a:ext cx="299048" cy="3129"/>
            </a:xfrm>
            <a:custGeom>
              <a:avLst/>
              <a:gdLst/>
              <a:ahLst/>
              <a:cxnLst/>
              <a:rect l="l" t="t" r="r" b="b"/>
              <a:pathLst>
                <a:path w="7388" h="1" fill="none" extrusionOk="0">
                  <a:moveTo>
                    <a:pt x="7387" y="1"/>
                  </a:moveTo>
                  <a:lnTo>
                    <a:pt x="1" y="1"/>
                  </a:lnTo>
                </a:path>
              </a:pathLst>
            </a:custGeom>
            <a:solidFill>
              <a:schemeClr val="dk2"/>
            </a:solid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3" name="Google Shape;503;p31"/>
            <p:cNvSpPr/>
            <p:nvPr/>
          </p:nvSpPr>
          <p:spPr>
            <a:xfrm>
              <a:off x="5546725" y="1881775"/>
              <a:ext cx="148950" cy="235600"/>
            </a:xfrm>
            <a:custGeom>
              <a:avLst/>
              <a:gdLst/>
              <a:ahLst/>
              <a:cxnLst/>
              <a:rect l="l" t="t" r="r" b="b"/>
              <a:pathLst>
                <a:path w="5958" h="9424" fill="none" extrusionOk="0">
                  <a:moveTo>
                    <a:pt x="5958" y="1"/>
                  </a:moveTo>
                  <a:lnTo>
                    <a:pt x="0" y="4712"/>
                  </a:lnTo>
                  <a:lnTo>
                    <a:pt x="5958" y="9423"/>
                  </a:lnTo>
                </a:path>
              </a:pathLst>
            </a:custGeom>
            <a:solidFill>
              <a:schemeClr val="accent2"/>
            </a:solid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4" name="Google Shape;504;p31"/>
            <p:cNvSpPr/>
            <p:nvPr/>
          </p:nvSpPr>
          <p:spPr>
            <a:xfrm>
              <a:off x="5642450" y="1841850"/>
              <a:ext cx="93500" cy="79475"/>
            </a:xfrm>
            <a:custGeom>
              <a:avLst/>
              <a:gdLst/>
              <a:ahLst/>
              <a:cxnLst/>
              <a:rect l="l" t="t" r="r" b="b"/>
              <a:pathLst>
                <a:path w="3740" h="3179" extrusionOk="0">
                  <a:moveTo>
                    <a:pt x="2128" y="1"/>
                  </a:moveTo>
                  <a:cubicBezTo>
                    <a:pt x="1732" y="1"/>
                    <a:pt x="1330" y="147"/>
                    <a:pt x="1004" y="473"/>
                  </a:cubicBezTo>
                  <a:cubicBezTo>
                    <a:pt x="1" y="1476"/>
                    <a:pt x="700" y="3178"/>
                    <a:pt x="2129" y="3178"/>
                  </a:cubicBezTo>
                  <a:cubicBezTo>
                    <a:pt x="3010" y="3178"/>
                    <a:pt x="3740" y="2479"/>
                    <a:pt x="3740" y="1598"/>
                  </a:cubicBezTo>
                  <a:cubicBezTo>
                    <a:pt x="3740" y="633"/>
                    <a:pt x="2950" y="1"/>
                    <a:pt x="2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5" name="Google Shape;505;p31"/>
            <p:cNvSpPr/>
            <p:nvPr/>
          </p:nvSpPr>
          <p:spPr>
            <a:xfrm>
              <a:off x="5642450" y="2077425"/>
              <a:ext cx="93500" cy="80225"/>
            </a:xfrm>
            <a:custGeom>
              <a:avLst/>
              <a:gdLst/>
              <a:ahLst/>
              <a:cxnLst/>
              <a:rect l="l" t="t" r="r" b="b"/>
              <a:pathLst>
                <a:path w="3740" h="3209" extrusionOk="0">
                  <a:moveTo>
                    <a:pt x="2128" y="1"/>
                  </a:moveTo>
                  <a:cubicBezTo>
                    <a:pt x="1732" y="1"/>
                    <a:pt x="1330" y="147"/>
                    <a:pt x="1004" y="473"/>
                  </a:cubicBezTo>
                  <a:cubicBezTo>
                    <a:pt x="1" y="1476"/>
                    <a:pt x="700" y="3208"/>
                    <a:pt x="2129" y="3208"/>
                  </a:cubicBezTo>
                  <a:cubicBezTo>
                    <a:pt x="3010" y="3208"/>
                    <a:pt x="3740" y="2479"/>
                    <a:pt x="3740" y="1597"/>
                  </a:cubicBezTo>
                  <a:cubicBezTo>
                    <a:pt x="3740" y="633"/>
                    <a:pt x="2950" y="1"/>
                    <a:pt x="2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6" name="Google Shape;506;p31"/>
            <p:cNvSpPr/>
            <p:nvPr/>
          </p:nvSpPr>
          <p:spPr>
            <a:xfrm>
              <a:off x="5495800" y="1948650"/>
              <a:ext cx="101100" cy="101100"/>
            </a:xfrm>
            <a:custGeom>
              <a:avLst/>
              <a:gdLst/>
              <a:ahLst/>
              <a:cxnLst/>
              <a:rect l="l" t="t" r="r" b="b"/>
              <a:pathLst>
                <a:path w="4044" h="4044" extrusionOk="0">
                  <a:moveTo>
                    <a:pt x="2037" y="0"/>
                  </a:moveTo>
                  <a:cubicBezTo>
                    <a:pt x="912" y="0"/>
                    <a:pt x="1" y="912"/>
                    <a:pt x="1" y="2037"/>
                  </a:cubicBezTo>
                  <a:cubicBezTo>
                    <a:pt x="1" y="3162"/>
                    <a:pt x="912" y="4043"/>
                    <a:pt x="2037" y="4043"/>
                  </a:cubicBezTo>
                  <a:cubicBezTo>
                    <a:pt x="3131" y="4043"/>
                    <a:pt x="4043" y="3162"/>
                    <a:pt x="4043" y="2037"/>
                  </a:cubicBezTo>
                  <a:cubicBezTo>
                    <a:pt x="4043" y="912"/>
                    <a:pt x="3131" y="0"/>
                    <a:pt x="2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7" name="Google Shape;507;p31"/>
            <p:cNvSpPr/>
            <p:nvPr/>
          </p:nvSpPr>
          <p:spPr>
            <a:xfrm>
              <a:off x="5875574" y="1952134"/>
              <a:ext cx="101100" cy="101100"/>
            </a:xfrm>
            <a:custGeom>
              <a:avLst/>
              <a:gdLst/>
              <a:ahLst/>
              <a:cxnLst/>
              <a:rect l="l" t="t" r="r" b="b"/>
              <a:pathLst>
                <a:path w="4044" h="4044" extrusionOk="0">
                  <a:moveTo>
                    <a:pt x="2007" y="0"/>
                  </a:moveTo>
                  <a:cubicBezTo>
                    <a:pt x="913" y="0"/>
                    <a:pt x="1" y="912"/>
                    <a:pt x="1" y="2037"/>
                  </a:cubicBezTo>
                  <a:cubicBezTo>
                    <a:pt x="1" y="3162"/>
                    <a:pt x="913" y="4043"/>
                    <a:pt x="2007" y="4043"/>
                  </a:cubicBezTo>
                  <a:cubicBezTo>
                    <a:pt x="3132" y="4043"/>
                    <a:pt x="4043" y="3162"/>
                    <a:pt x="4043" y="2037"/>
                  </a:cubicBezTo>
                  <a:cubicBezTo>
                    <a:pt x="4043" y="912"/>
                    <a:pt x="3132" y="0"/>
                    <a:pt x="2007"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508" name="Google Shape;508;p31"/>
          <p:cNvSpPr/>
          <p:nvPr/>
        </p:nvSpPr>
        <p:spPr>
          <a:xfrm rot="-1012162">
            <a:off x="510630" y="662560"/>
            <a:ext cx="134529" cy="281709"/>
          </a:xfrm>
          <a:custGeom>
            <a:avLst/>
            <a:gdLst/>
            <a:ahLst/>
            <a:cxnLst/>
            <a:rect l="l" t="t" r="r" b="b"/>
            <a:pathLst>
              <a:path w="5381" h="8451" fill="none" extrusionOk="0">
                <a:moveTo>
                  <a:pt x="5381" y="1"/>
                </a:moveTo>
                <a:lnTo>
                  <a:pt x="1" y="4226"/>
                </a:lnTo>
                <a:lnTo>
                  <a:pt x="5381" y="845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9" name="Google Shape;509;p31"/>
          <p:cNvSpPr/>
          <p:nvPr/>
        </p:nvSpPr>
        <p:spPr>
          <a:xfrm rot="515178">
            <a:off x="327358" y="673575"/>
            <a:ext cx="133776" cy="281703"/>
          </a:xfrm>
          <a:custGeom>
            <a:avLst/>
            <a:gdLst/>
            <a:ahLst/>
            <a:cxnLst/>
            <a:rect l="l" t="t" r="r" b="b"/>
            <a:pathLst>
              <a:path w="5351" h="8451" fill="none" extrusionOk="0">
                <a:moveTo>
                  <a:pt x="1" y="1"/>
                </a:moveTo>
                <a:lnTo>
                  <a:pt x="5350" y="4226"/>
                </a:lnTo>
                <a:lnTo>
                  <a:pt x="1" y="845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0" name="Google Shape;510;p31"/>
          <p:cNvSpPr/>
          <p:nvPr/>
        </p:nvSpPr>
        <p:spPr>
          <a:xfrm>
            <a:off x="420876" y="763501"/>
            <a:ext cx="118575" cy="135367"/>
          </a:xfrm>
          <a:custGeom>
            <a:avLst/>
            <a:gdLst/>
            <a:ahLst/>
            <a:cxnLst/>
            <a:rect l="l" t="t" r="r" b="b"/>
            <a:pathLst>
              <a:path w="4743" h="4061" extrusionOk="0">
                <a:moveTo>
                  <a:pt x="2690" y="1"/>
                </a:moveTo>
                <a:cubicBezTo>
                  <a:pt x="2194" y="1"/>
                  <a:pt x="1688" y="185"/>
                  <a:pt x="1278" y="596"/>
                </a:cubicBezTo>
                <a:cubicBezTo>
                  <a:pt x="1" y="1872"/>
                  <a:pt x="913" y="4061"/>
                  <a:pt x="2706" y="4061"/>
                </a:cubicBezTo>
                <a:cubicBezTo>
                  <a:pt x="3831" y="4061"/>
                  <a:pt x="4743" y="3149"/>
                  <a:pt x="4743" y="2055"/>
                </a:cubicBezTo>
                <a:cubicBezTo>
                  <a:pt x="4743" y="818"/>
                  <a:pt x="3736" y="1"/>
                  <a:pt x="2690"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1" name="Google Shape;511;p31"/>
          <p:cNvSpPr/>
          <p:nvPr/>
        </p:nvSpPr>
        <p:spPr>
          <a:xfrm>
            <a:off x="573751" y="566567"/>
            <a:ext cx="83625" cy="96167"/>
          </a:xfrm>
          <a:custGeom>
            <a:avLst/>
            <a:gdLst/>
            <a:ahLst/>
            <a:cxnLst/>
            <a:rect l="l" t="t" r="r" b="b"/>
            <a:pathLst>
              <a:path w="3345" h="2885" extrusionOk="0">
                <a:moveTo>
                  <a:pt x="1891" y="1"/>
                </a:moveTo>
                <a:cubicBezTo>
                  <a:pt x="1545" y="1"/>
                  <a:pt x="1194" y="131"/>
                  <a:pt x="912" y="422"/>
                </a:cubicBezTo>
                <a:cubicBezTo>
                  <a:pt x="1" y="1334"/>
                  <a:pt x="639" y="2884"/>
                  <a:pt x="1916" y="2884"/>
                </a:cubicBezTo>
                <a:cubicBezTo>
                  <a:pt x="2706" y="2884"/>
                  <a:pt x="3344" y="2246"/>
                  <a:pt x="3344" y="1456"/>
                </a:cubicBezTo>
                <a:cubicBezTo>
                  <a:pt x="3344" y="588"/>
                  <a:pt x="2627" y="1"/>
                  <a:pt x="1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2" name="Google Shape;512;p31"/>
          <p:cNvSpPr/>
          <p:nvPr/>
        </p:nvSpPr>
        <p:spPr>
          <a:xfrm>
            <a:off x="651976" y="868966"/>
            <a:ext cx="71475" cy="95267"/>
          </a:xfrm>
          <a:custGeom>
            <a:avLst/>
            <a:gdLst/>
            <a:ahLst/>
            <a:cxnLst/>
            <a:rect l="l" t="t" r="r" b="b"/>
            <a:pathLst>
              <a:path w="2859" h="2858" extrusionOk="0">
                <a:moveTo>
                  <a:pt x="1430" y="0"/>
                </a:moveTo>
                <a:cubicBezTo>
                  <a:pt x="639" y="0"/>
                  <a:pt x="1" y="638"/>
                  <a:pt x="1" y="1429"/>
                </a:cubicBezTo>
                <a:cubicBezTo>
                  <a:pt x="1" y="2219"/>
                  <a:pt x="639" y="2857"/>
                  <a:pt x="1430" y="2857"/>
                </a:cubicBezTo>
                <a:cubicBezTo>
                  <a:pt x="2220" y="2857"/>
                  <a:pt x="2858" y="2219"/>
                  <a:pt x="2858" y="1429"/>
                </a:cubicBezTo>
                <a:cubicBezTo>
                  <a:pt x="2858" y="638"/>
                  <a:pt x="2220" y="0"/>
                  <a:pt x="14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3" name="Google Shape;513;p31"/>
          <p:cNvSpPr/>
          <p:nvPr/>
        </p:nvSpPr>
        <p:spPr>
          <a:xfrm rot="-241193">
            <a:off x="286068" y="600872"/>
            <a:ext cx="84372" cy="96163"/>
          </a:xfrm>
          <a:custGeom>
            <a:avLst/>
            <a:gdLst/>
            <a:ahLst/>
            <a:cxnLst/>
            <a:rect l="l" t="t" r="r" b="b"/>
            <a:pathLst>
              <a:path w="3375" h="2885" extrusionOk="0">
                <a:moveTo>
                  <a:pt x="1912" y="1"/>
                </a:moveTo>
                <a:cubicBezTo>
                  <a:pt x="1561" y="1"/>
                  <a:pt x="1204" y="131"/>
                  <a:pt x="912" y="422"/>
                </a:cubicBezTo>
                <a:cubicBezTo>
                  <a:pt x="0" y="1334"/>
                  <a:pt x="669" y="2884"/>
                  <a:pt x="1946" y="2884"/>
                </a:cubicBezTo>
                <a:cubicBezTo>
                  <a:pt x="2736" y="2884"/>
                  <a:pt x="3374" y="2246"/>
                  <a:pt x="3374" y="1456"/>
                </a:cubicBezTo>
                <a:cubicBezTo>
                  <a:pt x="3374" y="588"/>
                  <a:pt x="2657" y="1"/>
                  <a:pt x="19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4" name="Google Shape;514;p31"/>
          <p:cNvSpPr/>
          <p:nvPr/>
        </p:nvSpPr>
        <p:spPr>
          <a:xfrm rot="-241193">
            <a:off x="225431" y="890036"/>
            <a:ext cx="118570" cy="134595"/>
          </a:xfrm>
          <a:custGeom>
            <a:avLst/>
            <a:gdLst/>
            <a:ahLst/>
            <a:cxnLst/>
            <a:rect l="l" t="t" r="r" b="b"/>
            <a:pathLst>
              <a:path w="4743" h="4038" extrusionOk="0">
                <a:moveTo>
                  <a:pt x="2707" y="1"/>
                </a:moveTo>
                <a:cubicBezTo>
                  <a:pt x="2205" y="1"/>
                  <a:pt x="1693" y="187"/>
                  <a:pt x="1277" y="603"/>
                </a:cubicBezTo>
                <a:cubicBezTo>
                  <a:pt x="0" y="1880"/>
                  <a:pt x="912" y="4038"/>
                  <a:pt x="2736" y="4038"/>
                </a:cubicBezTo>
                <a:cubicBezTo>
                  <a:pt x="3830" y="4038"/>
                  <a:pt x="4742" y="3126"/>
                  <a:pt x="4742" y="2032"/>
                </a:cubicBezTo>
                <a:cubicBezTo>
                  <a:pt x="4742" y="802"/>
                  <a:pt x="3747" y="1"/>
                  <a:pt x="27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24729238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4" preserve="1">
  <p:cSld name="Background 4">
    <p:spTree>
      <p:nvGrpSpPr>
        <p:cNvPr id="1" name="Shape 515"/>
        <p:cNvGrpSpPr/>
        <p:nvPr/>
      </p:nvGrpSpPr>
      <p:grpSpPr>
        <a:xfrm>
          <a:off x="0" y="0"/>
          <a:ext cx="0" cy="0"/>
          <a:chOff x="0" y="0"/>
          <a:chExt cx="0" cy="0"/>
        </a:xfrm>
      </p:grpSpPr>
      <p:sp>
        <p:nvSpPr>
          <p:cNvPr id="516" name="Google Shape;516;p32"/>
          <p:cNvSpPr/>
          <p:nvPr/>
        </p:nvSpPr>
        <p:spPr>
          <a:xfrm>
            <a:off x="111300" y="147000"/>
            <a:ext cx="8921400" cy="65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517" name="Google Shape;517;p32"/>
          <p:cNvGrpSpPr/>
          <p:nvPr/>
        </p:nvGrpSpPr>
        <p:grpSpPr>
          <a:xfrm rot="-1913837">
            <a:off x="8291581" y="550735"/>
            <a:ext cx="424052" cy="421068"/>
            <a:chOff x="5311900" y="1841850"/>
            <a:chExt cx="424050" cy="315800"/>
          </a:xfrm>
        </p:grpSpPr>
        <p:sp>
          <p:nvSpPr>
            <p:cNvPr id="518" name="Google Shape;518;p32"/>
            <p:cNvSpPr/>
            <p:nvPr/>
          </p:nvSpPr>
          <p:spPr>
            <a:xfrm>
              <a:off x="5362050" y="1999550"/>
              <a:ext cx="184700" cy="25"/>
            </a:xfrm>
            <a:custGeom>
              <a:avLst/>
              <a:gdLst/>
              <a:ahLst/>
              <a:cxnLst/>
              <a:rect l="l" t="t" r="r" b="b"/>
              <a:pathLst>
                <a:path w="7388" h="1" fill="none" extrusionOk="0">
                  <a:moveTo>
                    <a:pt x="7387" y="1"/>
                  </a:moveTo>
                  <a:lnTo>
                    <a:pt x="1" y="1"/>
                  </a:ln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9" name="Google Shape;519;p32"/>
            <p:cNvSpPr/>
            <p:nvPr/>
          </p:nvSpPr>
          <p:spPr>
            <a:xfrm>
              <a:off x="5546725" y="1881775"/>
              <a:ext cx="148950" cy="235600"/>
            </a:xfrm>
            <a:custGeom>
              <a:avLst/>
              <a:gdLst/>
              <a:ahLst/>
              <a:cxnLst/>
              <a:rect l="l" t="t" r="r" b="b"/>
              <a:pathLst>
                <a:path w="5958" h="9424" fill="none" extrusionOk="0">
                  <a:moveTo>
                    <a:pt x="5958" y="1"/>
                  </a:moveTo>
                  <a:lnTo>
                    <a:pt x="0" y="4712"/>
                  </a:lnTo>
                  <a:lnTo>
                    <a:pt x="5958" y="9423"/>
                  </a:ln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0" name="Google Shape;520;p32"/>
            <p:cNvSpPr/>
            <p:nvPr/>
          </p:nvSpPr>
          <p:spPr>
            <a:xfrm>
              <a:off x="5642450" y="1841850"/>
              <a:ext cx="93500" cy="79475"/>
            </a:xfrm>
            <a:custGeom>
              <a:avLst/>
              <a:gdLst/>
              <a:ahLst/>
              <a:cxnLst/>
              <a:rect l="l" t="t" r="r" b="b"/>
              <a:pathLst>
                <a:path w="3740" h="3179" extrusionOk="0">
                  <a:moveTo>
                    <a:pt x="2128" y="1"/>
                  </a:moveTo>
                  <a:cubicBezTo>
                    <a:pt x="1732" y="1"/>
                    <a:pt x="1330" y="147"/>
                    <a:pt x="1004" y="473"/>
                  </a:cubicBezTo>
                  <a:cubicBezTo>
                    <a:pt x="1" y="1476"/>
                    <a:pt x="700" y="3178"/>
                    <a:pt x="2129" y="3178"/>
                  </a:cubicBezTo>
                  <a:cubicBezTo>
                    <a:pt x="3010" y="3178"/>
                    <a:pt x="3740" y="2479"/>
                    <a:pt x="3740" y="1598"/>
                  </a:cubicBezTo>
                  <a:cubicBezTo>
                    <a:pt x="3740" y="633"/>
                    <a:pt x="2950" y="1"/>
                    <a:pt x="2128"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1" name="Google Shape;521;p32"/>
            <p:cNvSpPr/>
            <p:nvPr/>
          </p:nvSpPr>
          <p:spPr>
            <a:xfrm>
              <a:off x="5642450" y="2077425"/>
              <a:ext cx="93500" cy="80225"/>
            </a:xfrm>
            <a:custGeom>
              <a:avLst/>
              <a:gdLst/>
              <a:ahLst/>
              <a:cxnLst/>
              <a:rect l="l" t="t" r="r" b="b"/>
              <a:pathLst>
                <a:path w="3740" h="3209" extrusionOk="0">
                  <a:moveTo>
                    <a:pt x="2128" y="1"/>
                  </a:moveTo>
                  <a:cubicBezTo>
                    <a:pt x="1732" y="1"/>
                    <a:pt x="1330" y="147"/>
                    <a:pt x="1004" y="473"/>
                  </a:cubicBezTo>
                  <a:cubicBezTo>
                    <a:pt x="1" y="1476"/>
                    <a:pt x="700" y="3208"/>
                    <a:pt x="2129" y="3208"/>
                  </a:cubicBezTo>
                  <a:cubicBezTo>
                    <a:pt x="3010" y="3208"/>
                    <a:pt x="3740" y="2479"/>
                    <a:pt x="3740" y="1597"/>
                  </a:cubicBezTo>
                  <a:cubicBezTo>
                    <a:pt x="3740" y="633"/>
                    <a:pt x="2950" y="1"/>
                    <a:pt x="2128"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2" name="Google Shape;522;p32"/>
            <p:cNvSpPr/>
            <p:nvPr/>
          </p:nvSpPr>
          <p:spPr>
            <a:xfrm>
              <a:off x="5495800" y="1948650"/>
              <a:ext cx="101100" cy="101100"/>
            </a:xfrm>
            <a:custGeom>
              <a:avLst/>
              <a:gdLst/>
              <a:ahLst/>
              <a:cxnLst/>
              <a:rect l="l" t="t" r="r" b="b"/>
              <a:pathLst>
                <a:path w="4044" h="4044" extrusionOk="0">
                  <a:moveTo>
                    <a:pt x="2037" y="0"/>
                  </a:moveTo>
                  <a:cubicBezTo>
                    <a:pt x="912" y="0"/>
                    <a:pt x="1" y="912"/>
                    <a:pt x="1" y="2037"/>
                  </a:cubicBezTo>
                  <a:cubicBezTo>
                    <a:pt x="1" y="3162"/>
                    <a:pt x="912" y="4043"/>
                    <a:pt x="2037" y="4043"/>
                  </a:cubicBezTo>
                  <a:cubicBezTo>
                    <a:pt x="3131" y="4043"/>
                    <a:pt x="4043" y="3162"/>
                    <a:pt x="4043" y="2037"/>
                  </a:cubicBezTo>
                  <a:cubicBezTo>
                    <a:pt x="4043" y="912"/>
                    <a:pt x="3131" y="0"/>
                    <a:pt x="20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3" name="Google Shape;523;p32"/>
            <p:cNvSpPr/>
            <p:nvPr/>
          </p:nvSpPr>
          <p:spPr>
            <a:xfrm>
              <a:off x="5311900" y="1948650"/>
              <a:ext cx="101100" cy="101100"/>
            </a:xfrm>
            <a:custGeom>
              <a:avLst/>
              <a:gdLst/>
              <a:ahLst/>
              <a:cxnLst/>
              <a:rect l="l" t="t" r="r" b="b"/>
              <a:pathLst>
                <a:path w="4044" h="4044" extrusionOk="0">
                  <a:moveTo>
                    <a:pt x="2007" y="0"/>
                  </a:moveTo>
                  <a:cubicBezTo>
                    <a:pt x="913" y="0"/>
                    <a:pt x="1" y="912"/>
                    <a:pt x="1" y="2037"/>
                  </a:cubicBezTo>
                  <a:cubicBezTo>
                    <a:pt x="1" y="3162"/>
                    <a:pt x="913" y="4043"/>
                    <a:pt x="2007" y="4043"/>
                  </a:cubicBezTo>
                  <a:cubicBezTo>
                    <a:pt x="3132" y="4043"/>
                    <a:pt x="4043" y="3162"/>
                    <a:pt x="4043" y="2037"/>
                  </a:cubicBezTo>
                  <a:cubicBezTo>
                    <a:pt x="4043" y="912"/>
                    <a:pt x="3132" y="0"/>
                    <a:pt x="2007"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524" name="Google Shape;524;p32"/>
          <p:cNvSpPr/>
          <p:nvPr/>
        </p:nvSpPr>
        <p:spPr>
          <a:xfrm rot="3103229">
            <a:off x="445930" y="764242"/>
            <a:ext cx="254335" cy="25"/>
          </a:xfrm>
          <a:custGeom>
            <a:avLst/>
            <a:gdLst/>
            <a:ahLst/>
            <a:cxnLst/>
            <a:rect l="l" t="t" r="r" b="b"/>
            <a:pathLst>
              <a:path w="7630" h="1" fill="none" extrusionOk="0">
                <a:moveTo>
                  <a:pt x="0" y="1"/>
                </a:moveTo>
                <a:lnTo>
                  <a:pt x="7629" y="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5" name="Google Shape;525;p32"/>
          <p:cNvSpPr/>
          <p:nvPr/>
        </p:nvSpPr>
        <p:spPr>
          <a:xfrm>
            <a:off x="505839" y="914934"/>
            <a:ext cx="134525" cy="281700"/>
          </a:xfrm>
          <a:custGeom>
            <a:avLst/>
            <a:gdLst/>
            <a:ahLst/>
            <a:cxnLst/>
            <a:rect l="l" t="t" r="r" b="b"/>
            <a:pathLst>
              <a:path w="5381" h="8451" fill="none" extrusionOk="0">
                <a:moveTo>
                  <a:pt x="5381" y="1"/>
                </a:moveTo>
                <a:lnTo>
                  <a:pt x="1" y="4226"/>
                </a:lnTo>
                <a:lnTo>
                  <a:pt x="5381" y="845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6" name="Google Shape;526;p32"/>
          <p:cNvSpPr/>
          <p:nvPr/>
        </p:nvSpPr>
        <p:spPr>
          <a:xfrm>
            <a:off x="448076" y="1007701"/>
            <a:ext cx="84375" cy="96167"/>
          </a:xfrm>
          <a:custGeom>
            <a:avLst/>
            <a:gdLst/>
            <a:ahLst/>
            <a:cxnLst/>
            <a:rect l="l" t="t" r="r" b="b"/>
            <a:pathLst>
              <a:path w="3375" h="2885" extrusionOk="0">
                <a:moveTo>
                  <a:pt x="1912" y="1"/>
                </a:moveTo>
                <a:cubicBezTo>
                  <a:pt x="1561" y="1"/>
                  <a:pt x="1204" y="131"/>
                  <a:pt x="912" y="422"/>
                </a:cubicBezTo>
                <a:cubicBezTo>
                  <a:pt x="0" y="1334"/>
                  <a:pt x="669" y="2884"/>
                  <a:pt x="1946" y="2884"/>
                </a:cubicBezTo>
                <a:cubicBezTo>
                  <a:pt x="2736" y="2884"/>
                  <a:pt x="3374" y="2246"/>
                  <a:pt x="3374" y="1456"/>
                </a:cubicBezTo>
                <a:cubicBezTo>
                  <a:pt x="3374" y="588"/>
                  <a:pt x="2657" y="1"/>
                  <a:pt x="19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7" name="Google Shape;527;p32"/>
          <p:cNvSpPr/>
          <p:nvPr/>
        </p:nvSpPr>
        <p:spPr>
          <a:xfrm>
            <a:off x="620201" y="1162533"/>
            <a:ext cx="72225" cy="95267"/>
          </a:xfrm>
          <a:custGeom>
            <a:avLst/>
            <a:gdLst/>
            <a:ahLst/>
            <a:cxnLst/>
            <a:rect l="l" t="t" r="r" b="b"/>
            <a:pathLst>
              <a:path w="2889" h="2858" extrusionOk="0">
                <a:moveTo>
                  <a:pt x="1429" y="0"/>
                </a:moveTo>
                <a:cubicBezTo>
                  <a:pt x="639" y="0"/>
                  <a:pt x="1" y="638"/>
                  <a:pt x="1" y="1429"/>
                </a:cubicBezTo>
                <a:cubicBezTo>
                  <a:pt x="1" y="2219"/>
                  <a:pt x="639" y="2857"/>
                  <a:pt x="1429" y="2857"/>
                </a:cubicBezTo>
                <a:cubicBezTo>
                  <a:pt x="2250" y="2857"/>
                  <a:pt x="2888" y="2219"/>
                  <a:pt x="2888" y="1429"/>
                </a:cubicBezTo>
                <a:cubicBezTo>
                  <a:pt x="2888" y="638"/>
                  <a:pt x="2250" y="0"/>
                  <a:pt x="1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8" name="Google Shape;528;p32"/>
          <p:cNvSpPr/>
          <p:nvPr/>
        </p:nvSpPr>
        <p:spPr>
          <a:xfrm>
            <a:off x="597026" y="839133"/>
            <a:ext cx="118575" cy="134600"/>
          </a:xfrm>
          <a:custGeom>
            <a:avLst/>
            <a:gdLst/>
            <a:ahLst/>
            <a:cxnLst/>
            <a:rect l="l" t="t" r="r" b="b"/>
            <a:pathLst>
              <a:path w="4743" h="4038" extrusionOk="0">
                <a:moveTo>
                  <a:pt x="2707" y="1"/>
                </a:moveTo>
                <a:cubicBezTo>
                  <a:pt x="2205" y="1"/>
                  <a:pt x="1693" y="187"/>
                  <a:pt x="1277" y="603"/>
                </a:cubicBezTo>
                <a:cubicBezTo>
                  <a:pt x="0" y="1880"/>
                  <a:pt x="912" y="4038"/>
                  <a:pt x="2736" y="4038"/>
                </a:cubicBezTo>
                <a:cubicBezTo>
                  <a:pt x="3830" y="4038"/>
                  <a:pt x="4742" y="3126"/>
                  <a:pt x="4742" y="2032"/>
                </a:cubicBezTo>
                <a:cubicBezTo>
                  <a:pt x="4742" y="802"/>
                  <a:pt x="3747" y="1"/>
                  <a:pt x="27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9" name="Google Shape;529;p32"/>
          <p:cNvSpPr/>
          <p:nvPr/>
        </p:nvSpPr>
        <p:spPr>
          <a:xfrm>
            <a:off x="347776" y="481634"/>
            <a:ext cx="133775" cy="281700"/>
          </a:xfrm>
          <a:custGeom>
            <a:avLst/>
            <a:gdLst/>
            <a:ahLst/>
            <a:cxnLst/>
            <a:rect l="l" t="t" r="r" b="b"/>
            <a:pathLst>
              <a:path w="5351" h="8451" fill="none" extrusionOk="0">
                <a:moveTo>
                  <a:pt x="1" y="1"/>
                </a:moveTo>
                <a:lnTo>
                  <a:pt x="5350" y="4226"/>
                </a:lnTo>
                <a:lnTo>
                  <a:pt x="1" y="845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30" name="Google Shape;530;p32"/>
          <p:cNvSpPr/>
          <p:nvPr/>
        </p:nvSpPr>
        <p:spPr>
          <a:xfrm>
            <a:off x="413876" y="554001"/>
            <a:ext cx="118575" cy="135367"/>
          </a:xfrm>
          <a:custGeom>
            <a:avLst/>
            <a:gdLst/>
            <a:ahLst/>
            <a:cxnLst/>
            <a:rect l="l" t="t" r="r" b="b"/>
            <a:pathLst>
              <a:path w="4743" h="4061" extrusionOk="0">
                <a:moveTo>
                  <a:pt x="2690" y="1"/>
                </a:moveTo>
                <a:cubicBezTo>
                  <a:pt x="2194" y="1"/>
                  <a:pt x="1688" y="185"/>
                  <a:pt x="1278" y="596"/>
                </a:cubicBezTo>
                <a:cubicBezTo>
                  <a:pt x="1" y="1872"/>
                  <a:pt x="913" y="4061"/>
                  <a:pt x="2706" y="4061"/>
                </a:cubicBezTo>
                <a:cubicBezTo>
                  <a:pt x="3831" y="4061"/>
                  <a:pt x="4743" y="3149"/>
                  <a:pt x="4743" y="2055"/>
                </a:cubicBezTo>
                <a:cubicBezTo>
                  <a:pt x="4743" y="818"/>
                  <a:pt x="3736" y="1"/>
                  <a:pt x="2690"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31" name="Google Shape;531;p32"/>
          <p:cNvSpPr/>
          <p:nvPr/>
        </p:nvSpPr>
        <p:spPr>
          <a:xfrm>
            <a:off x="299901" y="433134"/>
            <a:ext cx="83625" cy="96167"/>
          </a:xfrm>
          <a:custGeom>
            <a:avLst/>
            <a:gdLst/>
            <a:ahLst/>
            <a:cxnLst/>
            <a:rect l="l" t="t" r="r" b="b"/>
            <a:pathLst>
              <a:path w="3345" h="2885" extrusionOk="0">
                <a:moveTo>
                  <a:pt x="1891" y="1"/>
                </a:moveTo>
                <a:cubicBezTo>
                  <a:pt x="1545" y="1"/>
                  <a:pt x="1194" y="131"/>
                  <a:pt x="912" y="422"/>
                </a:cubicBezTo>
                <a:cubicBezTo>
                  <a:pt x="1" y="1334"/>
                  <a:pt x="639" y="2884"/>
                  <a:pt x="1916" y="2884"/>
                </a:cubicBezTo>
                <a:cubicBezTo>
                  <a:pt x="2706" y="2884"/>
                  <a:pt x="3344" y="2246"/>
                  <a:pt x="3344" y="1456"/>
                </a:cubicBezTo>
                <a:cubicBezTo>
                  <a:pt x="3344" y="588"/>
                  <a:pt x="2627" y="1"/>
                  <a:pt x="18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32" name="Google Shape;532;p32"/>
          <p:cNvSpPr/>
          <p:nvPr/>
        </p:nvSpPr>
        <p:spPr>
          <a:xfrm>
            <a:off x="312051" y="715700"/>
            <a:ext cx="71475" cy="95267"/>
          </a:xfrm>
          <a:custGeom>
            <a:avLst/>
            <a:gdLst/>
            <a:ahLst/>
            <a:cxnLst/>
            <a:rect l="l" t="t" r="r" b="b"/>
            <a:pathLst>
              <a:path w="2859" h="2858" extrusionOk="0">
                <a:moveTo>
                  <a:pt x="1430" y="0"/>
                </a:moveTo>
                <a:cubicBezTo>
                  <a:pt x="639" y="0"/>
                  <a:pt x="1" y="638"/>
                  <a:pt x="1" y="1429"/>
                </a:cubicBezTo>
                <a:cubicBezTo>
                  <a:pt x="1" y="2219"/>
                  <a:pt x="639" y="2857"/>
                  <a:pt x="1430" y="2857"/>
                </a:cubicBezTo>
                <a:cubicBezTo>
                  <a:pt x="2220" y="2857"/>
                  <a:pt x="2858" y="2219"/>
                  <a:pt x="2858" y="1429"/>
                </a:cubicBezTo>
                <a:cubicBezTo>
                  <a:pt x="2858" y="638"/>
                  <a:pt x="2220" y="0"/>
                  <a:pt x="1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28068533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536"/>
        <p:cNvGrpSpPr/>
        <p:nvPr/>
      </p:nvGrpSpPr>
      <p:grpSpPr>
        <a:xfrm>
          <a:off x="0" y="0"/>
          <a:ext cx="0" cy="0"/>
          <a:chOff x="0" y="0"/>
          <a:chExt cx="0" cy="0"/>
        </a:xfrm>
      </p:grpSpPr>
    </p:spTree>
    <p:extLst>
      <p:ext uri="{BB962C8B-B14F-4D97-AF65-F5344CB8AC3E}">
        <p14:creationId xmlns:p14="http://schemas.microsoft.com/office/powerpoint/2010/main" val="9459823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242647" y="339510"/>
            <a:ext cx="8679898" cy="724247"/>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0182839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55972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Agenda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063528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242647" y="339510"/>
            <a:ext cx="8679898" cy="724247"/>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
            <a:extLst>
              <a:ext uri="{FF2B5EF4-FFF2-40B4-BE49-F238E27FC236}">
                <a16:creationId xmlns:a16="http://schemas.microsoft.com/office/drawing/2014/main" id="{6144B441-6BC4-4072-8350-58C240B93C16}"/>
              </a:ext>
            </a:extLst>
          </p:cNvPr>
          <p:cNvSpPr>
            <a:spLocks noGrp="1"/>
          </p:cNvSpPr>
          <p:nvPr>
            <p:ph type="pic" idx="14" hasCustomPrompt="1"/>
          </p:nvPr>
        </p:nvSpPr>
        <p:spPr>
          <a:xfrm>
            <a:off x="553520" y="1357544"/>
            <a:ext cx="2916219" cy="4761899"/>
          </a:xfrm>
          <a:prstGeom prst="rect">
            <a:avLst/>
          </a:prstGeom>
          <a:solidFill>
            <a:schemeClr val="bg1">
              <a:lumMod val="95000"/>
            </a:schemeClr>
          </a:solidFill>
        </p:spPr>
        <p:txBody>
          <a:bodyPr anchor="ctr"/>
          <a:lstStyle>
            <a:lvl1pPr marL="0" indent="0" algn="ctr">
              <a:buNone/>
              <a:defRPr sz="900">
                <a:solidFill>
                  <a:schemeClr val="tx1">
                    <a:lumMod val="75000"/>
                    <a:lumOff val="25000"/>
                  </a:schemeClr>
                </a:solidFill>
                <a:latin typeface="+mn-lt"/>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a:t>
            </a:r>
            <a:endParaRPr lang="ko-KR" altLang="en-US" dirty="0"/>
          </a:p>
        </p:txBody>
      </p:sp>
    </p:spTree>
    <p:extLst>
      <p:ext uri="{BB962C8B-B14F-4D97-AF65-F5344CB8AC3E}">
        <p14:creationId xmlns:p14="http://schemas.microsoft.com/office/powerpoint/2010/main" val="970667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ooveo Abstract Pitch Deck" type="title" preserve="1">
  <p:cSld name="Mooveo Abstract Pitch Deck">
    <p:spTree>
      <p:nvGrpSpPr>
        <p:cNvPr id="1" name="Shape 8"/>
        <p:cNvGrpSpPr/>
        <p:nvPr/>
      </p:nvGrpSpPr>
      <p:grpSpPr>
        <a:xfrm>
          <a:off x="0" y="0"/>
          <a:ext cx="0" cy="0"/>
          <a:chOff x="0" y="0"/>
          <a:chExt cx="0" cy="0"/>
        </a:xfrm>
      </p:grpSpPr>
      <p:sp>
        <p:nvSpPr>
          <p:cNvPr id="9" name="Google Shape;9;p2"/>
          <p:cNvSpPr/>
          <p:nvPr/>
        </p:nvSpPr>
        <p:spPr>
          <a:xfrm>
            <a:off x="111300" y="147000"/>
            <a:ext cx="8921400" cy="6564000"/>
          </a:xfrm>
          <a:prstGeom prst="rect">
            <a:avLst/>
          </a:prstGeom>
          <a:solidFill>
            <a:srgbClr val="FA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 name="Google Shape;10;p2"/>
          <p:cNvSpPr txBox="1">
            <a:spLocks noGrp="1"/>
          </p:cNvSpPr>
          <p:nvPr>
            <p:ph type="ctrTitle"/>
          </p:nvPr>
        </p:nvSpPr>
        <p:spPr>
          <a:xfrm>
            <a:off x="713100" y="755000"/>
            <a:ext cx="7726800" cy="14664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1" name="Google Shape;11;p2"/>
          <p:cNvSpPr txBox="1">
            <a:spLocks noGrp="1"/>
          </p:cNvSpPr>
          <p:nvPr>
            <p:ph type="subTitle" idx="1"/>
          </p:nvPr>
        </p:nvSpPr>
        <p:spPr>
          <a:xfrm>
            <a:off x="713225" y="5375033"/>
            <a:ext cx="7726800" cy="769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Tree>
    <p:extLst>
      <p:ext uri="{BB962C8B-B14F-4D97-AF65-F5344CB8AC3E}">
        <p14:creationId xmlns:p14="http://schemas.microsoft.com/office/powerpoint/2010/main" val="2316602914"/>
      </p:ext>
    </p:extLst>
  </p:cSld>
  <p:clrMapOvr>
    <a:masterClrMapping/>
  </p:clrMapOvr>
  <p:extLst>
    <p:ext uri="{DCECCB84-F9BA-43D5-87BE-67443E8EF086}">
      <p15:sldGuideLst xmlns:p15="http://schemas.microsoft.com/office/powerpoint/2012/main">
        <p15:guide id="1" pos="5316">
          <p15:clr>
            <a:srgbClr val="FA7B17"/>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18A0E850-2302-4604-BAB7-2D70B01EDCE4}"/>
              </a:ext>
            </a:extLst>
          </p:cNvPr>
          <p:cNvGrpSpPr/>
          <p:nvPr userDrawn="1"/>
        </p:nvGrpSpPr>
        <p:grpSpPr>
          <a:xfrm>
            <a:off x="6841333" y="1395155"/>
            <a:ext cx="1857284" cy="4683693"/>
            <a:chOff x="9121778" y="1395154"/>
            <a:chExt cx="2476378" cy="4683693"/>
          </a:xfrm>
        </p:grpSpPr>
        <p:sp>
          <p:nvSpPr>
            <p:cNvPr id="3" name="Rounded Rectangle 5">
              <a:extLst>
                <a:ext uri="{FF2B5EF4-FFF2-40B4-BE49-F238E27FC236}">
                  <a16:creationId xmlns:a16="http://schemas.microsoft.com/office/drawing/2014/main" id="{B18987F8-5AB8-4F96-B0D9-57C5476853BB}"/>
                </a:ext>
              </a:extLst>
            </p:cNvPr>
            <p:cNvSpPr/>
            <p:nvPr userDrawn="1"/>
          </p:nvSpPr>
          <p:spPr>
            <a:xfrm>
              <a:off x="9121778" y="1395154"/>
              <a:ext cx="2476378" cy="4683693"/>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 name="Rectangle 6">
              <a:extLst>
                <a:ext uri="{FF2B5EF4-FFF2-40B4-BE49-F238E27FC236}">
                  <a16:creationId xmlns:a16="http://schemas.microsoft.com/office/drawing/2014/main" id="{A0C372C4-0081-4B69-B087-94980C3F00CB}"/>
                </a:ext>
              </a:extLst>
            </p:cNvPr>
            <p:cNvSpPr/>
            <p:nvPr userDrawn="1"/>
          </p:nvSpPr>
          <p:spPr>
            <a:xfrm>
              <a:off x="10220999" y="1635692"/>
              <a:ext cx="277937" cy="40998"/>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pSp>
          <p:nvGrpSpPr>
            <p:cNvPr id="5" name="Group 7">
              <a:extLst>
                <a:ext uri="{FF2B5EF4-FFF2-40B4-BE49-F238E27FC236}">
                  <a16:creationId xmlns:a16="http://schemas.microsoft.com/office/drawing/2014/main" id="{9C67BF5A-29B3-4CE3-A4CA-51BEFAD2F176}"/>
                </a:ext>
              </a:extLst>
            </p:cNvPr>
            <p:cNvGrpSpPr/>
            <p:nvPr userDrawn="1"/>
          </p:nvGrpSpPr>
          <p:grpSpPr>
            <a:xfrm>
              <a:off x="10223609" y="5688101"/>
              <a:ext cx="272717" cy="252993"/>
              <a:chOff x="1549420" y="5712364"/>
              <a:chExt cx="312583" cy="312583"/>
            </a:xfrm>
          </p:grpSpPr>
          <p:sp>
            <p:nvSpPr>
              <p:cNvPr id="6" name="Oval 8">
                <a:extLst>
                  <a:ext uri="{FF2B5EF4-FFF2-40B4-BE49-F238E27FC236}">
                    <a16:creationId xmlns:a16="http://schemas.microsoft.com/office/drawing/2014/main" id="{00E41D22-4B11-40F0-8AA7-E00AFECADC0D}"/>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7" name="Rounded Rectangle 10">
                <a:extLst>
                  <a:ext uri="{FF2B5EF4-FFF2-40B4-BE49-F238E27FC236}">
                    <a16:creationId xmlns:a16="http://schemas.microsoft.com/office/drawing/2014/main" id="{98479042-5F0C-44EA-A595-B5982685B758}"/>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pSp>
      </p:grpSp>
      <p:sp>
        <p:nvSpPr>
          <p:cNvPr id="8" name="Picture Placeholder 2">
            <a:extLst>
              <a:ext uri="{FF2B5EF4-FFF2-40B4-BE49-F238E27FC236}">
                <a16:creationId xmlns:a16="http://schemas.microsoft.com/office/drawing/2014/main" id="{FF42296B-DCE4-4142-94F8-2BABF931A7F9}"/>
              </a:ext>
            </a:extLst>
          </p:cNvPr>
          <p:cNvSpPr>
            <a:spLocks noGrp="1"/>
          </p:cNvSpPr>
          <p:nvPr userDrawn="1">
            <p:ph type="pic" idx="11" hasCustomPrompt="1"/>
          </p:nvPr>
        </p:nvSpPr>
        <p:spPr>
          <a:xfrm>
            <a:off x="6911803" y="1797274"/>
            <a:ext cx="1716345" cy="3753075"/>
          </a:xfrm>
          <a:prstGeom prst="rect">
            <a:avLst/>
          </a:prstGeom>
          <a:solidFill>
            <a:schemeClr val="bg1">
              <a:lumMod val="95000"/>
            </a:schemeClr>
          </a:solidFill>
          <a:ln w="12700">
            <a:noFill/>
          </a:ln>
        </p:spPr>
        <p:txBody>
          <a:bodyPr anchor="ctr"/>
          <a:lstStyle>
            <a:lvl1pPr marL="0" indent="0" algn="ctr">
              <a:buNone/>
              <a:defRPr sz="1200">
                <a:latin typeface="Arial" pitchFamily="34" charset="0"/>
                <a:cs typeface="Arial" pitchFamily="34" charset="0"/>
              </a:defRPr>
            </a:lvl1pPr>
            <a:lvl2pPr marL="342917" indent="0">
              <a:buNone/>
              <a:defRPr sz="2100"/>
            </a:lvl2pPr>
            <a:lvl3pPr marL="685835" indent="0">
              <a:buNone/>
              <a:defRPr sz="1800"/>
            </a:lvl3pPr>
            <a:lvl4pPr marL="1028752" indent="0">
              <a:buNone/>
              <a:defRPr sz="1500"/>
            </a:lvl4pPr>
            <a:lvl5pPr marL="1371668" indent="0">
              <a:buNone/>
              <a:defRPr sz="1500"/>
            </a:lvl5pPr>
            <a:lvl6pPr marL="1714586" indent="0">
              <a:buNone/>
              <a:defRPr sz="1500"/>
            </a:lvl6pPr>
            <a:lvl7pPr marL="2057503" indent="0">
              <a:buNone/>
              <a:defRPr sz="1500"/>
            </a:lvl7pPr>
            <a:lvl8pPr marL="2400420" indent="0">
              <a:buNone/>
              <a:defRPr sz="1500"/>
            </a:lvl8pPr>
            <a:lvl9pPr marL="2743337" indent="0">
              <a:buNone/>
              <a:defRPr sz="1500"/>
            </a:lvl9pPr>
          </a:lstStyle>
          <a:p>
            <a:r>
              <a:rPr lang="en-US" altLang="ko-KR" dirty="0"/>
              <a:t>Your Picture Here </a:t>
            </a:r>
            <a:endParaRPr lang="ko-KR" altLang="en-US" dirty="0"/>
          </a:p>
        </p:txBody>
      </p:sp>
      <p:grpSp>
        <p:nvGrpSpPr>
          <p:cNvPr id="24" name="Group 23">
            <a:extLst>
              <a:ext uri="{FF2B5EF4-FFF2-40B4-BE49-F238E27FC236}">
                <a16:creationId xmlns:a16="http://schemas.microsoft.com/office/drawing/2014/main" id="{59A4933C-FB13-4BA9-AC78-01512A807912}"/>
              </a:ext>
            </a:extLst>
          </p:cNvPr>
          <p:cNvGrpSpPr/>
          <p:nvPr userDrawn="1"/>
        </p:nvGrpSpPr>
        <p:grpSpPr>
          <a:xfrm>
            <a:off x="4619957" y="1395155"/>
            <a:ext cx="1857284" cy="4683693"/>
            <a:chOff x="6159943" y="1395154"/>
            <a:chExt cx="2476378" cy="4683693"/>
          </a:xfrm>
        </p:grpSpPr>
        <p:sp>
          <p:nvSpPr>
            <p:cNvPr id="10" name="Rounded Rectangle 5">
              <a:extLst>
                <a:ext uri="{FF2B5EF4-FFF2-40B4-BE49-F238E27FC236}">
                  <a16:creationId xmlns:a16="http://schemas.microsoft.com/office/drawing/2014/main" id="{6F71CD8E-FC32-426E-9943-C7D209B051E6}"/>
                </a:ext>
              </a:extLst>
            </p:cNvPr>
            <p:cNvSpPr/>
            <p:nvPr userDrawn="1"/>
          </p:nvSpPr>
          <p:spPr>
            <a:xfrm>
              <a:off x="6159943" y="1395154"/>
              <a:ext cx="2476378" cy="4683693"/>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1" name="Rectangle 6">
              <a:extLst>
                <a:ext uri="{FF2B5EF4-FFF2-40B4-BE49-F238E27FC236}">
                  <a16:creationId xmlns:a16="http://schemas.microsoft.com/office/drawing/2014/main" id="{4C6AEE19-F131-4952-A1AD-B0693BD7A088}"/>
                </a:ext>
              </a:extLst>
            </p:cNvPr>
            <p:cNvSpPr/>
            <p:nvPr userDrawn="1"/>
          </p:nvSpPr>
          <p:spPr>
            <a:xfrm>
              <a:off x="7259164" y="1635692"/>
              <a:ext cx="277937" cy="40998"/>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pSp>
          <p:nvGrpSpPr>
            <p:cNvPr id="12" name="Group 7">
              <a:extLst>
                <a:ext uri="{FF2B5EF4-FFF2-40B4-BE49-F238E27FC236}">
                  <a16:creationId xmlns:a16="http://schemas.microsoft.com/office/drawing/2014/main" id="{B75EA0AF-B578-4336-B02E-B8BA80A6ADDA}"/>
                </a:ext>
              </a:extLst>
            </p:cNvPr>
            <p:cNvGrpSpPr/>
            <p:nvPr userDrawn="1"/>
          </p:nvGrpSpPr>
          <p:grpSpPr>
            <a:xfrm>
              <a:off x="7261774" y="5688101"/>
              <a:ext cx="272717" cy="252993"/>
              <a:chOff x="1549420" y="5712364"/>
              <a:chExt cx="312583" cy="312583"/>
            </a:xfrm>
          </p:grpSpPr>
          <p:sp>
            <p:nvSpPr>
              <p:cNvPr id="13" name="Oval 8">
                <a:extLst>
                  <a:ext uri="{FF2B5EF4-FFF2-40B4-BE49-F238E27FC236}">
                    <a16:creationId xmlns:a16="http://schemas.microsoft.com/office/drawing/2014/main" id="{9A4C9579-9D3A-486C-8FE6-DBA392616A2A}"/>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4" name="Rounded Rectangle 10">
                <a:extLst>
                  <a:ext uri="{FF2B5EF4-FFF2-40B4-BE49-F238E27FC236}">
                    <a16:creationId xmlns:a16="http://schemas.microsoft.com/office/drawing/2014/main" id="{3A7AAABC-D089-4CF6-8A65-45F82AD0E7E9}"/>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pSp>
      </p:grpSp>
      <p:sp>
        <p:nvSpPr>
          <p:cNvPr id="15" name="Picture Placeholder 2">
            <a:extLst>
              <a:ext uri="{FF2B5EF4-FFF2-40B4-BE49-F238E27FC236}">
                <a16:creationId xmlns:a16="http://schemas.microsoft.com/office/drawing/2014/main" id="{2D68B3BF-F349-4539-A34C-77194D8BAF75}"/>
              </a:ext>
            </a:extLst>
          </p:cNvPr>
          <p:cNvSpPr>
            <a:spLocks noGrp="1"/>
          </p:cNvSpPr>
          <p:nvPr userDrawn="1">
            <p:ph type="pic" idx="12" hasCustomPrompt="1"/>
          </p:nvPr>
        </p:nvSpPr>
        <p:spPr>
          <a:xfrm>
            <a:off x="4690427" y="1797274"/>
            <a:ext cx="1716345" cy="3753075"/>
          </a:xfrm>
          <a:prstGeom prst="rect">
            <a:avLst/>
          </a:prstGeom>
          <a:solidFill>
            <a:schemeClr val="bg1">
              <a:lumMod val="95000"/>
            </a:schemeClr>
          </a:solidFill>
          <a:ln w="12700">
            <a:noFill/>
          </a:ln>
        </p:spPr>
        <p:txBody>
          <a:bodyPr anchor="ctr"/>
          <a:lstStyle>
            <a:lvl1pPr marL="0" indent="0" algn="ctr">
              <a:buNone/>
              <a:defRPr sz="1200">
                <a:latin typeface="Arial" pitchFamily="34" charset="0"/>
                <a:cs typeface="Arial" pitchFamily="34" charset="0"/>
              </a:defRPr>
            </a:lvl1pPr>
            <a:lvl2pPr marL="342917" indent="0">
              <a:buNone/>
              <a:defRPr sz="2100"/>
            </a:lvl2pPr>
            <a:lvl3pPr marL="685835" indent="0">
              <a:buNone/>
              <a:defRPr sz="1800"/>
            </a:lvl3pPr>
            <a:lvl4pPr marL="1028752" indent="0">
              <a:buNone/>
              <a:defRPr sz="1500"/>
            </a:lvl4pPr>
            <a:lvl5pPr marL="1371668" indent="0">
              <a:buNone/>
              <a:defRPr sz="1500"/>
            </a:lvl5pPr>
            <a:lvl6pPr marL="1714586" indent="0">
              <a:buNone/>
              <a:defRPr sz="1500"/>
            </a:lvl6pPr>
            <a:lvl7pPr marL="2057503" indent="0">
              <a:buNone/>
              <a:defRPr sz="1500"/>
            </a:lvl7pPr>
            <a:lvl8pPr marL="2400420" indent="0">
              <a:buNone/>
              <a:defRPr sz="1500"/>
            </a:lvl8pPr>
            <a:lvl9pPr marL="2743337" indent="0">
              <a:buNone/>
              <a:defRPr sz="1500"/>
            </a:lvl9pPr>
          </a:lstStyle>
          <a:p>
            <a:r>
              <a:rPr lang="en-US" altLang="ko-KR" dirty="0"/>
              <a:t>Your Picture Here </a:t>
            </a:r>
            <a:endParaRPr lang="ko-KR" altLang="en-US" dirty="0"/>
          </a:p>
        </p:txBody>
      </p:sp>
    </p:spTree>
    <p:extLst>
      <p:ext uri="{BB962C8B-B14F-4D97-AF65-F5344CB8AC3E}">
        <p14:creationId xmlns:p14="http://schemas.microsoft.com/office/powerpoint/2010/main" val="627153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143575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AB178950-6460-489A-86E8-DA7944855983}"/>
              </a:ext>
            </a:extLst>
          </p:cNvPr>
          <p:cNvSpPr>
            <a:spLocks noGrp="1"/>
          </p:cNvSpPr>
          <p:nvPr>
            <p:ph type="pic" sz="quarter" idx="46" hasCustomPrompt="1"/>
          </p:nvPr>
        </p:nvSpPr>
        <p:spPr>
          <a:xfrm>
            <a:off x="1406725" y="1819076"/>
            <a:ext cx="7194958" cy="2645996"/>
          </a:xfrm>
          <a:custGeom>
            <a:avLst/>
            <a:gdLst>
              <a:gd name="connsiteX0" fmla="*/ 0 w 6913722"/>
              <a:gd name="connsiteY0" fmla="*/ 0 h 1800200"/>
              <a:gd name="connsiteX1" fmla="*/ 6913722 w 6913722"/>
              <a:gd name="connsiteY1" fmla="*/ 0 h 1800200"/>
              <a:gd name="connsiteX2" fmla="*/ 6913722 w 6913722"/>
              <a:gd name="connsiteY2" fmla="*/ 1800200 h 1800200"/>
              <a:gd name="connsiteX3" fmla="*/ 0 w 6913722"/>
              <a:gd name="connsiteY3" fmla="*/ 1800200 h 1800200"/>
              <a:gd name="connsiteX4" fmla="*/ 0 w 6913722"/>
              <a:gd name="connsiteY4" fmla="*/ 0 h 1800200"/>
              <a:gd name="connsiteX0" fmla="*/ 0 w 6913722"/>
              <a:gd name="connsiteY0" fmla="*/ 0 h 1800200"/>
              <a:gd name="connsiteX1" fmla="*/ 6913722 w 6913722"/>
              <a:gd name="connsiteY1" fmla="*/ 0 h 1800200"/>
              <a:gd name="connsiteX2" fmla="*/ 6913722 w 6913722"/>
              <a:gd name="connsiteY2" fmla="*/ 1800200 h 1800200"/>
              <a:gd name="connsiteX3" fmla="*/ 1103257 w 6913722"/>
              <a:gd name="connsiteY3" fmla="*/ 1791789 h 1800200"/>
              <a:gd name="connsiteX4" fmla="*/ 0 w 6913722"/>
              <a:gd name="connsiteY4" fmla="*/ 1800200 h 1800200"/>
              <a:gd name="connsiteX5" fmla="*/ 0 w 6913722"/>
              <a:gd name="connsiteY5" fmla="*/ 0 h 1800200"/>
              <a:gd name="connsiteX0" fmla="*/ 0 w 6913722"/>
              <a:gd name="connsiteY0" fmla="*/ 0 h 1800200"/>
              <a:gd name="connsiteX1" fmla="*/ 6913722 w 6913722"/>
              <a:gd name="connsiteY1" fmla="*/ 0 h 1800200"/>
              <a:gd name="connsiteX2" fmla="*/ 6913722 w 6913722"/>
              <a:gd name="connsiteY2" fmla="*/ 1800200 h 1800200"/>
              <a:gd name="connsiteX3" fmla="*/ 1489151 w 6913722"/>
              <a:gd name="connsiteY3" fmla="*/ 1800178 h 1800200"/>
              <a:gd name="connsiteX4" fmla="*/ 1103257 w 6913722"/>
              <a:gd name="connsiteY4" fmla="*/ 1791789 h 1800200"/>
              <a:gd name="connsiteX5" fmla="*/ 0 w 6913722"/>
              <a:gd name="connsiteY5" fmla="*/ 1800200 h 1800200"/>
              <a:gd name="connsiteX6" fmla="*/ 0 w 6913722"/>
              <a:gd name="connsiteY6" fmla="*/ 0 h 1800200"/>
              <a:gd name="connsiteX0" fmla="*/ 0 w 6913722"/>
              <a:gd name="connsiteY0" fmla="*/ 0 h 1800200"/>
              <a:gd name="connsiteX1" fmla="*/ 6913722 w 6913722"/>
              <a:gd name="connsiteY1" fmla="*/ 0 h 1800200"/>
              <a:gd name="connsiteX2" fmla="*/ 6913722 w 6913722"/>
              <a:gd name="connsiteY2" fmla="*/ 1800200 h 1800200"/>
              <a:gd name="connsiteX3" fmla="*/ 1489151 w 6913722"/>
              <a:gd name="connsiteY3" fmla="*/ 1800178 h 1800200"/>
              <a:gd name="connsiteX4" fmla="*/ 1287815 w 6913722"/>
              <a:gd name="connsiteY4" fmla="*/ 1791789 h 1800200"/>
              <a:gd name="connsiteX5" fmla="*/ 1103257 w 6913722"/>
              <a:gd name="connsiteY5" fmla="*/ 1791789 h 1800200"/>
              <a:gd name="connsiteX6" fmla="*/ 0 w 6913722"/>
              <a:gd name="connsiteY6" fmla="*/ 1800200 h 1800200"/>
              <a:gd name="connsiteX7" fmla="*/ 0 w 6913722"/>
              <a:gd name="connsiteY7" fmla="*/ 0 h 1800200"/>
              <a:gd name="connsiteX0" fmla="*/ 0 w 6913722"/>
              <a:gd name="connsiteY0" fmla="*/ 0 h 1951179"/>
              <a:gd name="connsiteX1" fmla="*/ 6913722 w 6913722"/>
              <a:gd name="connsiteY1" fmla="*/ 0 h 1951179"/>
              <a:gd name="connsiteX2" fmla="*/ 6913722 w 6913722"/>
              <a:gd name="connsiteY2" fmla="*/ 1800200 h 1951179"/>
              <a:gd name="connsiteX3" fmla="*/ 1489151 w 6913722"/>
              <a:gd name="connsiteY3" fmla="*/ 1800178 h 1951179"/>
              <a:gd name="connsiteX4" fmla="*/ 1296204 w 6913722"/>
              <a:gd name="connsiteY4" fmla="*/ 1951179 h 1951179"/>
              <a:gd name="connsiteX5" fmla="*/ 1103257 w 6913722"/>
              <a:gd name="connsiteY5" fmla="*/ 1791789 h 1951179"/>
              <a:gd name="connsiteX6" fmla="*/ 0 w 6913722"/>
              <a:gd name="connsiteY6" fmla="*/ 1800200 h 1951179"/>
              <a:gd name="connsiteX7" fmla="*/ 0 w 6913722"/>
              <a:gd name="connsiteY7" fmla="*/ 0 h 1951179"/>
              <a:gd name="connsiteX0" fmla="*/ 0 w 6913722"/>
              <a:gd name="connsiteY0" fmla="*/ 0 h 2002718"/>
              <a:gd name="connsiteX1" fmla="*/ 6913722 w 6913722"/>
              <a:gd name="connsiteY1" fmla="*/ 0 h 2002718"/>
              <a:gd name="connsiteX2" fmla="*/ 6913722 w 6913722"/>
              <a:gd name="connsiteY2" fmla="*/ 1800200 h 2002718"/>
              <a:gd name="connsiteX3" fmla="*/ 1489151 w 6913722"/>
              <a:gd name="connsiteY3" fmla="*/ 1800178 h 2002718"/>
              <a:gd name="connsiteX4" fmla="*/ 1303214 w 6913722"/>
              <a:gd name="connsiteY4" fmla="*/ 2002718 h 2002718"/>
              <a:gd name="connsiteX5" fmla="*/ 1103257 w 6913722"/>
              <a:gd name="connsiteY5" fmla="*/ 1791789 h 2002718"/>
              <a:gd name="connsiteX6" fmla="*/ 0 w 6913722"/>
              <a:gd name="connsiteY6" fmla="*/ 1800200 h 2002718"/>
              <a:gd name="connsiteX7" fmla="*/ 0 w 6913722"/>
              <a:gd name="connsiteY7" fmla="*/ 0 h 2002718"/>
              <a:gd name="connsiteX0" fmla="*/ 0 w 6913722"/>
              <a:gd name="connsiteY0" fmla="*/ 0 h 2002718"/>
              <a:gd name="connsiteX1" fmla="*/ 6913722 w 6913722"/>
              <a:gd name="connsiteY1" fmla="*/ 0 h 2002718"/>
              <a:gd name="connsiteX2" fmla="*/ 6913722 w 6913722"/>
              <a:gd name="connsiteY2" fmla="*/ 1800200 h 2002718"/>
              <a:gd name="connsiteX3" fmla="*/ 1489151 w 6913722"/>
              <a:gd name="connsiteY3" fmla="*/ 1800178 h 2002718"/>
              <a:gd name="connsiteX4" fmla="*/ 1289193 w 6913722"/>
              <a:gd name="connsiteY4" fmla="*/ 2002718 h 2002718"/>
              <a:gd name="connsiteX5" fmla="*/ 1103257 w 6913722"/>
              <a:gd name="connsiteY5" fmla="*/ 1791789 h 2002718"/>
              <a:gd name="connsiteX6" fmla="*/ 0 w 6913722"/>
              <a:gd name="connsiteY6" fmla="*/ 1800200 h 2002718"/>
              <a:gd name="connsiteX7" fmla="*/ 0 w 6913722"/>
              <a:gd name="connsiteY7" fmla="*/ 0 h 2002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13722" h="2002718">
                <a:moveTo>
                  <a:pt x="0" y="0"/>
                </a:moveTo>
                <a:lnTo>
                  <a:pt x="6913722" y="0"/>
                </a:lnTo>
                <a:lnTo>
                  <a:pt x="6913722" y="1800200"/>
                </a:lnTo>
                <a:lnTo>
                  <a:pt x="1489151" y="1800178"/>
                </a:lnTo>
                <a:lnTo>
                  <a:pt x="1289193" y="2002718"/>
                </a:lnTo>
                <a:lnTo>
                  <a:pt x="1103257" y="1791789"/>
                </a:lnTo>
                <a:lnTo>
                  <a:pt x="0" y="1800200"/>
                </a:lnTo>
                <a:lnTo>
                  <a:pt x="0" y="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685817" rtl="0" eaLnBrk="1" fontAlgn="auto" latinLnBrk="0" hangingPunct="1">
              <a:lnSpc>
                <a:spcPct val="90000"/>
              </a:lnSpc>
              <a:spcBef>
                <a:spcPts val="750"/>
              </a:spcBef>
              <a:spcAft>
                <a:spcPts val="0"/>
              </a:spcAft>
              <a:buClrTx/>
              <a:buSzTx/>
              <a:buFont typeface="Arial" panose="020B0604020202020204" pitchFamily="34" charset="0"/>
              <a:buNone/>
              <a:tabLst/>
              <a:defRPr lang="ko-KR" altLang="en-US" sz="900" dirty="0">
                <a:solidFill>
                  <a:schemeClr val="tx1">
                    <a:lumMod val="75000"/>
                    <a:lumOff val="25000"/>
                  </a:schemeClr>
                </a:solidFill>
              </a:defRPr>
            </a:lvl1pPr>
          </a:lstStyle>
          <a:p>
            <a:pPr marL="0" marR="0" lvl="0" indent="0" algn="ctr" defTabSz="685817"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ltLang="ko-KR" dirty="0"/>
              <a:t>Place Your Picture Here And Send To Back</a:t>
            </a:r>
            <a:endParaRPr lang="ko-KR" altLang="en-US" dirty="0"/>
          </a:p>
        </p:txBody>
      </p:sp>
      <p:sp>
        <p:nvSpPr>
          <p:cNvPr id="3" name="Rectangle 2">
            <a:extLst>
              <a:ext uri="{FF2B5EF4-FFF2-40B4-BE49-F238E27FC236}">
                <a16:creationId xmlns:a16="http://schemas.microsoft.com/office/drawing/2014/main" id="{D50AE06E-08A3-48B7-8322-CE3798623A8B}"/>
              </a:ext>
            </a:extLst>
          </p:cNvPr>
          <p:cNvSpPr/>
          <p:nvPr userDrawn="1"/>
        </p:nvSpPr>
        <p:spPr>
          <a:xfrm>
            <a:off x="0" y="1819077"/>
            <a:ext cx="1406726" cy="2389975"/>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4" name="그림 개체 틀 2">
            <a:extLst>
              <a:ext uri="{FF2B5EF4-FFF2-40B4-BE49-F238E27FC236}">
                <a16:creationId xmlns:a16="http://schemas.microsoft.com/office/drawing/2014/main" id="{A708D5EC-6A83-4792-81FB-2ECCB0ABE2A2}"/>
              </a:ext>
            </a:extLst>
          </p:cNvPr>
          <p:cNvSpPr>
            <a:spLocks noGrp="1"/>
          </p:cNvSpPr>
          <p:nvPr>
            <p:ph type="pic" sz="quarter" idx="58" hasCustomPrompt="1"/>
          </p:nvPr>
        </p:nvSpPr>
        <p:spPr>
          <a:xfrm>
            <a:off x="7211560" y="4396978"/>
            <a:ext cx="1390123" cy="16704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9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DD53BE75-DFE8-4D1E-89D4-0824C71EED78}"/>
              </a:ext>
            </a:extLst>
          </p:cNvPr>
          <p:cNvSpPr>
            <a:spLocks noGrp="1"/>
          </p:cNvSpPr>
          <p:nvPr>
            <p:ph type="pic" sz="quarter" idx="59" hasCustomPrompt="1"/>
          </p:nvPr>
        </p:nvSpPr>
        <p:spPr>
          <a:xfrm>
            <a:off x="5678034" y="4396978"/>
            <a:ext cx="1390123" cy="16704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9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6" name="Text Placeholder 9">
            <a:extLst>
              <a:ext uri="{FF2B5EF4-FFF2-40B4-BE49-F238E27FC236}">
                <a16:creationId xmlns:a16="http://schemas.microsoft.com/office/drawing/2014/main" id="{93642239-33D4-4D2F-AC90-7781FC846D6F}"/>
              </a:ext>
            </a:extLst>
          </p:cNvPr>
          <p:cNvSpPr>
            <a:spLocks noGrp="1"/>
          </p:cNvSpPr>
          <p:nvPr>
            <p:ph type="body" sz="quarter" idx="16" hasCustomPrompt="1"/>
          </p:nvPr>
        </p:nvSpPr>
        <p:spPr>
          <a:xfrm>
            <a:off x="242647" y="339510"/>
            <a:ext cx="8679898" cy="724247"/>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15936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74464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Picture Placeholder 10">
            <a:extLst>
              <a:ext uri="{FF2B5EF4-FFF2-40B4-BE49-F238E27FC236}">
                <a16:creationId xmlns:a16="http://schemas.microsoft.com/office/drawing/2014/main" id="{0FD6E558-70C1-49DB-B2A9-F222CB0FCF94}"/>
              </a:ext>
            </a:extLst>
          </p:cNvPr>
          <p:cNvSpPr>
            <a:spLocks noGrp="1"/>
          </p:cNvSpPr>
          <p:nvPr>
            <p:ph type="pic" idx="13" hasCustomPrompt="1"/>
          </p:nvPr>
        </p:nvSpPr>
        <p:spPr>
          <a:xfrm>
            <a:off x="1060452" y="1007582"/>
            <a:ext cx="3204011" cy="4842837"/>
          </a:xfrm>
          <a:custGeom>
            <a:avLst/>
            <a:gdLst>
              <a:gd name="connsiteX0" fmla="*/ 2353734 w 4272015"/>
              <a:gd name="connsiteY0" fmla="*/ 0 h 4842837"/>
              <a:gd name="connsiteX1" fmla="*/ 3850928 w 4272015"/>
              <a:gd name="connsiteY1" fmla="*/ 537479 h 4842837"/>
              <a:gd name="connsiteX2" fmla="*/ 3857149 w 4272015"/>
              <a:gd name="connsiteY2" fmla="*/ 543133 h 4842837"/>
              <a:gd name="connsiteX3" fmla="*/ 3591153 w 4272015"/>
              <a:gd name="connsiteY3" fmla="*/ 834148 h 4842837"/>
              <a:gd name="connsiteX4" fmla="*/ 3734536 w 4272015"/>
              <a:gd name="connsiteY4" fmla="*/ 991910 h 4842837"/>
              <a:gd name="connsiteX5" fmla="*/ 4272015 w 4272015"/>
              <a:gd name="connsiteY5" fmla="*/ 2489103 h 4842837"/>
              <a:gd name="connsiteX6" fmla="*/ 1918281 w 4272015"/>
              <a:gd name="connsiteY6" fmla="*/ 4842837 h 4842837"/>
              <a:gd name="connsiteX7" fmla="*/ 421087 w 4272015"/>
              <a:gd name="connsiteY7" fmla="*/ 4305358 h 4842837"/>
              <a:gd name="connsiteX8" fmla="*/ 414866 w 4272015"/>
              <a:gd name="connsiteY8" fmla="*/ 4299704 h 4842837"/>
              <a:gd name="connsiteX9" fmla="*/ 680863 w 4272015"/>
              <a:gd name="connsiteY9" fmla="*/ 4008689 h 4842837"/>
              <a:gd name="connsiteX10" fmla="*/ 537479 w 4272015"/>
              <a:gd name="connsiteY10" fmla="*/ 3850927 h 4842837"/>
              <a:gd name="connsiteX11" fmla="*/ 0 w 4272015"/>
              <a:gd name="connsiteY11" fmla="*/ 2353734 h 4842837"/>
              <a:gd name="connsiteX12" fmla="*/ 2353734 w 4272015"/>
              <a:gd name="connsiteY12" fmla="*/ 0 h 484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72015" h="4842837">
                <a:moveTo>
                  <a:pt x="2353734" y="0"/>
                </a:moveTo>
                <a:cubicBezTo>
                  <a:pt x="2922454" y="0"/>
                  <a:pt x="3444064" y="201705"/>
                  <a:pt x="3850928" y="537479"/>
                </a:cubicBezTo>
                <a:lnTo>
                  <a:pt x="3857149" y="543133"/>
                </a:lnTo>
                <a:lnTo>
                  <a:pt x="3591153" y="834148"/>
                </a:lnTo>
                <a:lnTo>
                  <a:pt x="3734536" y="991910"/>
                </a:lnTo>
                <a:cubicBezTo>
                  <a:pt x="4070310" y="1398774"/>
                  <a:pt x="4272015" y="1920383"/>
                  <a:pt x="4272015" y="2489103"/>
                </a:cubicBezTo>
                <a:cubicBezTo>
                  <a:pt x="4272015" y="3789034"/>
                  <a:pt x="3218212" y="4842837"/>
                  <a:pt x="1918281" y="4842837"/>
                </a:cubicBezTo>
                <a:cubicBezTo>
                  <a:pt x="1349561" y="4842837"/>
                  <a:pt x="827951" y="4641132"/>
                  <a:pt x="421087" y="4305358"/>
                </a:cubicBezTo>
                <a:lnTo>
                  <a:pt x="414866" y="4299704"/>
                </a:lnTo>
                <a:lnTo>
                  <a:pt x="680863" y="4008689"/>
                </a:lnTo>
                <a:lnTo>
                  <a:pt x="537479" y="3850927"/>
                </a:lnTo>
                <a:cubicBezTo>
                  <a:pt x="201705" y="3444063"/>
                  <a:pt x="0" y="2922454"/>
                  <a:pt x="0" y="2353734"/>
                </a:cubicBezTo>
                <a:cubicBezTo>
                  <a:pt x="0" y="1053803"/>
                  <a:pt x="1053803" y="0"/>
                  <a:pt x="2353734" y="0"/>
                </a:cubicBezTo>
                <a:close/>
              </a:path>
            </a:pathLst>
          </a:custGeom>
          <a:solidFill>
            <a:schemeClr val="bg1">
              <a:lumMod val="95000"/>
            </a:schemeClr>
          </a:solidFill>
        </p:spPr>
        <p:txBody>
          <a:bodyPr wrap="square" anchor="ctr">
            <a:noAutofit/>
          </a:bodyPr>
          <a:lstStyle>
            <a:lvl1pPr marL="0" indent="0" algn="ctr">
              <a:buNone/>
              <a:defRPr sz="1350">
                <a:latin typeface="+mn-lt"/>
                <a:cs typeface="Arial" pitchFamily="34" charset="0"/>
              </a:defRPr>
            </a:lvl1pPr>
            <a:lvl2pPr marL="342917" indent="0">
              <a:buNone/>
              <a:defRPr sz="2100"/>
            </a:lvl2pPr>
            <a:lvl3pPr marL="685835" indent="0">
              <a:buNone/>
              <a:defRPr sz="1800"/>
            </a:lvl3pPr>
            <a:lvl4pPr marL="1028752" indent="0">
              <a:buNone/>
              <a:defRPr sz="1500"/>
            </a:lvl4pPr>
            <a:lvl5pPr marL="1371668" indent="0">
              <a:buNone/>
              <a:defRPr sz="1500"/>
            </a:lvl5pPr>
            <a:lvl6pPr marL="1714586" indent="0">
              <a:buNone/>
              <a:defRPr sz="1500"/>
            </a:lvl6pPr>
            <a:lvl7pPr marL="2057503" indent="0">
              <a:buNone/>
              <a:defRPr sz="1500"/>
            </a:lvl7pPr>
            <a:lvl8pPr marL="2400420" indent="0">
              <a:buNone/>
              <a:defRPr sz="1500"/>
            </a:lvl8pPr>
            <a:lvl9pPr marL="2743337" indent="0">
              <a:buNone/>
              <a:defRPr sz="15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17065932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13690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9_Images &amp; Contents">
    <p:spTree>
      <p:nvGrpSpPr>
        <p:cNvPr id="1" name=""/>
        <p:cNvGrpSpPr/>
        <p:nvPr/>
      </p:nvGrpSpPr>
      <p:grpSpPr>
        <a:xfrm>
          <a:off x="0" y="0"/>
          <a:ext cx="0" cy="0"/>
          <a:chOff x="0" y="0"/>
          <a:chExt cx="0" cy="0"/>
        </a:xfrm>
      </p:grpSpPr>
      <p:sp>
        <p:nvSpPr>
          <p:cNvPr id="4" name="그림 개체 틀 3">
            <a:extLst>
              <a:ext uri="{FF2B5EF4-FFF2-40B4-BE49-F238E27FC236}">
                <a16:creationId xmlns:a16="http://schemas.microsoft.com/office/drawing/2014/main" id="{9C09E7B9-ECB5-4564-A54A-1AE75A669D60}"/>
              </a:ext>
            </a:extLst>
          </p:cNvPr>
          <p:cNvSpPr>
            <a:spLocks noGrp="1"/>
          </p:cNvSpPr>
          <p:nvPr>
            <p:ph type="pic" sz="quarter" idx="10" hasCustomPrompt="1"/>
          </p:nvPr>
        </p:nvSpPr>
        <p:spPr>
          <a:xfrm>
            <a:off x="1" y="0"/>
            <a:ext cx="9144000" cy="3429000"/>
          </a:xfrm>
          <a:custGeom>
            <a:avLst/>
            <a:gdLst>
              <a:gd name="connsiteX0" fmla="*/ 6095999 w 12192000"/>
              <a:gd name="connsiteY0" fmla="*/ 1233270 h 3429000"/>
              <a:gd name="connsiteX1" fmla="*/ 7360415 w 12192000"/>
              <a:gd name="connsiteY1" fmla="*/ 3429000 h 3429000"/>
              <a:gd name="connsiteX2" fmla="*/ 4831583 w 12192000"/>
              <a:gd name="connsiteY2" fmla="*/ 3429000 h 3429000"/>
              <a:gd name="connsiteX3" fmla="*/ 0 w 12192000"/>
              <a:gd name="connsiteY3" fmla="*/ 0 h 3429000"/>
              <a:gd name="connsiteX4" fmla="*/ 12192000 w 12192000"/>
              <a:gd name="connsiteY4" fmla="*/ 0 h 3429000"/>
              <a:gd name="connsiteX5" fmla="*/ 12192000 w 12192000"/>
              <a:gd name="connsiteY5" fmla="*/ 3429000 h 3429000"/>
              <a:gd name="connsiteX6" fmla="*/ 7473940 w 12192000"/>
              <a:gd name="connsiteY6" fmla="*/ 3429000 h 3429000"/>
              <a:gd name="connsiteX7" fmla="*/ 6096000 w 12192000"/>
              <a:gd name="connsiteY7" fmla="*/ 1053241 h 3429000"/>
              <a:gd name="connsiteX8" fmla="*/ 4718060 w 12192000"/>
              <a:gd name="connsiteY8" fmla="*/ 3429000 h 3429000"/>
              <a:gd name="connsiteX9" fmla="*/ 0 w 12192000"/>
              <a:gd name="connsiteY9"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3429000">
                <a:moveTo>
                  <a:pt x="6095999" y="1233270"/>
                </a:moveTo>
                <a:lnTo>
                  <a:pt x="7360415" y="3429000"/>
                </a:lnTo>
                <a:lnTo>
                  <a:pt x="4831583" y="3429000"/>
                </a:lnTo>
                <a:close/>
                <a:moveTo>
                  <a:pt x="0" y="0"/>
                </a:moveTo>
                <a:lnTo>
                  <a:pt x="12192000" y="0"/>
                </a:lnTo>
                <a:lnTo>
                  <a:pt x="12192000" y="3429000"/>
                </a:lnTo>
                <a:lnTo>
                  <a:pt x="7473940" y="3429000"/>
                </a:lnTo>
                <a:lnTo>
                  <a:pt x="6096000" y="1053241"/>
                </a:lnTo>
                <a:lnTo>
                  <a:pt x="4718060" y="3429000"/>
                </a:lnTo>
                <a:lnTo>
                  <a:pt x="0" y="3429000"/>
                </a:lnTo>
                <a:close/>
              </a:path>
            </a:pathLst>
          </a:custGeom>
          <a:solidFill>
            <a:schemeClr val="bg1">
              <a:lumMod val="95000"/>
            </a:schemeClr>
          </a:solidFill>
          <a:effectLst/>
        </p:spPr>
        <p:txBody>
          <a:bodyPr wrap="square" anchor="ctr">
            <a:noAutofit/>
          </a:bodyPr>
          <a:lstStyle>
            <a:lvl1pPr marL="0" marR="0" indent="0" algn="ctr" defTabSz="685835" rtl="0" eaLnBrk="1" fontAlgn="auto" latinLnBrk="1" hangingPunct="1">
              <a:lnSpc>
                <a:spcPct val="90000"/>
              </a:lnSpc>
              <a:spcBef>
                <a:spcPts val="750"/>
              </a:spcBef>
              <a:spcAft>
                <a:spcPts val="0"/>
              </a:spcAft>
              <a:buClrTx/>
              <a:buSzTx/>
              <a:buFontTx/>
              <a:buNone/>
              <a:tabLst/>
              <a:defRPr sz="9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20811538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6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712816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0_Images &amp; Contents Layout">
    <p:spTree>
      <p:nvGrpSpPr>
        <p:cNvPr id="1" name=""/>
        <p:cNvGrpSpPr/>
        <p:nvPr/>
      </p:nvGrpSpPr>
      <p:grpSpPr>
        <a:xfrm>
          <a:off x="0" y="0"/>
          <a:ext cx="0" cy="0"/>
          <a:chOff x="0" y="0"/>
          <a:chExt cx="0" cy="0"/>
        </a:xfrm>
      </p:grpSpPr>
      <p:sp>
        <p:nvSpPr>
          <p:cNvPr id="11" name="Picture Placeholder 10"/>
          <p:cNvSpPr>
            <a:spLocks noGrp="1"/>
          </p:cNvSpPr>
          <p:nvPr>
            <p:ph type="pic" sz="quarter" idx="10" hasCustomPrompt="1"/>
          </p:nvPr>
        </p:nvSpPr>
        <p:spPr>
          <a:xfrm>
            <a:off x="0" y="0"/>
            <a:ext cx="4605826" cy="4176000"/>
          </a:xfrm>
          <a:prstGeom prst="rect">
            <a:avLst/>
          </a:prstGeom>
          <a:solidFill>
            <a:srgbClr val="BEBFBF">
              <a:alpha val="30000"/>
            </a:srgbClr>
          </a:solidFill>
        </p:spPr>
        <p:txBody>
          <a:bodyPr tIns="288000" anchor="ctr"/>
          <a:lstStyle>
            <a:lvl1pPr marL="0" marR="0" indent="0" algn="ctr" defTabSz="685800" rtl="0" eaLnBrk="1" fontAlgn="auto" latinLnBrk="1" hangingPunct="1">
              <a:lnSpc>
                <a:spcPct val="100000"/>
              </a:lnSpc>
              <a:spcBef>
                <a:spcPct val="20000"/>
              </a:spcBef>
              <a:spcAft>
                <a:spcPts val="0"/>
              </a:spcAft>
              <a:buClrTx/>
              <a:buSzTx/>
              <a:buFont typeface="Arial" pitchFamily="34" charset="0"/>
              <a:buNone/>
              <a:tabLst/>
              <a:defRPr sz="900">
                <a:latin typeface="+mn-lt"/>
                <a:cs typeface="Arial" pitchFamily="34" charset="0"/>
              </a:defRPr>
            </a:lvl1pPr>
          </a:lstStyle>
          <a:p>
            <a:r>
              <a:rPr lang="en-US" altLang="ko-KR" dirty="0"/>
              <a:t>Insert Your Image</a:t>
            </a:r>
            <a:endParaRPr lang="ko-KR" altLang="en-US" dirty="0"/>
          </a:p>
          <a:p>
            <a:endParaRPr lang="ko-KR" altLang="en-US" dirty="0"/>
          </a:p>
        </p:txBody>
      </p:sp>
      <p:sp>
        <p:nvSpPr>
          <p:cNvPr id="13" name="Picture Placeholder 10"/>
          <p:cNvSpPr>
            <a:spLocks noGrp="1"/>
          </p:cNvSpPr>
          <p:nvPr>
            <p:ph type="pic" sz="quarter" idx="11" hasCustomPrompt="1"/>
          </p:nvPr>
        </p:nvSpPr>
        <p:spPr>
          <a:xfrm>
            <a:off x="4711170" y="0"/>
            <a:ext cx="2160000" cy="2016000"/>
          </a:xfrm>
          <a:prstGeom prst="rect">
            <a:avLst/>
          </a:prstGeom>
          <a:solidFill>
            <a:srgbClr val="BEBFBF">
              <a:alpha val="30000"/>
            </a:srgbClr>
          </a:solidFill>
        </p:spPr>
        <p:txBody>
          <a:bodyPr tIns="288000" anchor="ctr"/>
          <a:lstStyle>
            <a:lvl1pPr marL="0" marR="0" indent="0" algn="ctr" defTabSz="685800" rtl="0" eaLnBrk="1" fontAlgn="auto" latinLnBrk="1" hangingPunct="1">
              <a:lnSpc>
                <a:spcPct val="100000"/>
              </a:lnSpc>
              <a:spcBef>
                <a:spcPct val="20000"/>
              </a:spcBef>
              <a:spcAft>
                <a:spcPts val="0"/>
              </a:spcAft>
              <a:buClrTx/>
              <a:buSzTx/>
              <a:buFont typeface="Arial" pitchFamily="34" charset="0"/>
              <a:buNone/>
              <a:tabLst/>
              <a:defRPr sz="900">
                <a:latin typeface="+mn-lt"/>
                <a:cs typeface="Arial" pitchFamily="34" charset="0"/>
              </a:defRPr>
            </a:lvl1pPr>
          </a:lstStyle>
          <a:p>
            <a:r>
              <a:rPr lang="en-US" altLang="ko-KR" dirty="0"/>
              <a:t>Insert Your Image</a:t>
            </a:r>
            <a:endParaRPr lang="ko-KR" altLang="en-US" dirty="0"/>
          </a:p>
          <a:p>
            <a:endParaRPr lang="ko-KR" altLang="en-US" dirty="0"/>
          </a:p>
        </p:txBody>
      </p:sp>
      <p:sp>
        <p:nvSpPr>
          <p:cNvPr id="16" name="Picture Placeholder 10"/>
          <p:cNvSpPr>
            <a:spLocks noGrp="1"/>
          </p:cNvSpPr>
          <p:nvPr>
            <p:ph type="pic" sz="quarter" idx="13" hasCustomPrompt="1"/>
          </p:nvPr>
        </p:nvSpPr>
        <p:spPr>
          <a:xfrm>
            <a:off x="4711170" y="2160786"/>
            <a:ext cx="2160000" cy="2016000"/>
          </a:xfrm>
          <a:prstGeom prst="rect">
            <a:avLst/>
          </a:prstGeom>
          <a:solidFill>
            <a:srgbClr val="BEBFBF">
              <a:alpha val="30000"/>
            </a:srgbClr>
          </a:solidFill>
        </p:spPr>
        <p:txBody>
          <a:bodyPr tIns="288000" anchor="ctr"/>
          <a:lstStyle>
            <a:lvl1pPr marL="0" marR="0" indent="0" algn="ctr" defTabSz="685800" rtl="0" eaLnBrk="1" fontAlgn="auto" latinLnBrk="1" hangingPunct="1">
              <a:lnSpc>
                <a:spcPct val="100000"/>
              </a:lnSpc>
              <a:spcBef>
                <a:spcPct val="20000"/>
              </a:spcBef>
              <a:spcAft>
                <a:spcPts val="0"/>
              </a:spcAft>
              <a:buClrTx/>
              <a:buSzTx/>
              <a:buFont typeface="Arial" pitchFamily="34" charset="0"/>
              <a:buNone/>
              <a:tabLst/>
              <a:defRPr sz="900" b="0">
                <a:latin typeface="+mn-lt"/>
                <a:cs typeface="Arial" pitchFamily="34" charset="0"/>
              </a:defRPr>
            </a:lvl1pPr>
          </a:lstStyle>
          <a:p>
            <a:r>
              <a:rPr lang="en-US" altLang="ko-KR" dirty="0"/>
              <a:t>Insert Your Image</a:t>
            </a:r>
            <a:endParaRPr lang="ko-KR" altLang="en-US" dirty="0"/>
          </a:p>
          <a:p>
            <a:endParaRPr lang="ko-KR" altLang="en-US" dirty="0"/>
          </a:p>
        </p:txBody>
      </p:sp>
      <p:sp>
        <p:nvSpPr>
          <p:cNvPr id="25" name="Picture Placeholder 10"/>
          <p:cNvSpPr>
            <a:spLocks noGrp="1"/>
          </p:cNvSpPr>
          <p:nvPr>
            <p:ph type="pic" sz="quarter" idx="14" hasCustomPrompt="1"/>
          </p:nvPr>
        </p:nvSpPr>
        <p:spPr>
          <a:xfrm>
            <a:off x="6979197" y="-4215"/>
            <a:ext cx="2160000" cy="2016000"/>
          </a:xfrm>
          <a:prstGeom prst="rect">
            <a:avLst/>
          </a:prstGeom>
          <a:solidFill>
            <a:srgbClr val="BEBFBF">
              <a:alpha val="30000"/>
            </a:srgbClr>
          </a:solidFill>
        </p:spPr>
        <p:txBody>
          <a:bodyPr tIns="288000" anchor="ctr"/>
          <a:lstStyle>
            <a:lvl1pPr marL="0" marR="0" indent="0" algn="ctr" defTabSz="685800" rtl="0" eaLnBrk="1" fontAlgn="auto" latinLnBrk="1" hangingPunct="1">
              <a:lnSpc>
                <a:spcPct val="100000"/>
              </a:lnSpc>
              <a:spcBef>
                <a:spcPct val="20000"/>
              </a:spcBef>
              <a:spcAft>
                <a:spcPts val="0"/>
              </a:spcAft>
              <a:buClrTx/>
              <a:buSzTx/>
              <a:buFont typeface="Arial" pitchFamily="34" charset="0"/>
              <a:buNone/>
              <a:tabLst/>
              <a:defRPr sz="900">
                <a:latin typeface="+mn-lt"/>
                <a:cs typeface="Arial" pitchFamily="34" charset="0"/>
              </a:defRPr>
            </a:lvl1pPr>
          </a:lstStyle>
          <a:p>
            <a:r>
              <a:rPr lang="en-US" altLang="ko-KR" dirty="0"/>
              <a:t>Insert Your Image</a:t>
            </a:r>
            <a:endParaRPr lang="ko-KR" altLang="en-US" dirty="0"/>
          </a:p>
          <a:p>
            <a:endParaRPr lang="ko-KR" altLang="en-US" dirty="0"/>
          </a:p>
        </p:txBody>
      </p:sp>
      <p:sp>
        <p:nvSpPr>
          <p:cNvPr id="26" name="Picture Placeholder 10"/>
          <p:cNvSpPr>
            <a:spLocks noGrp="1"/>
          </p:cNvSpPr>
          <p:nvPr>
            <p:ph type="pic" sz="quarter" idx="15" hasCustomPrompt="1"/>
          </p:nvPr>
        </p:nvSpPr>
        <p:spPr>
          <a:xfrm>
            <a:off x="6979197" y="2156571"/>
            <a:ext cx="2160000" cy="2016000"/>
          </a:xfrm>
          <a:prstGeom prst="rect">
            <a:avLst/>
          </a:prstGeom>
          <a:solidFill>
            <a:srgbClr val="BEBFBF">
              <a:alpha val="30000"/>
            </a:srgbClr>
          </a:solidFill>
        </p:spPr>
        <p:txBody>
          <a:bodyPr tIns="288000" anchor="ctr"/>
          <a:lstStyle>
            <a:lvl1pPr marL="0" marR="0" indent="0" algn="ctr" defTabSz="685800" rtl="0" eaLnBrk="1" fontAlgn="auto" latinLnBrk="1" hangingPunct="1">
              <a:lnSpc>
                <a:spcPct val="100000"/>
              </a:lnSpc>
              <a:spcBef>
                <a:spcPct val="20000"/>
              </a:spcBef>
              <a:spcAft>
                <a:spcPts val="0"/>
              </a:spcAft>
              <a:buClrTx/>
              <a:buSzTx/>
              <a:buFont typeface="Arial" pitchFamily="34" charset="0"/>
              <a:buNone/>
              <a:tabLst/>
              <a:defRPr sz="900" b="0">
                <a:latin typeface="+mn-lt"/>
                <a:cs typeface="Arial" pitchFamily="34" charset="0"/>
              </a:defRPr>
            </a:lvl1pPr>
          </a:lstStyle>
          <a:p>
            <a:r>
              <a:rPr lang="en-US" altLang="ko-KR" dirty="0"/>
              <a:t>Insert Your Image</a:t>
            </a:r>
            <a:endParaRPr lang="ko-KR" altLang="en-US" dirty="0"/>
          </a:p>
          <a:p>
            <a:endParaRPr lang="ko-KR" altLang="en-US" dirty="0"/>
          </a:p>
        </p:txBody>
      </p:sp>
      <p:sp>
        <p:nvSpPr>
          <p:cNvPr id="2" name="Rectangle 1"/>
          <p:cNvSpPr/>
          <p:nvPr userDrawn="1"/>
        </p:nvSpPr>
        <p:spPr>
          <a:xfrm>
            <a:off x="0" y="4302000"/>
            <a:ext cx="9144000" cy="255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dirty="0"/>
          </a:p>
        </p:txBody>
      </p:sp>
    </p:spTree>
    <p:extLst>
      <p:ext uri="{BB962C8B-B14F-4D97-AF65-F5344CB8AC3E}">
        <p14:creationId xmlns:p14="http://schemas.microsoft.com/office/powerpoint/2010/main" val="70267325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18342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reserve="1">
  <p:cSld name="Section header">
    <p:spTree>
      <p:nvGrpSpPr>
        <p:cNvPr id="1" name="Shape 12"/>
        <p:cNvGrpSpPr/>
        <p:nvPr/>
      </p:nvGrpSpPr>
      <p:grpSpPr>
        <a:xfrm>
          <a:off x="0" y="0"/>
          <a:ext cx="0" cy="0"/>
          <a:chOff x="0" y="0"/>
          <a:chExt cx="0" cy="0"/>
        </a:xfrm>
      </p:grpSpPr>
      <p:sp>
        <p:nvSpPr>
          <p:cNvPr id="13" name="Google Shape;13;p3"/>
          <p:cNvSpPr/>
          <p:nvPr/>
        </p:nvSpPr>
        <p:spPr>
          <a:xfrm>
            <a:off x="111300" y="147000"/>
            <a:ext cx="8921400" cy="6564000"/>
          </a:xfrm>
          <a:prstGeom prst="rect">
            <a:avLst/>
          </a:prstGeom>
          <a:solidFill>
            <a:srgbClr val="FA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14" name="Google Shape;14;p3"/>
          <p:cNvGrpSpPr/>
          <p:nvPr/>
        </p:nvGrpSpPr>
        <p:grpSpPr>
          <a:xfrm rot="-1913837">
            <a:off x="318608" y="568421"/>
            <a:ext cx="345907" cy="392647"/>
            <a:chOff x="5311900" y="1948650"/>
            <a:chExt cx="345905" cy="294484"/>
          </a:xfrm>
        </p:grpSpPr>
        <p:sp>
          <p:nvSpPr>
            <p:cNvPr id="15" name="Google Shape;15;p3"/>
            <p:cNvSpPr/>
            <p:nvPr/>
          </p:nvSpPr>
          <p:spPr>
            <a:xfrm>
              <a:off x="5362050" y="1999550"/>
              <a:ext cx="184700" cy="25"/>
            </a:xfrm>
            <a:custGeom>
              <a:avLst/>
              <a:gdLst/>
              <a:ahLst/>
              <a:cxnLst/>
              <a:rect l="l" t="t" r="r" b="b"/>
              <a:pathLst>
                <a:path w="7388" h="1" fill="none" extrusionOk="0">
                  <a:moveTo>
                    <a:pt x="7387" y="1"/>
                  </a:moveTo>
                  <a:lnTo>
                    <a:pt x="1" y="1"/>
                  </a:lnTo>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 name="Google Shape;16;p3"/>
            <p:cNvSpPr/>
            <p:nvPr/>
          </p:nvSpPr>
          <p:spPr>
            <a:xfrm rot="6463043">
              <a:off x="5448468" y="1993502"/>
              <a:ext cx="148939" cy="235583"/>
            </a:xfrm>
            <a:custGeom>
              <a:avLst/>
              <a:gdLst/>
              <a:ahLst/>
              <a:cxnLst/>
              <a:rect l="l" t="t" r="r" b="b"/>
              <a:pathLst>
                <a:path w="5958" h="9424" fill="none" extrusionOk="0">
                  <a:moveTo>
                    <a:pt x="5958" y="1"/>
                  </a:moveTo>
                  <a:lnTo>
                    <a:pt x="0" y="4712"/>
                  </a:lnTo>
                  <a:lnTo>
                    <a:pt x="5958" y="9423"/>
                  </a:lnTo>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 name="Google Shape;17;p3"/>
            <p:cNvSpPr/>
            <p:nvPr/>
          </p:nvSpPr>
          <p:spPr>
            <a:xfrm>
              <a:off x="5334161" y="2111461"/>
              <a:ext cx="93500" cy="79475"/>
            </a:xfrm>
            <a:custGeom>
              <a:avLst/>
              <a:gdLst/>
              <a:ahLst/>
              <a:cxnLst/>
              <a:rect l="l" t="t" r="r" b="b"/>
              <a:pathLst>
                <a:path w="3740" h="3179" extrusionOk="0">
                  <a:moveTo>
                    <a:pt x="2128" y="1"/>
                  </a:moveTo>
                  <a:cubicBezTo>
                    <a:pt x="1732" y="1"/>
                    <a:pt x="1330" y="147"/>
                    <a:pt x="1004" y="473"/>
                  </a:cubicBezTo>
                  <a:cubicBezTo>
                    <a:pt x="1" y="1476"/>
                    <a:pt x="700" y="3178"/>
                    <a:pt x="2129" y="3178"/>
                  </a:cubicBezTo>
                  <a:cubicBezTo>
                    <a:pt x="3010" y="3178"/>
                    <a:pt x="3740" y="2479"/>
                    <a:pt x="3740" y="1598"/>
                  </a:cubicBezTo>
                  <a:cubicBezTo>
                    <a:pt x="3740" y="633"/>
                    <a:pt x="2950" y="1"/>
                    <a:pt x="2128"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 name="Google Shape;18;p3"/>
            <p:cNvSpPr/>
            <p:nvPr/>
          </p:nvSpPr>
          <p:spPr>
            <a:xfrm>
              <a:off x="5545460" y="2162909"/>
              <a:ext cx="93500" cy="80225"/>
            </a:xfrm>
            <a:custGeom>
              <a:avLst/>
              <a:gdLst/>
              <a:ahLst/>
              <a:cxnLst/>
              <a:rect l="l" t="t" r="r" b="b"/>
              <a:pathLst>
                <a:path w="3740" h="3209" extrusionOk="0">
                  <a:moveTo>
                    <a:pt x="2128" y="1"/>
                  </a:moveTo>
                  <a:cubicBezTo>
                    <a:pt x="1732" y="1"/>
                    <a:pt x="1330" y="147"/>
                    <a:pt x="1004" y="473"/>
                  </a:cubicBezTo>
                  <a:cubicBezTo>
                    <a:pt x="1" y="1476"/>
                    <a:pt x="700" y="3208"/>
                    <a:pt x="2129" y="3208"/>
                  </a:cubicBezTo>
                  <a:cubicBezTo>
                    <a:pt x="3010" y="3208"/>
                    <a:pt x="3740" y="2479"/>
                    <a:pt x="3740" y="1597"/>
                  </a:cubicBezTo>
                  <a:cubicBezTo>
                    <a:pt x="3740" y="633"/>
                    <a:pt x="2950" y="1"/>
                    <a:pt x="2128"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 name="Google Shape;19;p3"/>
            <p:cNvSpPr/>
            <p:nvPr/>
          </p:nvSpPr>
          <p:spPr>
            <a:xfrm>
              <a:off x="5485159" y="1963641"/>
              <a:ext cx="101100" cy="101100"/>
            </a:xfrm>
            <a:custGeom>
              <a:avLst/>
              <a:gdLst/>
              <a:ahLst/>
              <a:cxnLst/>
              <a:rect l="l" t="t" r="r" b="b"/>
              <a:pathLst>
                <a:path w="4044" h="4044" extrusionOk="0">
                  <a:moveTo>
                    <a:pt x="2037" y="0"/>
                  </a:moveTo>
                  <a:cubicBezTo>
                    <a:pt x="912" y="0"/>
                    <a:pt x="1" y="912"/>
                    <a:pt x="1" y="2037"/>
                  </a:cubicBezTo>
                  <a:cubicBezTo>
                    <a:pt x="1" y="3162"/>
                    <a:pt x="912" y="4043"/>
                    <a:pt x="2037" y="4043"/>
                  </a:cubicBezTo>
                  <a:cubicBezTo>
                    <a:pt x="3131" y="4043"/>
                    <a:pt x="4043" y="3162"/>
                    <a:pt x="4043" y="2037"/>
                  </a:cubicBezTo>
                  <a:cubicBezTo>
                    <a:pt x="4043" y="912"/>
                    <a:pt x="3131" y="0"/>
                    <a:pt x="2037"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 name="Google Shape;20;p3"/>
            <p:cNvSpPr/>
            <p:nvPr/>
          </p:nvSpPr>
          <p:spPr>
            <a:xfrm>
              <a:off x="5311900" y="1948650"/>
              <a:ext cx="101100" cy="101100"/>
            </a:xfrm>
            <a:custGeom>
              <a:avLst/>
              <a:gdLst/>
              <a:ahLst/>
              <a:cxnLst/>
              <a:rect l="l" t="t" r="r" b="b"/>
              <a:pathLst>
                <a:path w="4044" h="4044" extrusionOk="0">
                  <a:moveTo>
                    <a:pt x="2007" y="0"/>
                  </a:moveTo>
                  <a:cubicBezTo>
                    <a:pt x="913" y="0"/>
                    <a:pt x="1" y="912"/>
                    <a:pt x="1" y="2037"/>
                  </a:cubicBezTo>
                  <a:cubicBezTo>
                    <a:pt x="1" y="3162"/>
                    <a:pt x="913" y="4043"/>
                    <a:pt x="2007" y="4043"/>
                  </a:cubicBezTo>
                  <a:cubicBezTo>
                    <a:pt x="3132" y="4043"/>
                    <a:pt x="4043" y="3162"/>
                    <a:pt x="4043" y="2037"/>
                  </a:cubicBezTo>
                  <a:cubicBezTo>
                    <a:pt x="4043" y="912"/>
                    <a:pt x="3132" y="0"/>
                    <a:pt x="2007"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21" name="Google Shape;21;p3"/>
          <p:cNvSpPr/>
          <p:nvPr/>
        </p:nvSpPr>
        <p:spPr>
          <a:xfrm>
            <a:off x="8613325" y="724068"/>
            <a:ext cx="190750" cy="33"/>
          </a:xfrm>
          <a:custGeom>
            <a:avLst/>
            <a:gdLst/>
            <a:ahLst/>
            <a:cxnLst/>
            <a:rect l="l" t="t" r="r" b="b"/>
            <a:pathLst>
              <a:path w="7630" h="1" fill="none" extrusionOk="0">
                <a:moveTo>
                  <a:pt x="0" y="1"/>
                </a:moveTo>
                <a:lnTo>
                  <a:pt x="7629" y="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 name="Google Shape;22;p3"/>
          <p:cNvSpPr/>
          <p:nvPr/>
        </p:nvSpPr>
        <p:spPr>
          <a:xfrm>
            <a:off x="8605350" y="534734"/>
            <a:ext cx="239670" cy="330209"/>
          </a:xfrm>
          <a:custGeom>
            <a:avLst/>
            <a:gdLst/>
            <a:ahLst/>
            <a:cxnLst/>
            <a:rect l="l" t="t" r="r" b="b"/>
            <a:pathLst>
              <a:path w="5381" h="8451" fill="none" extrusionOk="0">
                <a:moveTo>
                  <a:pt x="5381" y="1"/>
                </a:moveTo>
                <a:lnTo>
                  <a:pt x="1" y="4226"/>
                </a:lnTo>
                <a:lnTo>
                  <a:pt x="5381" y="845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 name="Google Shape;23;p3"/>
          <p:cNvSpPr/>
          <p:nvPr/>
        </p:nvSpPr>
        <p:spPr>
          <a:xfrm>
            <a:off x="8764201" y="487067"/>
            <a:ext cx="84375" cy="96167"/>
          </a:xfrm>
          <a:custGeom>
            <a:avLst/>
            <a:gdLst/>
            <a:ahLst/>
            <a:cxnLst/>
            <a:rect l="l" t="t" r="r" b="b"/>
            <a:pathLst>
              <a:path w="3375" h="2885" extrusionOk="0">
                <a:moveTo>
                  <a:pt x="1912" y="1"/>
                </a:moveTo>
                <a:cubicBezTo>
                  <a:pt x="1561" y="1"/>
                  <a:pt x="1204" y="131"/>
                  <a:pt x="912" y="422"/>
                </a:cubicBezTo>
                <a:cubicBezTo>
                  <a:pt x="0" y="1334"/>
                  <a:pt x="669" y="2884"/>
                  <a:pt x="1946" y="2884"/>
                </a:cubicBezTo>
                <a:cubicBezTo>
                  <a:pt x="2736" y="2884"/>
                  <a:pt x="3374" y="2246"/>
                  <a:pt x="3374" y="1456"/>
                </a:cubicBezTo>
                <a:cubicBezTo>
                  <a:pt x="3374" y="588"/>
                  <a:pt x="2657" y="1"/>
                  <a:pt x="1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 name="Google Shape;24;p3"/>
          <p:cNvSpPr/>
          <p:nvPr/>
        </p:nvSpPr>
        <p:spPr>
          <a:xfrm>
            <a:off x="8770276" y="676451"/>
            <a:ext cx="72225" cy="95267"/>
          </a:xfrm>
          <a:custGeom>
            <a:avLst/>
            <a:gdLst/>
            <a:ahLst/>
            <a:cxnLst/>
            <a:rect l="l" t="t" r="r" b="b"/>
            <a:pathLst>
              <a:path w="2889" h="2858" extrusionOk="0">
                <a:moveTo>
                  <a:pt x="1429" y="0"/>
                </a:moveTo>
                <a:cubicBezTo>
                  <a:pt x="639" y="0"/>
                  <a:pt x="1" y="638"/>
                  <a:pt x="1" y="1429"/>
                </a:cubicBezTo>
                <a:cubicBezTo>
                  <a:pt x="1" y="2219"/>
                  <a:pt x="639" y="2857"/>
                  <a:pt x="1429" y="2857"/>
                </a:cubicBezTo>
                <a:cubicBezTo>
                  <a:pt x="2250" y="2857"/>
                  <a:pt x="2888" y="2219"/>
                  <a:pt x="2888" y="1429"/>
                </a:cubicBezTo>
                <a:cubicBezTo>
                  <a:pt x="2888" y="638"/>
                  <a:pt x="2250" y="0"/>
                  <a:pt x="1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 name="Google Shape;25;p3"/>
          <p:cNvSpPr/>
          <p:nvPr/>
        </p:nvSpPr>
        <p:spPr>
          <a:xfrm>
            <a:off x="8747101" y="820933"/>
            <a:ext cx="118575" cy="134600"/>
          </a:xfrm>
          <a:custGeom>
            <a:avLst/>
            <a:gdLst/>
            <a:ahLst/>
            <a:cxnLst/>
            <a:rect l="l" t="t" r="r" b="b"/>
            <a:pathLst>
              <a:path w="4743" h="4038" extrusionOk="0">
                <a:moveTo>
                  <a:pt x="2707" y="1"/>
                </a:moveTo>
                <a:cubicBezTo>
                  <a:pt x="2205" y="1"/>
                  <a:pt x="1693" y="187"/>
                  <a:pt x="1277" y="603"/>
                </a:cubicBezTo>
                <a:cubicBezTo>
                  <a:pt x="0" y="1880"/>
                  <a:pt x="912" y="4038"/>
                  <a:pt x="2736" y="4038"/>
                </a:cubicBezTo>
                <a:cubicBezTo>
                  <a:pt x="3830" y="4038"/>
                  <a:pt x="4742" y="3126"/>
                  <a:pt x="4742" y="2032"/>
                </a:cubicBezTo>
                <a:cubicBezTo>
                  <a:pt x="4742" y="802"/>
                  <a:pt x="3747" y="1"/>
                  <a:pt x="2707"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 name="Google Shape;26;p3"/>
          <p:cNvSpPr/>
          <p:nvPr/>
        </p:nvSpPr>
        <p:spPr>
          <a:xfrm>
            <a:off x="8479576" y="583234"/>
            <a:ext cx="133775" cy="281700"/>
          </a:xfrm>
          <a:custGeom>
            <a:avLst/>
            <a:gdLst/>
            <a:ahLst/>
            <a:cxnLst/>
            <a:rect l="l" t="t" r="r" b="b"/>
            <a:pathLst>
              <a:path w="5351" h="8451" fill="none" extrusionOk="0">
                <a:moveTo>
                  <a:pt x="1" y="1"/>
                </a:moveTo>
                <a:lnTo>
                  <a:pt x="5350" y="4226"/>
                </a:lnTo>
                <a:lnTo>
                  <a:pt x="1" y="845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 name="Google Shape;27;p3"/>
          <p:cNvSpPr/>
          <p:nvPr/>
        </p:nvSpPr>
        <p:spPr>
          <a:xfrm>
            <a:off x="8545676" y="655601"/>
            <a:ext cx="118575" cy="135367"/>
          </a:xfrm>
          <a:custGeom>
            <a:avLst/>
            <a:gdLst/>
            <a:ahLst/>
            <a:cxnLst/>
            <a:rect l="l" t="t" r="r" b="b"/>
            <a:pathLst>
              <a:path w="4743" h="4061" extrusionOk="0">
                <a:moveTo>
                  <a:pt x="2690" y="1"/>
                </a:moveTo>
                <a:cubicBezTo>
                  <a:pt x="2194" y="1"/>
                  <a:pt x="1688" y="185"/>
                  <a:pt x="1278" y="596"/>
                </a:cubicBezTo>
                <a:cubicBezTo>
                  <a:pt x="1" y="1872"/>
                  <a:pt x="913" y="4061"/>
                  <a:pt x="2706" y="4061"/>
                </a:cubicBezTo>
                <a:cubicBezTo>
                  <a:pt x="3831" y="4061"/>
                  <a:pt x="4743" y="3149"/>
                  <a:pt x="4743" y="2055"/>
                </a:cubicBezTo>
                <a:cubicBezTo>
                  <a:pt x="4743" y="818"/>
                  <a:pt x="3736" y="1"/>
                  <a:pt x="2690"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 name="Google Shape;28;p3"/>
          <p:cNvSpPr/>
          <p:nvPr/>
        </p:nvSpPr>
        <p:spPr>
          <a:xfrm>
            <a:off x="8431701" y="534734"/>
            <a:ext cx="83625" cy="96167"/>
          </a:xfrm>
          <a:custGeom>
            <a:avLst/>
            <a:gdLst/>
            <a:ahLst/>
            <a:cxnLst/>
            <a:rect l="l" t="t" r="r" b="b"/>
            <a:pathLst>
              <a:path w="3345" h="2885" extrusionOk="0">
                <a:moveTo>
                  <a:pt x="1891" y="1"/>
                </a:moveTo>
                <a:cubicBezTo>
                  <a:pt x="1545" y="1"/>
                  <a:pt x="1194" y="131"/>
                  <a:pt x="912" y="422"/>
                </a:cubicBezTo>
                <a:cubicBezTo>
                  <a:pt x="1" y="1334"/>
                  <a:pt x="639" y="2884"/>
                  <a:pt x="1916" y="2884"/>
                </a:cubicBezTo>
                <a:cubicBezTo>
                  <a:pt x="2706" y="2884"/>
                  <a:pt x="3344" y="2246"/>
                  <a:pt x="3344" y="1456"/>
                </a:cubicBezTo>
                <a:cubicBezTo>
                  <a:pt x="3344" y="588"/>
                  <a:pt x="2627" y="1"/>
                  <a:pt x="18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 name="Google Shape;29;p3"/>
          <p:cNvSpPr/>
          <p:nvPr/>
        </p:nvSpPr>
        <p:spPr>
          <a:xfrm>
            <a:off x="8443851" y="817300"/>
            <a:ext cx="71475" cy="95267"/>
          </a:xfrm>
          <a:custGeom>
            <a:avLst/>
            <a:gdLst/>
            <a:ahLst/>
            <a:cxnLst/>
            <a:rect l="l" t="t" r="r" b="b"/>
            <a:pathLst>
              <a:path w="2859" h="2858" extrusionOk="0">
                <a:moveTo>
                  <a:pt x="1430" y="0"/>
                </a:moveTo>
                <a:cubicBezTo>
                  <a:pt x="639" y="0"/>
                  <a:pt x="1" y="638"/>
                  <a:pt x="1" y="1429"/>
                </a:cubicBezTo>
                <a:cubicBezTo>
                  <a:pt x="1" y="2219"/>
                  <a:pt x="639" y="2857"/>
                  <a:pt x="1430" y="2857"/>
                </a:cubicBezTo>
                <a:cubicBezTo>
                  <a:pt x="2220" y="2857"/>
                  <a:pt x="2858" y="2219"/>
                  <a:pt x="2858" y="1429"/>
                </a:cubicBezTo>
                <a:cubicBezTo>
                  <a:pt x="2858" y="638"/>
                  <a:pt x="2220" y="0"/>
                  <a:pt x="1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 name="Google Shape;30;p3"/>
          <p:cNvSpPr txBox="1">
            <a:spLocks noGrp="1"/>
          </p:cNvSpPr>
          <p:nvPr>
            <p:ph type="title"/>
          </p:nvPr>
        </p:nvSpPr>
        <p:spPr>
          <a:xfrm>
            <a:off x="4167713" y="3978803"/>
            <a:ext cx="4198800" cy="1122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31" name="Google Shape;31;p3"/>
          <p:cNvSpPr txBox="1">
            <a:spLocks noGrp="1"/>
          </p:cNvSpPr>
          <p:nvPr>
            <p:ph type="title" idx="2" hasCustomPrompt="1"/>
          </p:nvPr>
        </p:nvSpPr>
        <p:spPr>
          <a:xfrm>
            <a:off x="1844288" y="3749000"/>
            <a:ext cx="2435700" cy="261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2" name="Google Shape;32;p3"/>
          <p:cNvSpPr txBox="1">
            <a:spLocks noGrp="1"/>
          </p:cNvSpPr>
          <p:nvPr>
            <p:ph type="subTitle" idx="1"/>
          </p:nvPr>
        </p:nvSpPr>
        <p:spPr>
          <a:xfrm>
            <a:off x="4167713" y="5018069"/>
            <a:ext cx="3287100" cy="1017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73927901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35">
            <a:extLst>
              <a:ext uri="{FF2B5EF4-FFF2-40B4-BE49-F238E27FC236}">
                <a16:creationId xmlns:a16="http://schemas.microsoft.com/office/drawing/2014/main" id="{97F0CAAE-5601-4B2F-921A-635F68D89BAF}"/>
              </a:ext>
            </a:extLst>
          </p:cNvPr>
          <p:cNvSpPr>
            <a:spLocks noGrp="1"/>
          </p:cNvSpPr>
          <p:nvPr>
            <p:ph type="pic" sz="quarter" idx="10" hasCustomPrompt="1"/>
          </p:nvPr>
        </p:nvSpPr>
        <p:spPr>
          <a:xfrm>
            <a:off x="0" y="1119740"/>
            <a:ext cx="3851920" cy="3749421"/>
          </a:xfrm>
          <a:prstGeom prst="rect">
            <a:avLst/>
          </a:prstGeom>
          <a:solidFill>
            <a:schemeClr val="bg1">
              <a:lumMod val="95000"/>
            </a:schemeClr>
          </a:solidFill>
        </p:spPr>
        <p:txBody>
          <a:bodyPr lIns="288000" tIns="612000" anchor="ctr"/>
          <a:lstStyle>
            <a:lvl1pPr marL="0" indent="0" algn="ctr">
              <a:buNone/>
              <a:defRPr sz="900">
                <a:solidFill>
                  <a:schemeClr val="tx1">
                    <a:lumMod val="75000"/>
                    <a:lumOff val="25000"/>
                  </a:schemeClr>
                </a:solidFill>
                <a:latin typeface="+mn-lt"/>
                <a:cs typeface="Arial" pitchFamily="34" charset="0"/>
              </a:defRPr>
            </a:lvl1pPr>
          </a:lstStyle>
          <a:p>
            <a:r>
              <a:rPr lang="en-US" altLang="ko-KR" dirty="0"/>
              <a:t>Insert Your Images</a:t>
            </a:r>
            <a:endParaRPr lang="ko-KR" altLang="en-US" dirty="0"/>
          </a:p>
        </p:txBody>
      </p:sp>
      <p:sp>
        <p:nvSpPr>
          <p:cNvPr id="3" name="Rectangle 36">
            <a:extLst>
              <a:ext uri="{FF2B5EF4-FFF2-40B4-BE49-F238E27FC236}">
                <a16:creationId xmlns:a16="http://schemas.microsoft.com/office/drawing/2014/main" id="{28737DE7-2B5D-44A3-B91F-FE28398FD26F}"/>
              </a:ext>
            </a:extLst>
          </p:cNvPr>
          <p:cNvSpPr/>
          <p:nvPr userDrawn="1"/>
        </p:nvSpPr>
        <p:spPr>
          <a:xfrm rot="10800000">
            <a:off x="3851920" y="1119739"/>
            <a:ext cx="3016624" cy="5529080"/>
          </a:xfrm>
          <a:prstGeom prst="round2SameRect">
            <a:avLst>
              <a:gd name="adj1" fmla="val 9014"/>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 name="Picture Placeholder 35">
            <a:extLst>
              <a:ext uri="{FF2B5EF4-FFF2-40B4-BE49-F238E27FC236}">
                <a16:creationId xmlns:a16="http://schemas.microsoft.com/office/drawing/2014/main" id="{7F9C3736-9439-44EE-ADA0-453F3ECE4547}"/>
              </a:ext>
            </a:extLst>
          </p:cNvPr>
          <p:cNvSpPr>
            <a:spLocks noGrp="1"/>
          </p:cNvSpPr>
          <p:nvPr>
            <p:ph type="pic" sz="quarter" idx="11" hasCustomPrompt="1"/>
          </p:nvPr>
        </p:nvSpPr>
        <p:spPr>
          <a:xfrm>
            <a:off x="6868545" y="1119740"/>
            <a:ext cx="2287962" cy="3749421"/>
          </a:xfrm>
          <a:prstGeom prst="rect">
            <a:avLst/>
          </a:prstGeom>
          <a:solidFill>
            <a:schemeClr val="bg1">
              <a:lumMod val="95000"/>
            </a:schemeClr>
          </a:solidFill>
        </p:spPr>
        <p:txBody>
          <a:bodyPr lIns="288000" tIns="612000" anchor="ctr"/>
          <a:lstStyle>
            <a:lvl1pPr marL="0" indent="0" algn="ctr">
              <a:buNone/>
              <a:defRPr sz="900">
                <a:solidFill>
                  <a:schemeClr val="tx1">
                    <a:lumMod val="75000"/>
                    <a:lumOff val="25000"/>
                  </a:schemeClr>
                </a:solidFill>
                <a:latin typeface="+mn-lt"/>
                <a:cs typeface="Arial" pitchFamily="34" charset="0"/>
              </a:defRPr>
            </a:lvl1pPr>
          </a:lstStyle>
          <a:p>
            <a:r>
              <a:rPr lang="en-US" altLang="ko-KR" dirty="0"/>
              <a:t>Insert Your Images</a:t>
            </a:r>
            <a:endParaRPr lang="ko-KR" altLang="en-US" dirty="0"/>
          </a:p>
        </p:txBody>
      </p:sp>
      <p:sp>
        <p:nvSpPr>
          <p:cNvPr id="5" name="Text Placeholder 9">
            <a:extLst>
              <a:ext uri="{FF2B5EF4-FFF2-40B4-BE49-F238E27FC236}">
                <a16:creationId xmlns:a16="http://schemas.microsoft.com/office/drawing/2014/main" id="{CB937042-A18E-491E-9E94-BCC8F7C52804}"/>
              </a:ext>
            </a:extLst>
          </p:cNvPr>
          <p:cNvSpPr>
            <a:spLocks noGrp="1"/>
          </p:cNvSpPr>
          <p:nvPr>
            <p:ph type="body" sz="quarter" idx="16" hasCustomPrompt="1"/>
          </p:nvPr>
        </p:nvSpPr>
        <p:spPr>
          <a:xfrm>
            <a:off x="242647" y="339510"/>
            <a:ext cx="8679898" cy="724247"/>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57636064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09906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74938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NG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7" y="332483"/>
            <a:ext cx="8679898" cy="724247"/>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82379818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7" y="123478"/>
            <a:ext cx="8679898" cy="724247"/>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265508" y="1131592"/>
            <a:ext cx="2670575"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13"/>
          </a:p>
        </p:txBody>
      </p:sp>
      <p:sp>
        <p:nvSpPr>
          <p:cNvPr id="4" name="Rounded Rectangle 3"/>
          <p:cNvSpPr/>
          <p:nvPr userDrawn="1"/>
        </p:nvSpPr>
        <p:spPr>
          <a:xfrm>
            <a:off x="398950" y="1347500"/>
            <a:ext cx="115401"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13">
              <a:solidFill>
                <a:schemeClr val="bg1"/>
              </a:solidFill>
            </a:endParaRPr>
          </a:p>
        </p:txBody>
      </p:sp>
      <p:sp>
        <p:nvSpPr>
          <p:cNvPr id="5" name="Half Frame 4"/>
          <p:cNvSpPr/>
          <p:nvPr userDrawn="1"/>
        </p:nvSpPr>
        <p:spPr>
          <a:xfrm rot="5400000">
            <a:off x="2207152" y="1362297"/>
            <a:ext cx="685849" cy="51386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13">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533778" y="1691075"/>
            <a:ext cx="1674186" cy="415498"/>
          </a:xfrm>
          <a:prstGeom prst="rect">
            <a:avLst/>
          </a:prstGeom>
          <a:noFill/>
        </p:spPr>
        <p:txBody>
          <a:bodyPr wrap="square" rtlCol="0" anchor="ctr">
            <a:spAutoFit/>
          </a:bodyPr>
          <a:lstStyle/>
          <a:p>
            <a:r>
              <a:rPr lang="en-US" altLang="ko-KR" sz="1050" b="1" dirty="0">
                <a:solidFill>
                  <a:schemeClr val="bg1"/>
                </a:solidFill>
                <a:latin typeface="Arial" pitchFamily="34" charset="0"/>
                <a:cs typeface="Arial" pitchFamily="34" charset="0"/>
              </a:rPr>
              <a:t>You can Resize without losing quality</a:t>
            </a:r>
            <a:endParaRPr lang="ko-KR" altLang="en-US" sz="105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533778" y="2208255"/>
            <a:ext cx="1674186" cy="577081"/>
          </a:xfrm>
          <a:prstGeom prst="rect">
            <a:avLst/>
          </a:prstGeom>
          <a:noFill/>
        </p:spPr>
        <p:txBody>
          <a:bodyPr wrap="square" rtlCol="0" anchor="ctr">
            <a:spAutoFit/>
          </a:bodyPr>
          <a:lstStyle/>
          <a:p>
            <a:r>
              <a:rPr lang="en-US" altLang="ko-KR" sz="1050" b="1" dirty="0">
                <a:solidFill>
                  <a:schemeClr val="bg1"/>
                </a:solidFill>
                <a:latin typeface="Arial" pitchFamily="34" charset="0"/>
                <a:cs typeface="Arial" pitchFamily="34" charset="0"/>
              </a:rPr>
              <a:t>You can Change Fill Color &amp;</a:t>
            </a:r>
          </a:p>
          <a:p>
            <a:r>
              <a:rPr lang="en-US" altLang="ko-KR" sz="1050" b="1" dirty="0">
                <a:solidFill>
                  <a:schemeClr val="bg1"/>
                </a:solidFill>
                <a:latin typeface="Arial" pitchFamily="34" charset="0"/>
                <a:cs typeface="Arial" pitchFamily="34" charset="0"/>
              </a:rPr>
              <a:t>Line Color</a:t>
            </a:r>
            <a:endParaRPr lang="ko-KR" altLang="en-US" sz="105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540922" y="5835368"/>
            <a:ext cx="1674000" cy="253916"/>
          </a:xfrm>
          <a:prstGeom prst="rect">
            <a:avLst/>
          </a:prstGeom>
          <a:noFill/>
        </p:spPr>
        <p:txBody>
          <a:bodyPr wrap="square" rtlCol="0" anchor="ctr">
            <a:spAutoFit/>
          </a:bodyPr>
          <a:lstStyle/>
          <a:p>
            <a:r>
              <a:rPr lang="en-US" altLang="ko-KR" sz="1050" dirty="0">
                <a:solidFill>
                  <a:schemeClr val="bg1"/>
                </a:solidFill>
                <a:latin typeface="Arial" pitchFamily="34" charset="0"/>
                <a:cs typeface="Arial" pitchFamily="34" charset="0"/>
              </a:rPr>
              <a:t>www.allppt.com</a:t>
            </a:r>
            <a:endParaRPr lang="ko-KR" altLang="en-US" sz="105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540922" y="4611907"/>
            <a:ext cx="2037972" cy="1061829"/>
          </a:xfrm>
          <a:prstGeom prst="rect">
            <a:avLst/>
          </a:prstGeom>
          <a:noFill/>
        </p:spPr>
        <p:txBody>
          <a:bodyPr wrap="square" rtlCol="0" anchor="ctr">
            <a:spAutoFit/>
          </a:bodyPr>
          <a:lstStyle/>
          <a:p>
            <a:r>
              <a:rPr lang="en-US" altLang="ko-KR" sz="2100" b="1" dirty="0">
                <a:solidFill>
                  <a:schemeClr val="bg1"/>
                </a:solidFill>
                <a:latin typeface="+mn-lt"/>
                <a:ea typeface="+mn-ea"/>
                <a:cs typeface="Arial" pitchFamily="34" charset="0"/>
              </a:rPr>
              <a:t>FREE </a:t>
            </a:r>
          </a:p>
          <a:p>
            <a:r>
              <a:rPr lang="en-US" altLang="ko-KR" sz="21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0559171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55314925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Cover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28553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223197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80172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33"/>
        <p:cNvGrpSpPr/>
        <p:nvPr/>
      </p:nvGrpSpPr>
      <p:grpSpPr>
        <a:xfrm>
          <a:off x="0" y="0"/>
          <a:ext cx="0" cy="0"/>
          <a:chOff x="0" y="0"/>
          <a:chExt cx="0" cy="0"/>
        </a:xfrm>
      </p:grpSpPr>
      <p:sp>
        <p:nvSpPr>
          <p:cNvPr id="34" name="Google Shape;34;p4"/>
          <p:cNvSpPr/>
          <p:nvPr/>
        </p:nvSpPr>
        <p:spPr>
          <a:xfrm>
            <a:off x="115925" y="147000"/>
            <a:ext cx="8921400" cy="656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 name="Google Shape;35;p4"/>
          <p:cNvSpPr txBox="1">
            <a:spLocks noGrp="1"/>
          </p:cNvSpPr>
          <p:nvPr>
            <p:ph type="title"/>
          </p:nvPr>
        </p:nvSpPr>
        <p:spPr>
          <a:xfrm>
            <a:off x="713225" y="472327"/>
            <a:ext cx="7726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36" name="Google Shape;36;p4"/>
          <p:cNvSpPr txBox="1">
            <a:spLocks noGrp="1"/>
          </p:cNvSpPr>
          <p:nvPr>
            <p:ph type="subTitle" idx="1"/>
          </p:nvPr>
        </p:nvSpPr>
        <p:spPr>
          <a:xfrm>
            <a:off x="713225" y="1126300"/>
            <a:ext cx="7726800" cy="5018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434343"/>
              </a:buClr>
              <a:buSzPts val="1200"/>
              <a:buFont typeface="Livvic"/>
              <a:buAutoNum type="arabicPeriod"/>
              <a:defRPr sz="1200"/>
            </a:lvl1pPr>
            <a:lvl2pPr lvl="1">
              <a:spcBef>
                <a:spcPts val="1600"/>
              </a:spcBef>
              <a:spcAft>
                <a:spcPts val="0"/>
              </a:spcAft>
              <a:buClr>
                <a:srgbClr val="434343"/>
              </a:buClr>
              <a:buSzPts val="1200"/>
              <a:buFont typeface="Roboto Condensed Light"/>
              <a:buAutoNum type="alphaLcPeriod"/>
              <a:defRPr/>
            </a:lvl2pPr>
            <a:lvl3pPr lvl="2">
              <a:spcBef>
                <a:spcPts val="1600"/>
              </a:spcBef>
              <a:spcAft>
                <a:spcPts val="0"/>
              </a:spcAft>
              <a:buClr>
                <a:srgbClr val="434343"/>
              </a:buClr>
              <a:buSzPts val="1200"/>
              <a:buFont typeface="Roboto Condensed Light"/>
              <a:buAutoNum type="romanLcPeriod"/>
              <a:defRPr/>
            </a:lvl3pPr>
            <a:lvl4pPr lvl="3">
              <a:spcBef>
                <a:spcPts val="1600"/>
              </a:spcBef>
              <a:spcAft>
                <a:spcPts val="0"/>
              </a:spcAft>
              <a:buClr>
                <a:srgbClr val="434343"/>
              </a:buClr>
              <a:buSzPts val="1200"/>
              <a:buFont typeface="Roboto Condensed Light"/>
              <a:buAutoNum type="arabicPeriod"/>
              <a:defRPr/>
            </a:lvl4pPr>
            <a:lvl5pPr lvl="4">
              <a:spcBef>
                <a:spcPts val="1600"/>
              </a:spcBef>
              <a:spcAft>
                <a:spcPts val="0"/>
              </a:spcAft>
              <a:buClr>
                <a:srgbClr val="434343"/>
              </a:buClr>
              <a:buSzPts val="1200"/>
              <a:buFont typeface="Roboto Condensed Light"/>
              <a:buAutoNum type="alphaLcPeriod"/>
              <a:defRPr/>
            </a:lvl5pPr>
            <a:lvl6pPr lvl="5">
              <a:spcBef>
                <a:spcPts val="1600"/>
              </a:spcBef>
              <a:spcAft>
                <a:spcPts val="0"/>
              </a:spcAft>
              <a:buClr>
                <a:srgbClr val="434343"/>
              </a:buClr>
              <a:buSzPts val="1200"/>
              <a:buFont typeface="Roboto Condensed Light"/>
              <a:buAutoNum type="romanLcPeriod"/>
              <a:defRPr/>
            </a:lvl6pPr>
            <a:lvl7pPr lvl="6">
              <a:spcBef>
                <a:spcPts val="1600"/>
              </a:spcBef>
              <a:spcAft>
                <a:spcPts val="0"/>
              </a:spcAft>
              <a:buClr>
                <a:srgbClr val="434343"/>
              </a:buClr>
              <a:buSzPts val="1200"/>
              <a:buFont typeface="Roboto Condensed Light"/>
              <a:buAutoNum type="arabicPeriod"/>
              <a:defRPr/>
            </a:lvl7pPr>
            <a:lvl8pPr lvl="7">
              <a:spcBef>
                <a:spcPts val="1600"/>
              </a:spcBef>
              <a:spcAft>
                <a:spcPts val="0"/>
              </a:spcAft>
              <a:buClr>
                <a:srgbClr val="434343"/>
              </a:buClr>
              <a:buSzPts val="1200"/>
              <a:buFont typeface="Roboto Condensed Light"/>
              <a:buAutoNum type="alphaLcPeriod"/>
              <a:defRPr/>
            </a:lvl8pPr>
            <a:lvl9pPr lvl="8">
              <a:spcBef>
                <a:spcPts val="1600"/>
              </a:spcBef>
              <a:spcAft>
                <a:spcPts val="1600"/>
              </a:spcAft>
              <a:buClr>
                <a:srgbClr val="434343"/>
              </a:buClr>
              <a:buSzPts val="1200"/>
              <a:buFont typeface="Roboto Condensed Light"/>
              <a:buAutoNum type="romanLcPeriod"/>
              <a:defRPr/>
            </a:lvl9pPr>
          </a:lstStyle>
          <a:p>
            <a:r>
              <a:rPr lang="en-US"/>
              <a:t>Click to edit Master subtitle style</a:t>
            </a:r>
            <a:endParaRPr/>
          </a:p>
        </p:txBody>
      </p:sp>
      <p:sp>
        <p:nvSpPr>
          <p:cNvPr id="37" name="Google Shape;37;p4"/>
          <p:cNvSpPr/>
          <p:nvPr/>
        </p:nvSpPr>
        <p:spPr>
          <a:xfrm>
            <a:off x="8613325" y="724068"/>
            <a:ext cx="190750" cy="33"/>
          </a:xfrm>
          <a:custGeom>
            <a:avLst/>
            <a:gdLst/>
            <a:ahLst/>
            <a:cxnLst/>
            <a:rect l="l" t="t" r="r" b="b"/>
            <a:pathLst>
              <a:path w="7630" h="1" fill="none" extrusionOk="0">
                <a:moveTo>
                  <a:pt x="0" y="1"/>
                </a:moveTo>
                <a:lnTo>
                  <a:pt x="7629" y="1"/>
                </a:lnTo>
              </a:path>
            </a:pathLst>
          </a:custGeom>
          <a:noFill/>
          <a:ln w="987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 name="Google Shape;38;p4"/>
          <p:cNvSpPr/>
          <p:nvPr/>
        </p:nvSpPr>
        <p:spPr>
          <a:xfrm rot="-647148">
            <a:off x="8605354" y="534734"/>
            <a:ext cx="239666" cy="330213"/>
          </a:xfrm>
          <a:custGeom>
            <a:avLst/>
            <a:gdLst/>
            <a:ahLst/>
            <a:cxnLst/>
            <a:rect l="l" t="t" r="r" b="b"/>
            <a:pathLst>
              <a:path w="5381" h="8451" fill="none" extrusionOk="0">
                <a:moveTo>
                  <a:pt x="5381" y="1"/>
                </a:moveTo>
                <a:lnTo>
                  <a:pt x="1" y="4226"/>
                </a:lnTo>
                <a:lnTo>
                  <a:pt x="5381" y="8451"/>
                </a:lnTo>
              </a:path>
            </a:pathLst>
          </a:custGeom>
          <a:noFill/>
          <a:ln w="987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 name="Google Shape;39;p4"/>
          <p:cNvSpPr/>
          <p:nvPr/>
        </p:nvSpPr>
        <p:spPr>
          <a:xfrm>
            <a:off x="8758126" y="475034"/>
            <a:ext cx="84375" cy="96167"/>
          </a:xfrm>
          <a:custGeom>
            <a:avLst/>
            <a:gdLst/>
            <a:ahLst/>
            <a:cxnLst/>
            <a:rect l="l" t="t" r="r" b="b"/>
            <a:pathLst>
              <a:path w="3375" h="2885" extrusionOk="0">
                <a:moveTo>
                  <a:pt x="1912" y="1"/>
                </a:moveTo>
                <a:cubicBezTo>
                  <a:pt x="1561" y="1"/>
                  <a:pt x="1204" y="131"/>
                  <a:pt x="912" y="422"/>
                </a:cubicBezTo>
                <a:cubicBezTo>
                  <a:pt x="0" y="1334"/>
                  <a:pt x="669" y="2884"/>
                  <a:pt x="1946" y="2884"/>
                </a:cubicBezTo>
                <a:cubicBezTo>
                  <a:pt x="2736" y="2884"/>
                  <a:pt x="3374" y="2246"/>
                  <a:pt x="3374" y="1456"/>
                </a:cubicBezTo>
                <a:cubicBezTo>
                  <a:pt x="3374" y="588"/>
                  <a:pt x="2657" y="1"/>
                  <a:pt x="19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 name="Google Shape;40;p4"/>
          <p:cNvSpPr/>
          <p:nvPr/>
        </p:nvSpPr>
        <p:spPr>
          <a:xfrm>
            <a:off x="8770276" y="676451"/>
            <a:ext cx="72225" cy="95267"/>
          </a:xfrm>
          <a:custGeom>
            <a:avLst/>
            <a:gdLst/>
            <a:ahLst/>
            <a:cxnLst/>
            <a:rect l="l" t="t" r="r" b="b"/>
            <a:pathLst>
              <a:path w="2889" h="2858" extrusionOk="0">
                <a:moveTo>
                  <a:pt x="1429" y="0"/>
                </a:moveTo>
                <a:cubicBezTo>
                  <a:pt x="639" y="0"/>
                  <a:pt x="1" y="638"/>
                  <a:pt x="1" y="1429"/>
                </a:cubicBezTo>
                <a:cubicBezTo>
                  <a:pt x="1" y="2219"/>
                  <a:pt x="639" y="2857"/>
                  <a:pt x="1429" y="2857"/>
                </a:cubicBezTo>
                <a:cubicBezTo>
                  <a:pt x="2250" y="2857"/>
                  <a:pt x="2888" y="2219"/>
                  <a:pt x="2888" y="1429"/>
                </a:cubicBezTo>
                <a:cubicBezTo>
                  <a:pt x="2888" y="638"/>
                  <a:pt x="2250" y="0"/>
                  <a:pt x="14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 name="Google Shape;41;p4"/>
          <p:cNvSpPr/>
          <p:nvPr/>
        </p:nvSpPr>
        <p:spPr>
          <a:xfrm>
            <a:off x="8804076" y="771724"/>
            <a:ext cx="118575" cy="134600"/>
          </a:xfrm>
          <a:custGeom>
            <a:avLst/>
            <a:gdLst/>
            <a:ahLst/>
            <a:cxnLst/>
            <a:rect l="l" t="t" r="r" b="b"/>
            <a:pathLst>
              <a:path w="4743" h="4038" extrusionOk="0">
                <a:moveTo>
                  <a:pt x="2707" y="1"/>
                </a:moveTo>
                <a:cubicBezTo>
                  <a:pt x="2205" y="1"/>
                  <a:pt x="1693" y="187"/>
                  <a:pt x="1277" y="603"/>
                </a:cubicBezTo>
                <a:cubicBezTo>
                  <a:pt x="0" y="1880"/>
                  <a:pt x="912" y="4038"/>
                  <a:pt x="2736" y="4038"/>
                </a:cubicBezTo>
                <a:cubicBezTo>
                  <a:pt x="3830" y="4038"/>
                  <a:pt x="4742" y="3126"/>
                  <a:pt x="4742" y="2032"/>
                </a:cubicBezTo>
                <a:cubicBezTo>
                  <a:pt x="4742" y="802"/>
                  <a:pt x="3747" y="1"/>
                  <a:pt x="2707"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 name="Google Shape;42;p4"/>
          <p:cNvSpPr/>
          <p:nvPr/>
        </p:nvSpPr>
        <p:spPr>
          <a:xfrm>
            <a:off x="8479576" y="583234"/>
            <a:ext cx="133775" cy="281700"/>
          </a:xfrm>
          <a:custGeom>
            <a:avLst/>
            <a:gdLst/>
            <a:ahLst/>
            <a:cxnLst/>
            <a:rect l="l" t="t" r="r" b="b"/>
            <a:pathLst>
              <a:path w="5351" h="8451" fill="none" extrusionOk="0">
                <a:moveTo>
                  <a:pt x="1" y="1"/>
                </a:moveTo>
                <a:lnTo>
                  <a:pt x="5350" y="4226"/>
                </a:lnTo>
                <a:lnTo>
                  <a:pt x="1" y="8451"/>
                </a:lnTo>
              </a:path>
            </a:pathLst>
          </a:custGeom>
          <a:noFill/>
          <a:ln w="987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 name="Google Shape;43;p4"/>
          <p:cNvSpPr/>
          <p:nvPr/>
        </p:nvSpPr>
        <p:spPr>
          <a:xfrm>
            <a:off x="8545676" y="655601"/>
            <a:ext cx="118575" cy="135367"/>
          </a:xfrm>
          <a:custGeom>
            <a:avLst/>
            <a:gdLst/>
            <a:ahLst/>
            <a:cxnLst/>
            <a:rect l="l" t="t" r="r" b="b"/>
            <a:pathLst>
              <a:path w="4743" h="4061" extrusionOk="0">
                <a:moveTo>
                  <a:pt x="2690" y="1"/>
                </a:moveTo>
                <a:cubicBezTo>
                  <a:pt x="2194" y="1"/>
                  <a:pt x="1688" y="185"/>
                  <a:pt x="1278" y="596"/>
                </a:cubicBezTo>
                <a:cubicBezTo>
                  <a:pt x="1" y="1872"/>
                  <a:pt x="913" y="4061"/>
                  <a:pt x="2706" y="4061"/>
                </a:cubicBezTo>
                <a:cubicBezTo>
                  <a:pt x="3831" y="4061"/>
                  <a:pt x="4743" y="3149"/>
                  <a:pt x="4743" y="2055"/>
                </a:cubicBezTo>
                <a:cubicBezTo>
                  <a:pt x="4743" y="818"/>
                  <a:pt x="3736" y="1"/>
                  <a:pt x="2690"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 name="Google Shape;44;p4"/>
          <p:cNvSpPr/>
          <p:nvPr/>
        </p:nvSpPr>
        <p:spPr>
          <a:xfrm>
            <a:off x="8431701" y="534734"/>
            <a:ext cx="83625" cy="96167"/>
          </a:xfrm>
          <a:custGeom>
            <a:avLst/>
            <a:gdLst/>
            <a:ahLst/>
            <a:cxnLst/>
            <a:rect l="l" t="t" r="r" b="b"/>
            <a:pathLst>
              <a:path w="3345" h="2885" extrusionOk="0">
                <a:moveTo>
                  <a:pt x="1891" y="1"/>
                </a:moveTo>
                <a:cubicBezTo>
                  <a:pt x="1545" y="1"/>
                  <a:pt x="1194" y="131"/>
                  <a:pt x="912" y="422"/>
                </a:cubicBezTo>
                <a:cubicBezTo>
                  <a:pt x="1" y="1334"/>
                  <a:pt x="639" y="2884"/>
                  <a:pt x="1916" y="2884"/>
                </a:cubicBezTo>
                <a:cubicBezTo>
                  <a:pt x="2706" y="2884"/>
                  <a:pt x="3344" y="2246"/>
                  <a:pt x="3344" y="1456"/>
                </a:cubicBezTo>
                <a:cubicBezTo>
                  <a:pt x="3344" y="588"/>
                  <a:pt x="2627" y="1"/>
                  <a:pt x="1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 name="Google Shape;45;p4"/>
          <p:cNvSpPr/>
          <p:nvPr/>
        </p:nvSpPr>
        <p:spPr>
          <a:xfrm>
            <a:off x="8443851" y="817300"/>
            <a:ext cx="71475" cy="95267"/>
          </a:xfrm>
          <a:custGeom>
            <a:avLst/>
            <a:gdLst/>
            <a:ahLst/>
            <a:cxnLst/>
            <a:rect l="l" t="t" r="r" b="b"/>
            <a:pathLst>
              <a:path w="2859" h="2858" extrusionOk="0">
                <a:moveTo>
                  <a:pt x="1430" y="0"/>
                </a:moveTo>
                <a:cubicBezTo>
                  <a:pt x="639" y="0"/>
                  <a:pt x="1" y="638"/>
                  <a:pt x="1" y="1429"/>
                </a:cubicBezTo>
                <a:cubicBezTo>
                  <a:pt x="1" y="2219"/>
                  <a:pt x="639" y="2857"/>
                  <a:pt x="1430" y="2857"/>
                </a:cubicBezTo>
                <a:cubicBezTo>
                  <a:pt x="2220" y="2857"/>
                  <a:pt x="2858" y="2219"/>
                  <a:pt x="2858" y="1429"/>
                </a:cubicBezTo>
                <a:cubicBezTo>
                  <a:pt x="2858" y="638"/>
                  <a:pt x="2220" y="0"/>
                  <a:pt x="14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 name="Google Shape;46;p4"/>
          <p:cNvSpPr/>
          <p:nvPr/>
        </p:nvSpPr>
        <p:spPr>
          <a:xfrm rot="-2700000">
            <a:off x="474916" y="329262"/>
            <a:ext cx="239673" cy="330220"/>
          </a:xfrm>
          <a:custGeom>
            <a:avLst/>
            <a:gdLst/>
            <a:ahLst/>
            <a:cxnLst/>
            <a:rect l="l" t="t" r="r" b="b"/>
            <a:pathLst>
              <a:path w="5381" h="8451" fill="none" extrusionOk="0">
                <a:moveTo>
                  <a:pt x="5381" y="1"/>
                </a:moveTo>
                <a:lnTo>
                  <a:pt x="1" y="4226"/>
                </a:lnTo>
                <a:lnTo>
                  <a:pt x="5381" y="8451"/>
                </a:lnTo>
              </a:path>
            </a:pathLst>
          </a:custGeom>
          <a:noFill/>
          <a:ln w="987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 name="Google Shape;47;p4"/>
          <p:cNvSpPr/>
          <p:nvPr/>
        </p:nvSpPr>
        <p:spPr>
          <a:xfrm rot="-2700000">
            <a:off x="529821" y="262851"/>
            <a:ext cx="84374" cy="96165"/>
          </a:xfrm>
          <a:custGeom>
            <a:avLst/>
            <a:gdLst/>
            <a:ahLst/>
            <a:cxnLst/>
            <a:rect l="l" t="t" r="r" b="b"/>
            <a:pathLst>
              <a:path w="3375" h="2885" extrusionOk="0">
                <a:moveTo>
                  <a:pt x="1912" y="1"/>
                </a:moveTo>
                <a:cubicBezTo>
                  <a:pt x="1561" y="1"/>
                  <a:pt x="1204" y="131"/>
                  <a:pt x="912" y="422"/>
                </a:cubicBezTo>
                <a:cubicBezTo>
                  <a:pt x="0" y="1334"/>
                  <a:pt x="669" y="2884"/>
                  <a:pt x="1946" y="2884"/>
                </a:cubicBezTo>
                <a:cubicBezTo>
                  <a:pt x="2736" y="2884"/>
                  <a:pt x="3374" y="2246"/>
                  <a:pt x="3374" y="1456"/>
                </a:cubicBezTo>
                <a:cubicBezTo>
                  <a:pt x="3374" y="588"/>
                  <a:pt x="2657" y="1"/>
                  <a:pt x="19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 name="Google Shape;48;p4"/>
          <p:cNvSpPr/>
          <p:nvPr/>
        </p:nvSpPr>
        <p:spPr>
          <a:xfrm rot="-2700000">
            <a:off x="682020" y="469367"/>
            <a:ext cx="118574" cy="134599"/>
          </a:xfrm>
          <a:custGeom>
            <a:avLst/>
            <a:gdLst/>
            <a:ahLst/>
            <a:cxnLst/>
            <a:rect l="l" t="t" r="r" b="b"/>
            <a:pathLst>
              <a:path w="4743" h="4038" extrusionOk="0">
                <a:moveTo>
                  <a:pt x="2707" y="1"/>
                </a:moveTo>
                <a:cubicBezTo>
                  <a:pt x="2205" y="1"/>
                  <a:pt x="1693" y="187"/>
                  <a:pt x="1277" y="603"/>
                </a:cubicBezTo>
                <a:cubicBezTo>
                  <a:pt x="0" y="1880"/>
                  <a:pt x="912" y="4038"/>
                  <a:pt x="2736" y="4038"/>
                </a:cubicBezTo>
                <a:cubicBezTo>
                  <a:pt x="3830" y="4038"/>
                  <a:pt x="4742" y="3126"/>
                  <a:pt x="4742" y="2032"/>
                </a:cubicBezTo>
                <a:cubicBezTo>
                  <a:pt x="4742" y="802"/>
                  <a:pt x="3747" y="1"/>
                  <a:pt x="2707"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49" name="Google Shape;49;p4"/>
          <p:cNvGrpSpPr/>
          <p:nvPr/>
        </p:nvGrpSpPr>
        <p:grpSpPr>
          <a:xfrm rot="-1913837">
            <a:off x="271512" y="613304"/>
            <a:ext cx="285092" cy="137803"/>
            <a:chOff x="5301168" y="1963641"/>
            <a:chExt cx="285091" cy="103352"/>
          </a:xfrm>
        </p:grpSpPr>
        <p:sp>
          <p:nvSpPr>
            <p:cNvPr id="50" name="Google Shape;50;p4"/>
            <p:cNvSpPr/>
            <p:nvPr/>
          </p:nvSpPr>
          <p:spPr>
            <a:xfrm>
              <a:off x="5351318" y="2016793"/>
              <a:ext cx="184700" cy="25"/>
            </a:xfrm>
            <a:custGeom>
              <a:avLst/>
              <a:gdLst/>
              <a:ahLst/>
              <a:cxnLst/>
              <a:rect l="l" t="t" r="r" b="b"/>
              <a:pathLst>
                <a:path w="7388" h="1" fill="none" extrusionOk="0">
                  <a:moveTo>
                    <a:pt x="7387" y="1"/>
                  </a:moveTo>
                  <a:lnTo>
                    <a:pt x="1" y="1"/>
                  </a:lnTo>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 name="Google Shape;51;p4"/>
            <p:cNvSpPr/>
            <p:nvPr/>
          </p:nvSpPr>
          <p:spPr>
            <a:xfrm>
              <a:off x="5485159" y="1963641"/>
              <a:ext cx="101100" cy="101100"/>
            </a:xfrm>
            <a:custGeom>
              <a:avLst/>
              <a:gdLst/>
              <a:ahLst/>
              <a:cxnLst/>
              <a:rect l="l" t="t" r="r" b="b"/>
              <a:pathLst>
                <a:path w="4044" h="4044" extrusionOk="0">
                  <a:moveTo>
                    <a:pt x="2037" y="0"/>
                  </a:moveTo>
                  <a:cubicBezTo>
                    <a:pt x="912" y="0"/>
                    <a:pt x="1" y="912"/>
                    <a:pt x="1" y="2037"/>
                  </a:cubicBezTo>
                  <a:cubicBezTo>
                    <a:pt x="1" y="3162"/>
                    <a:pt x="912" y="4043"/>
                    <a:pt x="2037" y="4043"/>
                  </a:cubicBezTo>
                  <a:cubicBezTo>
                    <a:pt x="3131" y="4043"/>
                    <a:pt x="4043" y="3162"/>
                    <a:pt x="4043" y="2037"/>
                  </a:cubicBezTo>
                  <a:cubicBezTo>
                    <a:pt x="4043" y="912"/>
                    <a:pt x="3131" y="0"/>
                    <a:pt x="2037"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 name="Google Shape;52;p4"/>
            <p:cNvSpPr/>
            <p:nvPr/>
          </p:nvSpPr>
          <p:spPr>
            <a:xfrm>
              <a:off x="5301168" y="1965893"/>
              <a:ext cx="101100" cy="101100"/>
            </a:xfrm>
            <a:custGeom>
              <a:avLst/>
              <a:gdLst/>
              <a:ahLst/>
              <a:cxnLst/>
              <a:rect l="l" t="t" r="r" b="b"/>
              <a:pathLst>
                <a:path w="4044" h="4044" extrusionOk="0">
                  <a:moveTo>
                    <a:pt x="2007" y="0"/>
                  </a:moveTo>
                  <a:cubicBezTo>
                    <a:pt x="913" y="0"/>
                    <a:pt x="1" y="912"/>
                    <a:pt x="1" y="2037"/>
                  </a:cubicBezTo>
                  <a:cubicBezTo>
                    <a:pt x="1" y="3162"/>
                    <a:pt x="913" y="4043"/>
                    <a:pt x="2007" y="4043"/>
                  </a:cubicBezTo>
                  <a:cubicBezTo>
                    <a:pt x="3132" y="4043"/>
                    <a:pt x="4043" y="3162"/>
                    <a:pt x="4043" y="2037"/>
                  </a:cubicBezTo>
                  <a:cubicBezTo>
                    <a:pt x="4043" y="912"/>
                    <a:pt x="3132" y="0"/>
                    <a:pt x="2007"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1827474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reserve="1">
  <p:cSld name="Title and two columns">
    <p:spTree>
      <p:nvGrpSpPr>
        <p:cNvPr id="1" name="Shape 53"/>
        <p:cNvGrpSpPr/>
        <p:nvPr/>
      </p:nvGrpSpPr>
      <p:grpSpPr>
        <a:xfrm>
          <a:off x="0" y="0"/>
          <a:ext cx="0" cy="0"/>
          <a:chOff x="0" y="0"/>
          <a:chExt cx="0" cy="0"/>
        </a:xfrm>
      </p:grpSpPr>
      <p:sp>
        <p:nvSpPr>
          <p:cNvPr id="54" name="Google Shape;54;p5"/>
          <p:cNvSpPr/>
          <p:nvPr/>
        </p:nvSpPr>
        <p:spPr>
          <a:xfrm>
            <a:off x="111300" y="147000"/>
            <a:ext cx="8921400" cy="6564000"/>
          </a:xfrm>
          <a:prstGeom prst="rect">
            <a:avLst/>
          </a:prstGeom>
          <a:solidFill>
            <a:srgbClr val="FA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 name="Google Shape;55;p5"/>
          <p:cNvSpPr txBox="1">
            <a:spLocks noGrp="1"/>
          </p:cNvSpPr>
          <p:nvPr>
            <p:ph type="title"/>
          </p:nvPr>
        </p:nvSpPr>
        <p:spPr>
          <a:xfrm>
            <a:off x="997500" y="719333"/>
            <a:ext cx="31392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56" name="Google Shape;56;p5"/>
          <p:cNvSpPr txBox="1">
            <a:spLocks noGrp="1"/>
          </p:cNvSpPr>
          <p:nvPr>
            <p:ph type="subTitle" idx="1"/>
          </p:nvPr>
        </p:nvSpPr>
        <p:spPr>
          <a:xfrm>
            <a:off x="997500" y="1434087"/>
            <a:ext cx="3136500" cy="15532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r>
              <a:rPr lang="en-US"/>
              <a:t>Click to edit Master subtitle style</a:t>
            </a:r>
            <a:endParaRPr/>
          </a:p>
        </p:txBody>
      </p:sp>
      <p:sp>
        <p:nvSpPr>
          <p:cNvPr id="57" name="Google Shape;57;p5"/>
          <p:cNvSpPr txBox="1">
            <a:spLocks noGrp="1"/>
          </p:cNvSpPr>
          <p:nvPr>
            <p:ph type="subTitle" idx="2"/>
          </p:nvPr>
        </p:nvSpPr>
        <p:spPr>
          <a:xfrm>
            <a:off x="4960675" y="4539841"/>
            <a:ext cx="3136500" cy="155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r>
              <a:rPr lang="en-US"/>
              <a:t>Click to edit Master subtitle style</a:t>
            </a:r>
            <a:endParaRPr/>
          </a:p>
        </p:txBody>
      </p:sp>
      <p:sp>
        <p:nvSpPr>
          <p:cNvPr id="58" name="Google Shape;58;p5"/>
          <p:cNvSpPr txBox="1">
            <a:spLocks noGrp="1"/>
          </p:cNvSpPr>
          <p:nvPr>
            <p:ph type="subTitle" idx="3"/>
          </p:nvPr>
        </p:nvSpPr>
        <p:spPr>
          <a:xfrm>
            <a:off x="4967383" y="3816633"/>
            <a:ext cx="3136500" cy="763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2800"/>
              <a:buFont typeface="Righteous"/>
              <a:buNone/>
              <a:defRPr sz="2800">
                <a:solidFill>
                  <a:schemeClr val="dk2"/>
                </a:solidFill>
                <a:latin typeface="Righteous"/>
                <a:ea typeface="Righteous"/>
                <a:cs typeface="Righteous"/>
                <a:sym typeface="Righteous"/>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r>
              <a:rPr lang="en-US"/>
              <a:t>Click to edit Master subtitle style</a:t>
            </a:r>
            <a:endParaRPr/>
          </a:p>
        </p:txBody>
      </p:sp>
      <p:sp>
        <p:nvSpPr>
          <p:cNvPr id="59" name="Google Shape;59;p5"/>
          <p:cNvSpPr/>
          <p:nvPr/>
        </p:nvSpPr>
        <p:spPr>
          <a:xfrm rot="8749643">
            <a:off x="8574386" y="641569"/>
            <a:ext cx="239669" cy="330219"/>
          </a:xfrm>
          <a:custGeom>
            <a:avLst/>
            <a:gdLst/>
            <a:ahLst/>
            <a:cxnLst/>
            <a:rect l="l" t="t" r="r" b="b"/>
            <a:pathLst>
              <a:path w="5381" h="8451" fill="none" extrusionOk="0">
                <a:moveTo>
                  <a:pt x="5381" y="1"/>
                </a:moveTo>
                <a:lnTo>
                  <a:pt x="1" y="4226"/>
                </a:lnTo>
                <a:lnTo>
                  <a:pt x="5381" y="8451"/>
                </a:lnTo>
              </a:path>
            </a:pathLst>
          </a:custGeom>
          <a:noFill/>
          <a:ln w="987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 name="Google Shape;60;p5"/>
          <p:cNvSpPr/>
          <p:nvPr/>
        </p:nvSpPr>
        <p:spPr>
          <a:xfrm>
            <a:off x="8595851" y="952924"/>
            <a:ext cx="118575" cy="134600"/>
          </a:xfrm>
          <a:custGeom>
            <a:avLst/>
            <a:gdLst/>
            <a:ahLst/>
            <a:cxnLst/>
            <a:rect l="l" t="t" r="r" b="b"/>
            <a:pathLst>
              <a:path w="4743" h="4038" extrusionOk="0">
                <a:moveTo>
                  <a:pt x="2707" y="1"/>
                </a:moveTo>
                <a:cubicBezTo>
                  <a:pt x="2205" y="1"/>
                  <a:pt x="1693" y="187"/>
                  <a:pt x="1277" y="603"/>
                </a:cubicBezTo>
                <a:cubicBezTo>
                  <a:pt x="0" y="1880"/>
                  <a:pt x="912" y="4038"/>
                  <a:pt x="2736" y="4038"/>
                </a:cubicBezTo>
                <a:cubicBezTo>
                  <a:pt x="3830" y="4038"/>
                  <a:pt x="4742" y="3126"/>
                  <a:pt x="4742" y="2032"/>
                </a:cubicBezTo>
                <a:cubicBezTo>
                  <a:pt x="4742" y="802"/>
                  <a:pt x="3747" y="1"/>
                  <a:pt x="2707"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 name="Google Shape;61;p5"/>
          <p:cNvSpPr/>
          <p:nvPr/>
        </p:nvSpPr>
        <p:spPr>
          <a:xfrm rot="4595431">
            <a:off x="8693346" y="533844"/>
            <a:ext cx="178360" cy="211267"/>
          </a:xfrm>
          <a:custGeom>
            <a:avLst/>
            <a:gdLst/>
            <a:ahLst/>
            <a:cxnLst/>
            <a:rect l="l" t="t" r="r" b="b"/>
            <a:pathLst>
              <a:path w="5351" h="8451" fill="none" extrusionOk="0">
                <a:moveTo>
                  <a:pt x="1" y="1"/>
                </a:moveTo>
                <a:lnTo>
                  <a:pt x="5350" y="4226"/>
                </a:lnTo>
                <a:lnTo>
                  <a:pt x="1" y="8451"/>
                </a:lnTo>
              </a:path>
            </a:pathLst>
          </a:custGeom>
          <a:noFill/>
          <a:ln w="987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2" name="Google Shape;62;p5"/>
          <p:cNvSpPr/>
          <p:nvPr/>
        </p:nvSpPr>
        <p:spPr>
          <a:xfrm>
            <a:off x="8689680" y="651034"/>
            <a:ext cx="155227" cy="177223"/>
          </a:xfrm>
          <a:custGeom>
            <a:avLst/>
            <a:gdLst/>
            <a:ahLst/>
            <a:cxnLst/>
            <a:rect l="l" t="t" r="r" b="b"/>
            <a:pathLst>
              <a:path w="4743" h="4061" extrusionOk="0">
                <a:moveTo>
                  <a:pt x="2690" y="1"/>
                </a:moveTo>
                <a:cubicBezTo>
                  <a:pt x="2194" y="1"/>
                  <a:pt x="1688" y="185"/>
                  <a:pt x="1278" y="596"/>
                </a:cubicBezTo>
                <a:cubicBezTo>
                  <a:pt x="1" y="1872"/>
                  <a:pt x="913" y="4061"/>
                  <a:pt x="2706" y="4061"/>
                </a:cubicBezTo>
                <a:cubicBezTo>
                  <a:pt x="3831" y="4061"/>
                  <a:pt x="4743" y="3149"/>
                  <a:pt x="4743" y="2055"/>
                </a:cubicBezTo>
                <a:cubicBezTo>
                  <a:pt x="4743" y="818"/>
                  <a:pt x="3736" y="1"/>
                  <a:pt x="26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3" name="Google Shape;63;p5"/>
          <p:cNvSpPr/>
          <p:nvPr/>
        </p:nvSpPr>
        <p:spPr>
          <a:xfrm>
            <a:off x="8613326" y="523267"/>
            <a:ext cx="83625" cy="96167"/>
          </a:xfrm>
          <a:custGeom>
            <a:avLst/>
            <a:gdLst/>
            <a:ahLst/>
            <a:cxnLst/>
            <a:rect l="l" t="t" r="r" b="b"/>
            <a:pathLst>
              <a:path w="3345" h="2885" extrusionOk="0">
                <a:moveTo>
                  <a:pt x="1891" y="1"/>
                </a:moveTo>
                <a:cubicBezTo>
                  <a:pt x="1545" y="1"/>
                  <a:pt x="1194" y="131"/>
                  <a:pt x="912" y="422"/>
                </a:cubicBezTo>
                <a:cubicBezTo>
                  <a:pt x="1" y="1334"/>
                  <a:pt x="639" y="2884"/>
                  <a:pt x="1916" y="2884"/>
                </a:cubicBezTo>
                <a:cubicBezTo>
                  <a:pt x="2706" y="2884"/>
                  <a:pt x="3344" y="2246"/>
                  <a:pt x="3344" y="1456"/>
                </a:cubicBezTo>
                <a:cubicBezTo>
                  <a:pt x="3344" y="588"/>
                  <a:pt x="2627" y="1"/>
                  <a:pt x="1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4" name="Google Shape;64;p5"/>
          <p:cNvSpPr/>
          <p:nvPr/>
        </p:nvSpPr>
        <p:spPr>
          <a:xfrm>
            <a:off x="8524376" y="710560"/>
            <a:ext cx="71475" cy="95267"/>
          </a:xfrm>
          <a:custGeom>
            <a:avLst/>
            <a:gdLst/>
            <a:ahLst/>
            <a:cxnLst/>
            <a:rect l="l" t="t" r="r" b="b"/>
            <a:pathLst>
              <a:path w="2859" h="2858" extrusionOk="0">
                <a:moveTo>
                  <a:pt x="1430" y="0"/>
                </a:moveTo>
                <a:cubicBezTo>
                  <a:pt x="639" y="0"/>
                  <a:pt x="1" y="638"/>
                  <a:pt x="1" y="1429"/>
                </a:cubicBezTo>
                <a:cubicBezTo>
                  <a:pt x="1" y="2219"/>
                  <a:pt x="639" y="2857"/>
                  <a:pt x="1430" y="2857"/>
                </a:cubicBezTo>
                <a:cubicBezTo>
                  <a:pt x="2220" y="2857"/>
                  <a:pt x="2858" y="2219"/>
                  <a:pt x="2858" y="1429"/>
                </a:cubicBezTo>
                <a:cubicBezTo>
                  <a:pt x="2858" y="638"/>
                  <a:pt x="2220" y="0"/>
                  <a:pt x="14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 name="Google Shape;65;p5"/>
          <p:cNvSpPr/>
          <p:nvPr/>
        </p:nvSpPr>
        <p:spPr>
          <a:xfrm rot="1215521">
            <a:off x="425488" y="518920"/>
            <a:ext cx="239671" cy="330213"/>
          </a:xfrm>
          <a:custGeom>
            <a:avLst/>
            <a:gdLst/>
            <a:ahLst/>
            <a:cxnLst/>
            <a:rect l="l" t="t" r="r" b="b"/>
            <a:pathLst>
              <a:path w="5381" h="8451" fill="none" extrusionOk="0">
                <a:moveTo>
                  <a:pt x="5381" y="1"/>
                </a:moveTo>
                <a:lnTo>
                  <a:pt x="1" y="4226"/>
                </a:lnTo>
                <a:lnTo>
                  <a:pt x="5381" y="8451"/>
                </a:lnTo>
              </a:path>
            </a:pathLst>
          </a:custGeom>
          <a:noFill/>
          <a:ln w="987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 name="Google Shape;66;p5"/>
          <p:cNvSpPr/>
          <p:nvPr/>
        </p:nvSpPr>
        <p:spPr>
          <a:xfrm rot="-2700000">
            <a:off x="557466" y="828007"/>
            <a:ext cx="84374" cy="96165"/>
          </a:xfrm>
          <a:custGeom>
            <a:avLst/>
            <a:gdLst/>
            <a:ahLst/>
            <a:cxnLst/>
            <a:rect l="l" t="t" r="r" b="b"/>
            <a:pathLst>
              <a:path w="3375" h="2885" extrusionOk="0">
                <a:moveTo>
                  <a:pt x="1912" y="1"/>
                </a:moveTo>
                <a:cubicBezTo>
                  <a:pt x="1561" y="1"/>
                  <a:pt x="1204" y="131"/>
                  <a:pt x="912" y="422"/>
                </a:cubicBezTo>
                <a:cubicBezTo>
                  <a:pt x="0" y="1334"/>
                  <a:pt x="669" y="2884"/>
                  <a:pt x="1946" y="2884"/>
                </a:cubicBezTo>
                <a:cubicBezTo>
                  <a:pt x="2736" y="2884"/>
                  <a:pt x="3374" y="2246"/>
                  <a:pt x="3374" y="1456"/>
                </a:cubicBezTo>
                <a:cubicBezTo>
                  <a:pt x="3374" y="588"/>
                  <a:pt x="2657" y="1"/>
                  <a:pt x="19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 name="Google Shape;67;p5"/>
          <p:cNvSpPr/>
          <p:nvPr/>
        </p:nvSpPr>
        <p:spPr>
          <a:xfrm rot="-2700000">
            <a:off x="621595" y="525421"/>
            <a:ext cx="118574" cy="134599"/>
          </a:xfrm>
          <a:custGeom>
            <a:avLst/>
            <a:gdLst/>
            <a:ahLst/>
            <a:cxnLst/>
            <a:rect l="l" t="t" r="r" b="b"/>
            <a:pathLst>
              <a:path w="4743" h="4038" extrusionOk="0">
                <a:moveTo>
                  <a:pt x="2707" y="1"/>
                </a:moveTo>
                <a:cubicBezTo>
                  <a:pt x="2205" y="1"/>
                  <a:pt x="1693" y="187"/>
                  <a:pt x="1277" y="603"/>
                </a:cubicBezTo>
                <a:cubicBezTo>
                  <a:pt x="0" y="1880"/>
                  <a:pt x="912" y="4038"/>
                  <a:pt x="2736" y="4038"/>
                </a:cubicBezTo>
                <a:cubicBezTo>
                  <a:pt x="3830" y="4038"/>
                  <a:pt x="4742" y="3126"/>
                  <a:pt x="4742" y="2032"/>
                </a:cubicBezTo>
                <a:cubicBezTo>
                  <a:pt x="4742" y="802"/>
                  <a:pt x="3747" y="1"/>
                  <a:pt x="2707"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68" name="Google Shape;68;p5"/>
          <p:cNvGrpSpPr/>
          <p:nvPr/>
        </p:nvGrpSpPr>
        <p:grpSpPr>
          <a:xfrm rot="-1913837">
            <a:off x="225812" y="628671"/>
            <a:ext cx="285092" cy="137803"/>
            <a:chOff x="5301168" y="1963641"/>
            <a:chExt cx="285091" cy="103352"/>
          </a:xfrm>
        </p:grpSpPr>
        <p:sp>
          <p:nvSpPr>
            <p:cNvPr id="69" name="Google Shape;69;p5"/>
            <p:cNvSpPr/>
            <p:nvPr/>
          </p:nvSpPr>
          <p:spPr>
            <a:xfrm>
              <a:off x="5351318" y="2016793"/>
              <a:ext cx="184700" cy="25"/>
            </a:xfrm>
            <a:custGeom>
              <a:avLst/>
              <a:gdLst/>
              <a:ahLst/>
              <a:cxnLst/>
              <a:rect l="l" t="t" r="r" b="b"/>
              <a:pathLst>
                <a:path w="7388" h="1" fill="none" extrusionOk="0">
                  <a:moveTo>
                    <a:pt x="7387" y="1"/>
                  </a:moveTo>
                  <a:lnTo>
                    <a:pt x="1" y="1"/>
                  </a:lnTo>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0" name="Google Shape;70;p5"/>
            <p:cNvSpPr/>
            <p:nvPr/>
          </p:nvSpPr>
          <p:spPr>
            <a:xfrm>
              <a:off x="5485159" y="1963641"/>
              <a:ext cx="101100" cy="101100"/>
            </a:xfrm>
            <a:custGeom>
              <a:avLst/>
              <a:gdLst/>
              <a:ahLst/>
              <a:cxnLst/>
              <a:rect l="l" t="t" r="r" b="b"/>
              <a:pathLst>
                <a:path w="4044" h="4044" extrusionOk="0">
                  <a:moveTo>
                    <a:pt x="2037" y="0"/>
                  </a:moveTo>
                  <a:cubicBezTo>
                    <a:pt x="912" y="0"/>
                    <a:pt x="1" y="912"/>
                    <a:pt x="1" y="2037"/>
                  </a:cubicBezTo>
                  <a:cubicBezTo>
                    <a:pt x="1" y="3162"/>
                    <a:pt x="912" y="4043"/>
                    <a:pt x="2037" y="4043"/>
                  </a:cubicBezTo>
                  <a:cubicBezTo>
                    <a:pt x="3131" y="4043"/>
                    <a:pt x="4043" y="3162"/>
                    <a:pt x="4043" y="2037"/>
                  </a:cubicBezTo>
                  <a:cubicBezTo>
                    <a:pt x="4043" y="912"/>
                    <a:pt x="3131" y="0"/>
                    <a:pt x="2037"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1" name="Google Shape;71;p5"/>
            <p:cNvSpPr/>
            <p:nvPr/>
          </p:nvSpPr>
          <p:spPr>
            <a:xfrm>
              <a:off x="5301168" y="1965893"/>
              <a:ext cx="101100" cy="101100"/>
            </a:xfrm>
            <a:custGeom>
              <a:avLst/>
              <a:gdLst/>
              <a:ahLst/>
              <a:cxnLst/>
              <a:rect l="l" t="t" r="r" b="b"/>
              <a:pathLst>
                <a:path w="4044" h="4044" extrusionOk="0">
                  <a:moveTo>
                    <a:pt x="2007" y="0"/>
                  </a:moveTo>
                  <a:cubicBezTo>
                    <a:pt x="913" y="0"/>
                    <a:pt x="1" y="912"/>
                    <a:pt x="1" y="2037"/>
                  </a:cubicBezTo>
                  <a:cubicBezTo>
                    <a:pt x="1" y="3162"/>
                    <a:pt x="913" y="4043"/>
                    <a:pt x="2007" y="4043"/>
                  </a:cubicBezTo>
                  <a:cubicBezTo>
                    <a:pt x="3132" y="4043"/>
                    <a:pt x="4043" y="3162"/>
                    <a:pt x="4043" y="2037"/>
                  </a:cubicBezTo>
                  <a:cubicBezTo>
                    <a:pt x="4043" y="912"/>
                    <a:pt x="3132" y="0"/>
                    <a:pt x="2007"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72" name="Google Shape;72;p5"/>
          <p:cNvSpPr/>
          <p:nvPr/>
        </p:nvSpPr>
        <p:spPr>
          <a:xfrm>
            <a:off x="8837626" y="478484"/>
            <a:ext cx="72225" cy="95267"/>
          </a:xfrm>
          <a:custGeom>
            <a:avLst/>
            <a:gdLst/>
            <a:ahLst/>
            <a:cxnLst/>
            <a:rect l="l" t="t" r="r" b="b"/>
            <a:pathLst>
              <a:path w="2889" h="2858" extrusionOk="0">
                <a:moveTo>
                  <a:pt x="1429" y="0"/>
                </a:moveTo>
                <a:cubicBezTo>
                  <a:pt x="639" y="0"/>
                  <a:pt x="1" y="638"/>
                  <a:pt x="1" y="1429"/>
                </a:cubicBezTo>
                <a:cubicBezTo>
                  <a:pt x="1" y="2219"/>
                  <a:pt x="639" y="2857"/>
                  <a:pt x="1429" y="2857"/>
                </a:cubicBezTo>
                <a:cubicBezTo>
                  <a:pt x="2250" y="2857"/>
                  <a:pt x="2888" y="2219"/>
                  <a:pt x="2888" y="1429"/>
                </a:cubicBezTo>
                <a:cubicBezTo>
                  <a:pt x="2888" y="638"/>
                  <a:pt x="2250" y="0"/>
                  <a:pt x="14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4015378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73"/>
        <p:cNvGrpSpPr/>
        <p:nvPr/>
      </p:nvGrpSpPr>
      <p:grpSpPr>
        <a:xfrm>
          <a:off x="0" y="0"/>
          <a:ext cx="0" cy="0"/>
          <a:chOff x="0" y="0"/>
          <a:chExt cx="0" cy="0"/>
        </a:xfrm>
      </p:grpSpPr>
      <p:sp>
        <p:nvSpPr>
          <p:cNvPr id="74" name="Google Shape;74;p6"/>
          <p:cNvSpPr/>
          <p:nvPr/>
        </p:nvSpPr>
        <p:spPr>
          <a:xfrm>
            <a:off x="111300" y="147000"/>
            <a:ext cx="8921400" cy="656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5" name="Google Shape;75;p6"/>
          <p:cNvSpPr txBox="1">
            <a:spLocks noGrp="1"/>
          </p:cNvSpPr>
          <p:nvPr>
            <p:ph type="title"/>
          </p:nvPr>
        </p:nvSpPr>
        <p:spPr>
          <a:xfrm>
            <a:off x="713225" y="719328"/>
            <a:ext cx="77268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76" name="Google Shape;76;p6"/>
          <p:cNvSpPr/>
          <p:nvPr/>
        </p:nvSpPr>
        <p:spPr>
          <a:xfrm rot="8749643">
            <a:off x="8574386" y="641569"/>
            <a:ext cx="239669" cy="330219"/>
          </a:xfrm>
          <a:custGeom>
            <a:avLst/>
            <a:gdLst/>
            <a:ahLst/>
            <a:cxnLst/>
            <a:rect l="l" t="t" r="r" b="b"/>
            <a:pathLst>
              <a:path w="5381" h="8451" fill="none" extrusionOk="0">
                <a:moveTo>
                  <a:pt x="5381" y="1"/>
                </a:moveTo>
                <a:lnTo>
                  <a:pt x="1" y="4226"/>
                </a:lnTo>
                <a:lnTo>
                  <a:pt x="5381" y="8451"/>
                </a:lnTo>
              </a:path>
            </a:pathLst>
          </a:custGeom>
          <a:solidFill>
            <a:schemeClr val="accent1"/>
          </a:solid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7" name="Google Shape;77;p6"/>
          <p:cNvSpPr/>
          <p:nvPr/>
        </p:nvSpPr>
        <p:spPr>
          <a:xfrm>
            <a:off x="8595851" y="952924"/>
            <a:ext cx="118575" cy="134600"/>
          </a:xfrm>
          <a:custGeom>
            <a:avLst/>
            <a:gdLst/>
            <a:ahLst/>
            <a:cxnLst/>
            <a:rect l="l" t="t" r="r" b="b"/>
            <a:pathLst>
              <a:path w="4743" h="4038" extrusionOk="0">
                <a:moveTo>
                  <a:pt x="2707" y="1"/>
                </a:moveTo>
                <a:cubicBezTo>
                  <a:pt x="2205" y="1"/>
                  <a:pt x="1693" y="187"/>
                  <a:pt x="1277" y="603"/>
                </a:cubicBezTo>
                <a:cubicBezTo>
                  <a:pt x="0" y="1880"/>
                  <a:pt x="912" y="4038"/>
                  <a:pt x="2736" y="4038"/>
                </a:cubicBezTo>
                <a:cubicBezTo>
                  <a:pt x="3830" y="4038"/>
                  <a:pt x="4742" y="3126"/>
                  <a:pt x="4742" y="2032"/>
                </a:cubicBezTo>
                <a:cubicBezTo>
                  <a:pt x="4742" y="802"/>
                  <a:pt x="3747" y="1"/>
                  <a:pt x="27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8" name="Google Shape;78;p6"/>
          <p:cNvSpPr/>
          <p:nvPr/>
        </p:nvSpPr>
        <p:spPr>
          <a:xfrm>
            <a:off x="8636572" y="590409"/>
            <a:ext cx="261422" cy="298497"/>
          </a:xfrm>
          <a:custGeom>
            <a:avLst/>
            <a:gdLst/>
            <a:ahLst/>
            <a:cxnLst/>
            <a:rect l="l" t="t" r="r" b="b"/>
            <a:pathLst>
              <a:path w="4743" h="4061" extrusionOk="0">
                <a:moveTo>
                  <a:pt x="2690" y="1"/>
                </a:moveTo>
                <a:cubicBezTo>
                  <a:pt x="2194" y="1"/>
                  <a:pt x="1688" y="185"/>
                  <a:pt x="1278" y="596"/>
                </a:cubicBezTo>
                <a:cubicBezTo>
                  <a:pt x="1" y="1872"/>
                  <a:pt x="913" y="4061"/>
                  <a:pt x="2706" y="4061"/>
                </a:cubicBezTo>
                <a:cubicBezTo>
                  <a:pt x="3831" y="4061"/>
                  <a:pt x="4743" y="3149"/>
                  <a:pt x="4743" y="2055"/>
                </a:cubicBezTo>
                <a:cubicBezTo>
                  <a:pt x="4743" y="818"/>
                  <a:pt x="3736" y="1"/>
                  <a:pt x="26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9" name="Google Shape;79;p6"/>
          <p:cNvSpPr/>
          <p:nvPr/>
        </p:nvSpPr>
        <p:spPr>
          <a:xfrm rot="1215521">
            <a:off x="425488" y="518920"/>
            <a:ext cx="239671" cy="330213"/>
          </a:xfrm>
          <a:custGeom>
            <a:avLst/>
            <a:gdLst/>
            <a:ahLst/>
            <a:cxnLst/>
            <a:rect l="l" t="t" r="r" b="b"/>
            <a:pathLst>
              <a:path w="5381" h="8451" fill="none" extrusionOk="0">
                <a:moveTo>
                  <a:pt x="5381" y="1"/>
                </a:moveTo>
                <a:lnTo>
                  <a:pt x="1" y="4226"/>
                </a:lnTo>
                <a:lnTo>
                  <a:pt x="5381" y="8451"/>
                </a:lnTo>
              </a:path>
            </a:pathLst>
          </a:custGeom>
          <a:solidFill>
            <a:schemeClr val="lt2"/>
          </a:solid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0" name="Google Shape;80;p6"/>
          <p:cNvSpPr/>
          <p:nvPr/>
        </p:nvSpPr>
        <p:spPr>
          <a:xfrm rot="-2700000">
            <a:off x="557466" y="828007"/>
            <a:ext cx="84374" cy="96165"/>
          </a:xfrm>
          <a:custGeom>
            <a:avLst/>
            <a:gdLst/>
            <a:ahLst/>
            <a:cxnLst/>
            <a:rect l="l" t="t" r="r" b="b"/>
            <a:pathLst>
              <a:path w="3375" h="2885" extrusionOk="0">
                <a:moveTo>
                  <a:pt x="1912" y="1"/>
                </a:moveTo>
                <a:cubicBezTo>
                  <a:pt x="1561" y="1"/>
                  <a:pt x="1204" y="131"/>
                  <a:pt x="912" y="422"/>
                </a:cubicBezTo>
                <a:cubicBezTo>
                  <a:pt x="0" y="1334"/>
                  <a:pt x="669" y="2884"/>
                  <a:pt x="1946" y="2884"/>
                </a:cubicBezTo>
                <a:cubicBezTo>
                  <a:pt x="2736" y="2884"/>
                  <a:pt x="3374" y="2246"/>
                  <a:pt x="3374" y="1456"/>
                </a:cubicBezTo>
                <a:cubicBezTo>
                  <a:pt x="3374" y="588"/>
                  <a:pt x="2657" y="1"/>
                  <a:pt x="19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1" name="Google Shape;81;p6"/>
          <p:cNvSpPr/>
          <p:nvPr/>
        </p:nvSpPr>
        <p:spPr>
          <a:xfrm rot="-2700000">
            <a:off x="621595" y="525421"/>
            <a:ext cx="118574" cy="134599"/>
          </a:xfrm>
          <a:custGeom>
            <a:avLst/>
            <a:gdLst/>
            <a:ahLst/>
            <a:cxnLst/>
            <a:rect l="l" t="t" r="r" b="b"/>
            <a:pathLst>
              <a:path w="4743" h="4038" extrusionOk="0">
                <a:moveTo>
                  <a:pt x="2707" y="1"/>
                </a:moveTo>
                <a:cubicBezTo>
                  <a:pt x="2205" y="1"/>
                  <a:pt x="1693" y="187"/>
                  <a:pt x="1277" y="603"/>
                </a:cubicBezTo>
                <a:cubicBezTo>
                  <a:pt x="0" y="1880"/>
                  <a:pt x="912" y="4038"/>
                  <a:pt x="2736" y="4038"/>
                </a:cubicBezTo>
                <a:cubicBezTo>
                  <a:pt x="3830" y="4038"/>
                  <a:pt x="4742" y="3126"/>
                  <a:pt x="4742" y="2032"/>
                </a:cubicBezTo>
                <a:cubicBezTo>
                  <a:pt x="4742" y="802"/>
                  <a:pt x="3747" y="1"/>
                  <a:pt x="27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82" name="Google Shape;82;p6"/>
          <p:cNvGrpSpPr/>
          <p:nvPr/>
        </p:nvGrpSpPr>
        <p:grpSpPr>
          <a:xfrm rot="-1913837">
            <a:off x="225812" y="628671"/>
            <a:ext cx="285092" cy="137803"/>
            <a:chOff x="5301168" y="1963641"/>
            <a:chExt cx="285091" cy="103352"/>
          </a:xfrm>
        </p:grpSpPr>
        <p:sp>
          <p:nvSpPr>
            <p:cNvPr id="83" name="Google Shape;83;p6"/>
            <p:cNvSpPr/>
            <p:nvPr/>
          </p:nvSpPr>
          <p:spPr>
            <a:xfrm>
              <a:off x="5351318" y="2016793"/>
              <a:ext cx="184700" cy="25"/>
            </a:xfrm>
            <a:custGeom>
              <a:avLst/>
              <a:gdLst/>
              <a:ahLst/>
              <a:cxnLst/>
              <a:rect l="l" t="t" r="r" b="b"/>
              <a:pathLst>
                <a:path w="7388" h="1" fill="none" extrusionOk="0">
                  <a:moveTo>
                    <a:pt x="7387" y="1"/>
                  </a:moveTo>
                  <a:lnTo>
                    <a:pt x="1" y="1"/>
                  </a:lnTo>
                </a:path>
              </a:pathLst>
            </a:custGeom>
            <a:solidFill>
              <a:schemeClr val="dk2"/>
            </a:solid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4" name="Google Shape;84;p6"/>
            <p:cNvSpPr/>
            <p:nvPr/>
          </p:nvSpPr>
          <p:spPr>
            <a:xfrm>
              <a:off x="5485159" y="1963641"/>
              <a:ext cx="101100" cy="101100"/>
            </a:xfrm>
            <a:custGeom>
              <a:avLst/>
              <a:gdLst/>
              <a:ahLst/>
              <a:cxnLst/>
              <a:rect l="l" t="t" r="r" b="b"/>
              <a:pathLst>
                <a:path w="4044" h="4044" extrusionOk="0">
                  <a:moveTo>
                    <a:pt x="2037" y="0"/>
                  </a:moveTo>
                  <a:cubicBezTo>
                    <a:pt x="912" y="0"/>
                    <a:pt x="1" y="912"/>
                    <a:pt x="1" y="2037"/>
                  </a:cubicBezTo>
                  <a:cubicBezTo>
                    <a:pt x="1" y="3162"/>
                    <a:pt x="912" y="4043"/>
                    <a:pt x="2037" y="4043"/>
                  </a:cubicBezTo>
                  <a:cubicBezTo>
                    <a:pt x="3131" y="4043"/>
                    <a:pt x="4043" y="3162"/>
                    <a:pt x="4043" y="2037"/>
                  </a:cubicBezTo>
                  <a:cubicBezTo>
                    <a:pt x="4043" y="912"/>
                    <a:pt x="3131" y="0"/>
                    <a:pt x="20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5" name="Google Shape;85;p6"/>
            <p:cNvSpPr/>
            <p:nvPr/>
          </p:nvSpPr>
          <p:spPr>
            <a:xfrm>
              <a:off x="5301168" y="1965893"/>
              <a:ext cx="101100" cy="101100"/>
            </a:xfrm>
            <a:custGeom>
              <a:avLst/>
              <a:gdLst/>
              <a:ahLst/>
              <a:cxnLst/>
              <a:rect l="l" t="t" r="r" b="b"/>
              <a:pathLst>
                <a:path w="4044" h="4044" extrusionOk="0">
                  <a:moveTo>
                    <a:pt x="2007" y="0"/>
                  </a:moveTo>
                  <a:cubicBezTo>
                    <a:pt x="913" y="0"/>
                    <a:pt x="1" y="912"/>
                    <a:pt x="1" y="2037"/>
                  </a:cubicBezTo>
                  <a:cubicBezTo>
                    <a:pt x="1" y="3162"/>
                    <a:pt x="913" y="4043"/>
                    <a:pt x="2007" y="4043"/>
                  </a:cubicBezTo>
                  <a:cubicBezTo>
                    <a:pt x="3132" y="4043"/>
                    <a:pt x="4043" y="3162"/>
                    <a:pt x="4043" y="2037"/>
                  </a:cubicBezTo>
                  <a:cubicBezTo>
                    <a:pt x="4043" y="912"/>
                    <a:pt x="3132" y="0"/>
                    <a:pt x="20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86" name="Google Shape;86;p6"/>
          <p:cNvSpPr/>
          <p:nvPr/>
        </p:nvSpPr>
        <p:spPr>
          <a:xfrm>
            <a:off x="8452626" y="705784"/>
            <a:ext cx="118575" cy="134600"/>
          </a:xfrm>
          <a:custGeom>
            <a:avLst/>
            <a:gdLst/>
            <a:ahLst/>
            <a:cxnLst/>
            <a:rect l="l" t="t" r="r" b="b"/>
            <a:pathLst>
              <a:path w="4743" h="4038" extrusionOk="0">
                <a:moveTo>
                  <a:pt x="2707" y="1"/>
                </a:moveTo>
                <a:cubicBezTo>
                  <a:pt x="2205" y="1"/>
                  <a:pt x="1693" y="187"/>
                  <a:pt x="1277" y="603"/>
                </a:cubicBezTo>
                <a:cubicBezTo>
                  <a:pt x="0" y="1880"/>
                  <a:pt x="912" y="4038"/>
                  <a:pt x="2736" y="4038"/>
                </a:cubicBezTo>
                <a:cubicBezTo>
                  <a:pt x="3830" y="4038"/>
                  <a:pt x="4742" y="3126"/>
                  <a:pt x="4742" y="2032"/>
                </a:cubicBezTo>
                <a:cubicBezTo>
                  <a:pt x="4742" y="802"/>
                  <a:pt x="3747" y="1"/>
                  <a:pt x="27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2118498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reserve="1">
  <p:cSld name="One column text">
    <p:spTree>
      <p:nvGrpSpPr>
        <p:cNvPr id="1" name="Shape 87"/>
        <p:cNvGrpSpPr/>
        <p:nvPr/>
      </p:nvGrpSpPr>
      <p:grpSpPr>
        <a:xfrm>
          <a:off x="0" y="0"/>
          <a:ext cx="0" cy="0"/>
          <a:chOff x="0" y="0"/>
          <a:chExt cx="0" cy="0"/>
        </a:xfrm>
      </p:grpSpPr>
      <p:sp>
        <p:nvSpPr>
          <p:cNvPr id="88" name="Google Shape;88;p7"/>
          <p:cNvSpPr/>
          <p:nvPr/>
        </p:nvSpPr>
        <p:spPr>
          <a:xfrm>
            <a:off x="111300" y="147000"/>
            <a:ext cx="8921400" cy="6564000"/>
          </a:xfrm>
          <a:prstGeom prst="rect">
            <a:avLst/>
          </a:prstGeom>
          <a:solidFill>
            <a:srgbClr val="FA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89" name="Google Shape;89;p7"/>
          <p:cNvGrpSpPr/>
          <p:nvPr/>
        </p:nvGrpSpPr>
        <p:grpSpPr>
          <a:xfrm rot="-1913837">
            <a:off x="8291581" y="550735"/>
            <a:ext cx="424052" cy="421068"/>
            <a:chOff x="5311900" y="1841850"/>
            <a:chExt cx="424050" cy="315800"/>
          </a:xfrm>
        </p:grpSpPr>
        <p:sp>
          <p:nvSpPr>
            <p:cNvPr id="90" name="Google Shape;90;p7"/>
            <p:cNvSpPr/>
            <p:nvPr/>
          </p:nvSpPr>
          <p:spPr>
            <a:xfrm>
              <a:off x="5362050" y="1999550"/>
              <a:ext cx="184700" cy="25"/>
            </a:xfrm>
            <a:custGeom>
              <a:avLst/>
              <a:gdLst/>
              <a:ahLst/>
              <a:cxnLst/>
              <a:rect l="l" t="t" r="r" b="b"/>
              <a:pathLst>
                <a:path w="7388" h="1" fill="none" extrusionOk="0">
                  <a:moveTo>
                    <a:pt x="7387" y="1"/>
                  </a:moveTo>
                  <a:lnTo>
                    <a:pt x="1" y="1"/>
                  </a:lnTo>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1" name="Google Shape;91;p7"/>
            <p:cNvSpPr/>
            <p:nvPr/>
          </p:nvSpPr>
          <p:spPr>
            <a:xfrm>
              <a:off x="5546725" y="1881775"/>
              <a:ext cx="148950" cy="235600"/>
            </a:xfrm>
            <a:custGeom>
              <a:avLst/>
              <a:gdLst/>
              <a:ahLst/>
              <a:cxnLst/>
              <a:rect l="l" t="t" r="r" b="b"/>
              <a:pathLst>
                <a:path w="5958" h="9424" fill="none" extrusionOk="0">
                  <a:moveTo>
                    <a:pt x="5958" y="1"/>
                  </a:moveTo>
                  <a:lnTo>
                    <a:pt x="0" y="4712"/>
                  </a:lnTo>
                  <a:lnTo>
                    <a:pt x="5958" y="9423"/>
                  </a:lnTo>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2" name="Google Shape;92;p7"/>
            <p:cNvSpPr/>
            <p:nvPr/>
          </p:nvSpPr>
          <p:spPr>
            <a:xfrm>
              <a:off x="5642450" y="1841850"/>
              <a:ext cx="93500" cy="79475"/>
            </a:xfrm>
            <a:custGeom>
              <a:avLst/>
              <a:gdLst/>
              <a:ahLst/>
              <a:cxnLst/>
              <a:rect l="l" t="t" r="r" b="b"/>
              <a:pathLst>
                <a:path w="3740" h="3179" extrusionOk="0">
                  <a:moveTo>
                    <a:pt x="2128" y="1"/>
                  </a:moveTo>
                  <a:cubicBezTo>
                    <a:pt x="1732" y="1"/>
                    <a:pt x="1330" y="147"/>
                    <a:pt x="1004" y="473"/>
                  </a:cubicBezTo>
                  <a:cubicBezTo>
                    <a:pt x="1" y="1476"/>
                    <a:pt x="700" y="3178"/>
                    <a:pt x="2129" y="3178"/>
                  </a:cubicBezTo>
                  <a:cubicBezTo>
                    <a:pt x="3010" y="3178"/>
                    <a:pt x="3740" y="2479"/>
                    <a:pt x="3740" y="1598"/>
                  </a:cubicBezTo>
                  <a:cubicBezTo>
                    <a:pt x="3740" y="633"/>
                    <a:pt x="2950" y="1"/>
                    <a:pt x="2128"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3" name="Google Shape;93;p7"/>
            <p:cNvSpPr/>
            <p:nvPr/>
          </p:nvSpPr>
          <p:spPr>
            <a:xfrm>
              <a:off x="5642450" y="2077425"/>
              <a:ext cx="93500" cy="80225"/>
            </a:xfrm>
            <a:custGeom>
              <a:avLst/>
              <a:gdLst/>
              <a:ahLst/>
              <a:cxnLst/>
              <a:rect l="l" t="t" r="r" b="b"/>
              <a:pathLst>
                <a:path w="3740" h="3209" extrusionOk="0">
                  <a:moveTo>
                    <a:pt x="2128" y="1"/>
                  </a:moveTo>
                  <a:cubicBezTo>
                    <a:pt x="1732" y="1"/>
                    <a:pt x="1330" y="147"/>
                    <a:pt x="1004" y="473"/>
                  </a:cubicBezTo>
                  <a:cubicBezTo>
                    <a:pt x="1" y="1476"/>
                    <a:pt x="700" y="3208"/>
                    <a:pt x="2129" y="3208"/>
                  </a:cubicBezTo>
                  <a:cubicBezTo>
                    <a:pt x="3010" y="3208"/>
                    <a:pt x="3740" y="2479"/>
                    <a:pt x="3740" y="1597"/>
                  </a:cubicBezTo>
                  <a:cubicBezTo>
                    <a:pt x="3740" y="633"/>
                    <a:pt x="2950" y="1"/>
                    <a:pt x="2128"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4" name="Google Shape;94;p7"/>
            <p:cNvSpPr/>
            <p:nvPr/>
          </p:nvSpPr>
          <p:spPr>
            <a:xfrm>
              <a:off x="5495800" y="1948650"/>
              <a:ext cx="101100" cy="101100"/>
            </a:xfrm>
            <a:custGeom>
              <a:avLst/>
              <a:gdLst/>
              <a:ahLst/>
              <a:cxnLst/>
              <a:rect l="l" t="t" r="r" b="b"/>
              <a:pathLst>
                <a:path w="4044" h="4044" extrusionOk="0">
                  <a:moveTo>
                    <a:pt x="2037" y="0"/>
                  </a:moveTo>
                  <a:cubicBezTo>
                    <a:pt x="912" y="0"/>
                    <a:pt x="1" y="912"/>
                    <a:pt x="1" y="2037"/>
                  </a:cubicBezTo>
                  <a:cubicBezTo>
                    <a:pt x="1" y="3162"/>
                    <a:pt x="912" y="4043"/>
                    <a:pt x="2037" y="4043"/>
                  </a:cubicBezTo>
                  <a:cubicBezTo>
                    <a:pt x="3131" y="4043"/>
                    <a:pt x="4043" y="3162"/>
                    <a:pt x="4043" y="2037"/>
                  </a:cubicBezTo>
                  <a:cubicBezTo>
                    <a:pt x="4043" y="912"/>
                    <a:pt x="3131" y="0"/>
                    <a:pt x="2037"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5" name="Google Shape;95;p7"/>
            <p:cNvSpPr/>
            <p:nvPr/>
          </p:nvSpPr>
          <p:spPr>
            <a:xfrm>
              <a:off x="5311900" y="1948650"/>
              <a:ext cx="101100" cy="101100"/>
            </a:xfrm>
            <a:custGeom>
              <a:avLst/>
              <a:gdLst/>
              <a:ahLst/>
              <a:cxnLst/>
              <a:rect l="l" t="t" r="r" b="b"/>
              <a:pathLst>
                <a:path w="4044" h="4044" extrusionOk="0">
                  <a:moveTo>
                    <a:pt x="2007" y="0"/>
                  </a:moveTo>
                  <a:cubicBezTo>
                    <a:pt x="913" y="0"/>
                    <a:pt x="1" y="912"/>
                    <a:pt x="1" y="2037"/>
                  </a:cubicBezTo>
                  <a:cubicBezTo>
                    <a:pt x="1" y="3162"/>
                    <a:pt x="913" y="4043"/>
                    <a:pt x="2007" y="4043"/>
                  </a:cubicBezTo>
                  <a:cubicBezTo>
                    <a:pt x="3132" y="4043"/>
                    <a:pt x="4043" y="3162"/>
                    <a:pt x="4043" y="2037"/>
                  </a:cubicBezTo>
                  <a:cubicBezTo>
                    <a:pt x="4043" y="912"/>
                    <a:pt x="3132" y="0"/>
                    <a:pt x="2007" y="0"/>
                  </a:cubicBezTo>
                  <a:close/>
                </a:path>
              </a:pathLst>
            </a:custGeom>
            <a:solidFill>
              <a:srgbClr val="84B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96" name="Google Shape;96;p7"/>
          <p:cNvSpPr/>
          <p:nvPr/>
        </p:nvSpPr>
        <p:spPr>
          <a:xfrm>
            <a:off x="481525" y="622468"/>
            <a:ext cx="190750" cy="33"/>
          </a:xfrm>
          <a:custGeom>
            <a:avLst/>
            <a:gdLst/>
            <a:ahLst/>
            <a:cxnLst/>
            <a:rect l="l" t="t" r="r" b="b"/>
            <a:pathLst>
              <a:path w="7630" h="1" fill="none" extrusionOk="0">
                <a:moveTo>
                  <a:pt x="0" y="1"/>
                </a:moveTo>
                <a:lnTo>
                  <a:pt x="7629" y="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7" name="Google Shape;97;p7"/>
          <p:cNvSpPr/>
          <p:nvPr/>
        </p:nvSpPr>
        <p:spPr>
          <a:xfrm>
            <a:off x="664651" y="481634"/>
            <a:ext cx="134525" cy="281700"/>
          </a:xfrm>
          <a:custGeom>
            <a:avLst/>
            <a:gdLst/>
            <a:ahLst/>
            <a:cxnLst/>
            <a:rect l="l" t="t" r="r" b="b"/>
            <a:pathLst>
              <a:path w="5381" h="8451" fill="none" extrusionOk="0">
                <a:moveTo>
                  <a:pt x="5381" y="1"/>
                </a:moveTo>
                <a:lnTo>
                  <a:pt x="1" y="4226"/>
                </a:lnTo>
                <a:lnTo>
                  <a:pt x="5381" y="845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8" name="Google Shape;98;p7"/>
          <p:cNvSpPr/>
          <p:nvPr/>
        </p:nvSpPr>
        <p:spPr>
          <a:xfrm>
            <a:off x="750526" y="433134"/>
            <a:ext cx="84375" cy="96167"/>
          </a:xfrm>
          <a:custGeom>
            <a:avLst/>
            <a:gdLst/>
            <a:ahLst/>
            <a:cxnLst/>
            <a:rect l="l" t="t" r="r" b="b"/>
            <a:pathLst>
              <a:path w="3375" h="2885" extrusionOk="0">
                <a:moveTo>
                  <a:pt x="1912" y="1"/>
                </a:moveTo>
                <a:cubicBezTo>
                  <a:pt x="1561" y="1"/>
                  <a:pt x="1204" y="131"/>
                  <a:pt x="912" y="422"/>
                </a:cubicBezTo>
                <a:cubicBezTo>
                  <a:pt x="0" y="1334"/>
                  <a:pt x="669" y="2884"/>
                  <a:pt x="1946" y="2884"/>
                </a:cubicBezTo>
                <a:cubicBezTo>
                  <a:pt x="2736" y="2884"/>
                  <a:pt x="3374" y="2246"/>
                  <a:pt x="3374" y="1456"/>
                </a:cubicBezTo>
                <a:cubicBezTo>
                  <a:pt x="3374" y="588"/>
                  <a:pt x="2657" y="1"/>
                  <a:pt x="1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9" name="Google Shape;99;p7"/>
          <p:cNvSpPr/>
          <p:nvPr/>
        </p:nvSpPr>
        <p:spPr>
          <a:xfrm>
            <a:off x="762676" y="715700"/>
            <a:ext cx="72225" cy="95267"/>
          </a:xfrm>
          <a:custGeom>
            <a:avLst/>
            <a:gdLst/>
            <a:ahLst/>
            <a:cxnLst/>
            <a:rect l="l" t="t" r="r" b="b"/>
            <a:pathLst>
              <a:path w="2889" h="2858" extrusionOk="0">
                <a:moveTo>
                  <a:pt x="1429" y="0"/>
                </a:moveTo>
                <a:cubicBezTo>
                  <a:pt x="639" y="0"/>
                  <a:pt x="1" y="638"/>
                  <a:pt x="1" y="1429"/>
                </a:cubicBezTo>
                <a:cubicBezTo>
                  <a:pt x="1" y="2219"/>
                  <a:pt x="639" y="2857"/>
                  <a:pt x="1429" y="2857"/>
                </a:cubicBezTo>
                <a:cubicBezTo>
                  <a:pt x="2250" y="2857"/>
                  <a:pt x="2888" y="2219"/>
                  <a:pt x="2888" y="1429"/>
                </a:cubicBezTo>
                <a:cubicBezTo>
                  <a:pt x="2888" y="638"/>
                  <a:pt x="2250" y="0"/>
                  <a:pt x="1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0" name="Google Shape;100;p7"/>
          <p:cNvSpPr/>
          <p:nvPr/>
        </p:nvSpPr>
        <p:spPr>
          <a:xfrm>
            <a:off x="597026" y="554767"/>
            <a:ext cx="118575" cy="134600"/>
          </a:xfrm>
          <a:custGeom>
            <a:avLst/>
            <a:gdLst/>
            <a:ahLst/>
            <a:cxnLst/>
            <a:rect l="l" t="t" r="r" b="b"/>
            <a:pathLst>
              <a:path w="4743" h="4038" extrusionOk="0">
                <a:moveTo>
                  <a:pt x="2707" y="1"/>
                </a:moveTo>
                <a:cubicBezTo>
                  <a:pt x="2205" y="1"/>
                  <a:pt x="1693" y="187"/>
                  <a:pt x="1277" y="603"/>
                </a:cubicBezTo>
                <a:cubicBezTo>
                  <a:pt x="0" y="1880"/>
                  <a:pt x="912" y="4038"/>
                  <a:pt x="2736" y="4038"/>
                </a:cubicBezTo>
                <a:cubicBezTo>
                  <a:pt x="3830" y="4038"/>
                  <a:pt x="4742" y="3126"/>
                  <a:pt x="4742" y="2032"/>
                </a:cubicBezTo>
                <a:cubicBezTo>
                  <a:pt x="4742" y="802"/>
                  <a:pt x="3747" y="1"/>
                  <a:pt x="2707"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1" name="Google Shape;101;p7"/>
          <p:cNvSpPr/>
          <p:nvPr/>
        </p:nvSpPr>
        <p:spPr>
          <a:xfrm>
            <a:off x="347776" y="481634"/>
            <a:ext cx="133775" cy="281700"/>
          </a:xfrm>
          <a:custGeom>
            <a:avLst/>
            <a:gdLst/>
            <a:ahLst/>
            <a:cxnLst/>
            <a:rect l="l" t="t" r="r" b="b"/>
            <a:pathLst>
              <a:path w="5351" h="8451" fill="none" extrusionOk="0">
                <a:moveTo>
                  <a:pt x="1" y="1"/>
                </a:moveTo>
                <a:lnTo>
                  <a:pt x="5350" y="4226"/>
                </a:lnTo>
                <a:lnTo>
                  <a:pt x="1" y="8451"/>
                </a:lnTo>
              </a:path>
            </a:pathLst>
          </a:custGeom>
          <a:noFill/>
          <a:ln w="9875" cap="flat" cmpd="sng">
            <a:solidFill>
              <a:srgbClr val="84B6B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2" name="Google Shape;102;p7"/>
          <p:cNvSpPr/>
          <p:nvPr/>
        </p:nvSpPr>
        <p:spPr>
          <a:xfrm>
            <a:off x="413876" y="554001"/>
            <a:ext cx="118575" cy="135367"/>
          </a:xfrm>
          <a:custGeom>
            <a:avLst/>
            <a:gdLst/>
            <a:ahLst/>
            <a:cxnLst/>
            <a:rect l="l" t="t" r="r" b="b"/>
            <a:pathLst>
              <a:path w="4743" h="4061" extrusionOk="0">
                <a:moveTo>
                  <a:pt x="2690" y="1"/>
                </a:moveTo>
                <a:cubicBezTo>
                  <a:pt x="2194" y="1"/>
                  <a:pt x="1688" y="185"/>
                  <a:pt x="1278" y="596"/>
                </a:cubicBezTo>
                <a:cubicBezTo>
                  <a:pt x="1" y="1872"/>
                  <a:pt x="913" y="4061"/>
                  <a:pt x="2706" y="4061"/>
                </a:cubicBezTo>
                <a:cubicBezTo>
                  <a:pt x="3831" y="4061"/>
                  <a:pt x="4743" y="3149"/>
                  <a:pt x="4743" y="2055"/>
                </a:cubicBezTo>
                <a:cubicBezTo>
                  <a:pt x="4743" y="818"/>
                  <a:pt x="3736" y="1"/>
                  <a:pt x="2690" y="1"/>
                </a:cubicBezTo>
                <a:close/>
              </a:path>
            </a:pathLst>
          </a:custGeom>
          <a:solidFill>
            <a:srgbClr val="DE8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3" name="Google Shape;103;p7"/>
          <p:cNvSpPr/>
          <p:nvPr/>
        </p:nvSpPr>
        <p:spPr>
          <a:xfrm>
            <a:off x="299901" y="433134"/>
            <a:ext cx="83625" cy="96167"/>
          </a:xfrm>
          <a:custGeom>
            <a:avLst/>
            <a:gdLst/>
            <a:ahLst/>
            <a:cxnLst/>
            <a:rect l="l" t="t" r="r" b="b"/>
            <a:pathLst>
              <a:path w="3345" h="2885" extrusionOk="0">
                <a:moveTo>
                  <a:pt x="1891" y="1"/>
                </a:moveTo>
                <a:cubicBezTo>
                  <a:pt x="1545" y="1"/>
                  <a:pt x="1194" y="131"/>
                  <a:pt x="912" y="422"/>
                </a:cubicBezTo>
                <a:cubicBezTo>
                  <a:pt x="1" y="1334"/>
                  <a:pt x="639" y="2884"/>
                  <a:pt x="1916" y="2884"/>
                </a:cubicBezTo>
                <a:cubicBezTo>
                  <a:pt x="2706" y="2884"/>
                  <a:pt x="3344" y="2246"/>
                  <a:pt x="3344" y="1456"/>
                </a:cubicBezTo>
                <a:cubicBezTo>
                  <a:pt x="3344" y="588"/>
                  <a:pt x="2627" y="1"/>
                  <a:pt x="18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4" name="Google Shape;104;p7"/>
          <p:cNvSpPr/>
          <p:nvPr/>
        </p:nvSpPr>
        <p:spPr>
          <a:xfrm>
            <a:off x="312051" y="715700"/>
            <a:ext cx="71475" cy="95267"/>
          </a:xfrm>
          <a:custGeom>
            <a:avLst/>
            <a:gdLst/>
            <a:ahLst/>
            <a:cxnLst/>
            <a:rect l="l" t="t" r="r" b="b"/>
            <a:pathLst>
              <a:path w="2859" h="2858" extrusionOk="0">
                <a:moveTo>
                  <a:pt x="1430" y="0"/>
                </a:moveTo>
                <a:cubicBezTo>
                  <a:pt x="639" y="0"/>
                  <a:pt x="1" y="638"/>
                  <a:pt x="1" y="1429"/>
                </a:cubicBezTo>
                <a:cubicBezTo>
                  <a:pt x="1" y="2219"/>
                  <a:pt x="639" y="2857"/>
                  <a:pt x="1430" y="2857"/>
                </a:cubicBezTo>
                <a:cubicBezTo>
                  <a:pt x="2220" y="2857"/>
                  <a:pt x="2858" y="2219"/>
                  <a:pt x="2858" y="1429"/>
                </a:cubicBezTo>
                <a:cubicBezTo>
                  <a:pt x="2858" y="638"/>
                  <a:pt x="2220" y="0"/>
                  <a:pt x="1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5" name="Google Shape;105;p7"/>
          <p:cNvSpPr txBox="1">
            <a:spLocks noGrp="1"/>
          </p:cNvSpPr>
          <p:nvPr>
            <p:ph type="title"/>
          </p:nvPr>
        </p:nvSpPr>
        <p:spPr>
          <a:xfrm>
            <a:off x="713225" y="715767"/>
            <a:ext cx="7726800" cy="8172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106" name="Google Shape;106;p7"/>
          <p:cNvSpPr txBox="1">
            <a:spLocks noGrp="1"/>
          </p:cNvSpPr>
          <p:nvPr>
            <p:ph type="subTitle" idx="1"/>
          </p:nvPr>
        </p:nvSpPr>
        <p:spPr>
          <a:xfrm>
            <a:off x="2198300" y="4672729"/>
            <a:ext cx="4747200" cy="1439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1414211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26" Type="http://schemas.openxmlformats.org/officeDocument/2006/relationships/slideLayout" Target="../slideLayouts/slideLayout29.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5" Type="http://schemas.openxmlformats.org/officeDocument/2006/relationships/slideLayout" Target="../slideLayouts/slideLayout28.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29" Type="http://schemas.openxmlformats.org/officeDocument/2006/relationships/slideLayout" Target="../slideLayouts/slideLayout3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24" Type="http://schemas.openxmlformats.org/officeDocument/2006/relationships/slideLayout" Target="../slideLayouts/slideLayout27.xml"/><Relationship Id="rId32" Type="http://schemas.openxmlformats.org/officeDocument/2006/relationships/theme" Target="../theme/theme2.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slideLayout" Target="../slideLayouts/slideLayout26.xml"/><Relationship Id="rId28" Type="http://schemas.openxmlformats.org/officeDocument/2006/relationships/slideLayout" Target="../slideLayouts/slideLayout31.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31" Type="http://schemas.openxmlformats.org/officeDocument/2006/relationships/slideLayout" Target="../slideLayouts/slideLayout34.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 Id="rId27" Type="http://schemas.openxmlformats.org/officeDocument/2006/relationships/slideLayout" Target="../slideLayouts/slideLayout30.xml"/><Relationship Id="rId30"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theme" Target="../theme/theme4.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58.xml"/><Relationship Id="rId2" Type="http://schemas.openxmlformats.org/officeDocument/2006/relationships/slideLayout" Target="../slideLayouts/slideLayout57.xml"/><Relationship Id="rId1" Type="http://schemas.openxmlformats.org/officeDocument/2006/relationships/slideLayout" Target="../slideLayouts/slideLayout56.xml"/><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293461"/>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Righteous"/>
              <a:buNone/>
              <a:defRPr sz="2800">
                <a:solidFill>
                  <a:schemeClr val="dk2"/>
                </a:solidFill>
                <a:latin typeface="Righteous"/>
                <a:ea typeface="Righteous"/>
                <a:cs typeface="Righteous"/>
                <a:sym typeface="Righteou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Montserrat"/>
              <a:buChar char="●"/>
              <a:defRPr sz="1800">
                <a:solidFill>
                  <a:schemeClr val="dk1"/>
                </a:solidFill>
                <a:latin typeface="Montserrat"/>
                <a:ea typeface="Montserrat"/>
                <a:cs typeface="Montserrat"/>
                <a:sym typeface="Montserrat"/>
              </a:defRPr>
            </a:lvl1pPr>
            <a:lvl2pPr marL="914400" lvl="1"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15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1611613442"/>
      </p:ext>
    </p:extLst>
  </p:cSld>
  <p:clrMap bg1="lt1" tx1="dk1" bg2="dk2" tx2="lt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 id="2147483838" r:id="rId15"/>
    <p:sldLayoutId id="2147483839" r:id="rId16"/>
    <p:sldLayoutId id="2147483840" r:id="rId17"/>
    <p:sldLayoutId id="2147483841" r:id="rId18"/>
    <p:sldLayoutId id="2147483842" r:id="rId19"/>
    <p:sldLayoutId id="2147483843" r:id="rId20"/>
    <p:sldLayoutId id="2147483844" r:id="rId21"/>
    <p:sldLayoutId id="2147483845" r:id="rId22"/>
    <p:sldLayoutId id="2147483846" r:id="rId23"/>
    <p:sldLayoutId id="2147483847" r:id="rId24"/>
    <p:sldLayoutId id="2147483848" r:id="rId25"/>
    <p:sldLayoutId id="2147483849" r:id="rId26"/>
    <p:sldLayoutId id="2147483850" r:id="rId27"/>
    <p:sldLayoutId id="2147483851" r:id="rId28"/>
    <p:sldLayoutId id="2147483852" r:id="rId29"/>
    <p:sldLayoutId id="2147483853" r:id="rId30"/>
    <p:sldLayoutId id="2147483854" r:id="rId3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6">
          <p15:clr>
            <a:srgbClr val="EA4335"/>
          </p15:clr>
        </p15:guide>
        <p15:guide id="3" orient="horz" pos="340">
          <p15:clr>
            <a:srgbClr val="EA4335"/>
          </p15:clr>
        </p15:guide>
        <p15:guide id="4" orient="horz" pos="2903">
          <p15:clr>
            <a:srgbClr val="EA4335"/>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533"/>
        <p:cNvGrpSpPr/>
        <p:nvPr/>
      </p:nvGrpSpPr>
      <p:grpSpPr>
        <a:xfrm>
          <a:off x="0" y="0"/>
          <a:ext cx="0" cy="0"/>
          <a:chOff x="0" y="0"/>
          <a:chExt cx="0" cy="0"/>
        </a:xfrm>
      </p:grpSpPr>
      <p:sp>
        <p:nvSpPr>
          <p:cNvPr id="534" name="Google Shape;534;p33"/>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35" name="Google Shape;535;p33"/>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571290456"/>
      </p:ext>
    </p:extLst>
  </p:cSld>
  <p:clrMap bg1="lt1" tx1="dk1" bg2="dk2" tx2="lt2" accent1="accent1" accent2="accent2" accent3="accent3" accent4="accent4" accent5="accent5" accent6="accent6" hlink="hlink" folHlink="folHlink"/>
  <p:sldLayoutIdLst>
    <p:sldLayoutId id="2147483856"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4699762"/>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629403"/>
      </p:ext>
    </p:extLst>
  </p:cSld>
  <p:clrMap bg1="lt1" tx1="dk1" bg2="lt2" tx2="dk2" accent1="accent1" accent2="accent2" accent3="accent3" accent4="accent4" accent5="accent5" accent6="accent6" hlink="hlink" folHlink="folHlink"/>
  <p:sldLayoutIdLst>
    <p:sldLayoutId id="2147483878" r:id="rId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5583938"/>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8.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mapbox/awesome-vector-tiles"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apbox.com/mapbox-gl-js/style-spec/" TargetMode="External"/><Relationship Id="rId2" Type="http://schemas.openxmlformats.org/officeDocument/2006/relationships/hyperlink" Target="https://docs.mapbox.com/help/glossary/vector-tiles/" TargetMode="Externa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ocs.mapbox.com/mapbox-gl-js/examples/"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s.google.com/protocol-buffers/docs/style" TargetMode="External"/><Relationship Id="rId2" Type="http://schemas.openxmlformats.org/officeDocument/2006/relationships/hyperlink" Target="https://docs.mapbox.com/vector-tiles/specification/"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docs.mapbox.com/mapbox-gl-js/style-spec/"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395536" y="6231107"/>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auto" latinLnBrk="0" hangingPunct="1">
              <a:lnSpc>
                <a:spcPct val="100000"/>
              </a:lnSpc>
              <a:spcBef>
                <a:spcPct val="50000"/>
              </a:spcBef>
              <a:spcAft>
                <a:spcPts val="0"/>
              </a:spcAft>
              <a:buClr>
                <a:srgbClr val="000000"/>
              </a:buClr>
              <a:buSzTx/>
              <a:buFontTx/>
              <a:buNone/>
              <a:tabLst/>
              <a:defRPr/>
            </a:pPr>
            <a:r>
              <a:rPr kumimoji="0" lang="es-ES" altLang="ca-ES" sz="1200" b="0" i="0" u="none" strike="noStrike" kern="0" cap="none" spc="0" normalizeH="0" baseline="0" noProof="0" dirty="0">
                <a:ln>
                  <a:noFill/>
                </a:ln>
                <a:solidFill>
                  <a:srgbClr val="507C89">
                    <a:lumMod val="40000"/>
                    <a:lumOff val="60000"/>
                  </a:srgbClr>
                </a:solidFill>
                <a:effectLst/>
                <a:uLnTx/>
                <a:uFillTx/>
                <a:latin typeface="Righteous" panose="020B0604020202020204" charset="0"/>
                <a:cs typeface="Arial"/>
                <a:sym typeface="Arial"/>
              </a:rPr>
              <a:t>Máster SIG – 2020/2021</a:t>
            </a:r>
            <a:endParaRPr kumimoji="0" lang="fr-FR" altLang="ca-ES" sz="1200" b="0" i="0" u="none" strike="noStrike" kern="0" cap="none" spc="0" normalizeH="0" baseline="0" noProof="0" dirty="0">
              <a:ln>
                <a:noFill/>
              </a:ln>
              <a:solidFill>
                <a:srgbClr val="507C89">
                  <a:lumMod val="40000"/>
                  <a:lumOff val="60000"/>
                </a:srgbClr>
              </a:solidFill>
              <a:effectLst/>
              <a:uLnTx/>
              <a:uFillTx/>
              <a:latin typeface="Righteous" panose="020B0604020202020204" charset="0"/>
              <a:cs typeface="Arial"/>
              <a:sym typeface="Arial"/>
            </a:endParaRPr>
          </a:p>
        </p:txBody>
      </p:sp>
      <p:sp>
        <p:nvSpPr>
          <p:cNvPr id="2051" name="Line 6"/>
          <p:cNvSpPr>
            <a:spLocks noChangeShapeType="1"/>
          </p:cNvSpPr>
          <p:nvPr/>
        </p:nvSpPr>
        <p:spPr bwMode="auto">
          <a:xfrm>
            <a:off x="823913" y="3933056"/>
            <a:ext cx="7639050" cy="4762"/>
          </a:xfrm>
          <a:prstGeom prst="line">
            <a:avLst/>
          </a:prstGeom>
          <a:noFill/>
          <a:ln w="9525">
            <a:solidFill>
              <a:srgbClr val="DDDDDD"/>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ca-ES" sz="1400" b="0" i="0" u="none" strike="noStrike" kern="0" cap="none" spc="0" normalizeH="0" baseline="0" noProof="0">
              <a:ln>
                <a:noFill/>
              </a:ln>
              <a:solidFill>
                <a:srgbClr val="000000"/>
              </a:solidFill>
              <a:effectLst/>
              <a:uLnTx/>
              <a:uFillTx/>
              <a:latin typeface="Righteous" panose="020B0604020202020204" charset="0"/>
              <a:cs typeface="Arial"/>
              <a:sym typeface="Arial"/>
            </a:endParaRPr>
          </a:p>
        </p:txBody>
      </p:sp>
      <p:sp>
        <p:nvSpPr>
          <p:cNvPr id="2052" name="Text Box 10"/>
          <p:cNvSpPr txBox="1">
            <a:spLocks noChangeArrowheads="1"/>
          </p:cNvSpPr>
          <p:nvPr/>
        </p:nvSpPr>
        <p:spPr bwMode="auto">
          <a:xfrm>
            <a:off x="514494" y="2359461"/>
            <a:ext cx="8064500" cy="1433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1" fontAlgn="auto" latinLnBrk="0" hangingPunct="1">
              <a:lnSpc>
                <a:spcPct val="100000"/>
              </a:lnSpc>
              <a:spcBef>
                <a:spcPts val="500"/>
              </a:spcBef>
              <a:spcAft>
                <a:spcPts val="500"/>
              </a:spcAft>
              <a:buClr>
                <a:srgbClr val="000000"/>
              </a:buClr>
              <a:buSzTx/>
              <a:buFontTx/>
              <a:buNone/>
              <a:tabLst/>
              <a:defRPr/>
            </a:pPr>
            <a:r>
              <a:rPr kumimoji="0" lang="es-ES" altLang="ca-ES" sz="2800" b="0" i="0" u="none" strike="noStrike" kern="0" cap="none" spc="0" normalizeH="0" baseline="0" noProof="0" dirty="0">
                <a:ln>
                  <a:noFill/>
                </a:ln>
                <a:solidFill>
                  <a:prstClr val="white"/>
                </a:solidFill>
                <a:effectLst/>
                <a:uLnTx/>
                <a:uFillTx/>
                <a:latin typeface="Righteous" panose="020B0604020202020204" charset="0"/>
                <a:cs typeface="Arial"/>
                <a:sym typeface="Arial"/>
              </a:rPr>
              <a:t>M2B – </a:t>
            </a:r>
            <a:r>
              <a:rPr kumimoji="0" lang="es-ES" altLang="es-ES" sz="2800" b="0" i="0" u="none" strike="noStrike" kern="0" cap="none" spc="0" normalizeH="0" baseline="0" noProof="0" dirty="0">
                <a:ln>
                  <a:noFill/>
                </a:ln>
                <a:solidFill>
                  <a:prstClr val="white"/>
                </a:solidFill>
                <a:effectLst/>
                <a:uLnTx/>
                <a:uFillTx/>
                <a:latin typeface="Righteous" panose="020B0604020202020204" charset="0"/>
                <a:cs typeface="Arial"/>
                <a:sym typeface="Arial"/>
              </a:rPr>
              <a:t>Mapas y </a:t>
            </a:r>
            <a:r>
              <a:rPr kumimoji="0" lang="es-ES" altLang="es-ES" sz="2800" b="0" i="0" u="none" strike="noStrike" kern="0" cap="none" spc="0" normalizeH="0" baseline="0" noProof="0" dirty="0" err="1">
                <a:ln>
                  <a:noFill/>
                </a:ln>
                <a:solidFill>
                  <a:prstClr val="white"/>
                </a:solidFill>
                <a:effectLst/>
                <a:uLnTx/>
                <a:uFillTx/>
                <a:latin typeface="Righteous" panose="020B0604020202020204" charset="0"/>
                <a:cs typeface="Arial"/>
                <a:sym typeface="Arial"/>
              </a:rPr>
              <a:t>OpenData</a:t>
            </a:r>
            <a:r>
              <a:rPr kumimoji="0" lang="es-ES" altLang="es-ES" sz="2800" b="0" i="0" u="none" strike="noStrike" kern="0" cap="none" spc="0" normalizeH="0" baseline="0" noProof="0" dirty="0">
                <a:ln>
                  <a:noFill/>
                </a:ln>
                <a:solidFill>
                  <a:prstClr val="white"/>
                </a:solidFill>
                <a:effectLst/>
                <a:uLnTx/>
                <a:uFillTx/>
                <a:latin typeface="Righteous" panose="020B0604020202020204" charset="0"/>
                <a:cs typeface="Arial"/>
                <a:sym typeface="Arial"/>
              </a:rPr>
              <a:t>: herramientas de localización, visualización y análisis de </a:t>
            </a:r>
            <a:r>
              <a:rPr kumimoji="0" lang="es-ES" altLang="es-ES" sz="2800" b="0" i="0" u="none" strike="noStrike" kern="0" cap="none" spc="0" normalizeH="0" baseline="0" noProof="0" dirty="0" err="1">
                <a:ln>
                  <a:noFill/>
                </a:ln>
                <a:solidFill>
                  <a:prstClr val="white"/>
                </a:solidFill>
                <a:effectLst/>
                <a:uLnTx/>
                <a:uFillTx/>
                <a:latin typeface="Righteous" panose="020B0604020202020204" charset="0"/>
                <a:cs typeface="Arial"/>
                <a:sym typeface="Arial"/>
              </a:rPr>
              <a:t>geodatos</a:t>
            </a:r>
            <a:endParaRPr kumimoji="0" lang="ca-ES" altLang="es-ES" sz="2800" b="0" i="0" u="none" strike="noStrike" kern="0" cap="none" spc="0" normalizeH="0" baseline="0" noProof="0" dirty="0">
              <a:ln>
                <a:noFill/>
              </a:ln>
              <a:solidFill>
                <a:prstClr val="white"/>
              </a:solidFill>
              <a:effectLst/>
              <a:uLnTx/>
              <a:uFillTx/>
              <a:latin typeface="Righteous" panose="020B0604020202020204" charset="0"/>
              <a:cs typeface="Arial"/>
              <a:sym typeface="Arial"/>
            </a:endParaRPr>
          </a:p>
          <a:p>
            <a:pPr marL="0" marR="0" lvl="0" indent="0" algn="ctr" defTabSz="914400" rtl="0" eaLnBrk="1" fontAlgn="auto" latinLnBrk="0" hangingPunct="1">
              <a:lnSpc>
                <a:spcPct val="100000"/>
              </a:lnSpc>
              <a:spcBef>
                <a:spcPct val="50000"/>
              </a:spcBef>
              <a:spcAft>
                <a:spcPts val="0"/>
              </a:spcAft>
              <a:buClr>
                <a:srgbClr val="000000"/>
              </a:buClr>
              <a:buSzTx/>
              <a:buFontTx/>
              <a:buNone/>
              <a:tabLst/>
              <a:defRPr/>
            </a:pPr>
            <a:endParaRPr kumimoji="0" lang="es-ES" altLang="ca-ES" sz="1800" b="0" i="1" u="none" strike="noStrike" kern="0" cap="none" spc="0" normalizeH="0" baseline="0" noProof="0" dirty="0">
              <a:ln>
                <a:noFill/>
              </a:ln>
              <a:solidFill>
                <a:prstClr val="white"/>
              </a:solidFill>
              <a:effectLst/>
              <a:uLnTx/>
              <a:uFillTx/>
              <a:latin typeface="Righteous" panose="020B0604020202020204" charset="0"/>
              <a:cs typeface="Arial"/>
              <a:sym typeface="Arial"/>
            </a:endParaRPr>
          </a:p>
        </p:txBody>
      </p:sp>
      <p:sp>
        <p:nvSpPr>
          <p:cNvPr id="2" name="Rectangle 1"/>
          <p:cNvSpPr/>
          <p:nvPr/>
        </p:nvSpPr>
        <p:spPr>
          <a:xfrm>
            <a:off x="3558054" y="4180827"/>
            <a:ext cx="1840568" cy="307777"/>
          </a:xfrm>
          <a:prstGeom prst="rect">
            <a:avLst/>
          </a:prstGeom>
        </p:spPr>
        <p:txBody>
          <a:bodyPr wrap="none">
            <a:spAutoFit/>
          </a:bodyPr>
          <a:lstStyle/>
          <a:p>
            <a:pPr marL="0" marR="0" lvl="0" indent="0" algn="ctr" defTabSz="914400" rtl="0" eaLnBrk="1" fontAlgn="auto" latinLnBrk="0" hangingPunct="1">
              <a:lnSpc>
                <a:spcPct val="100000"/>
              </a:lnSpc>
              <a:spcBef>
                <a:spcPct val="50000"/>
              </a:spcBef>
              <a:spcAft>
                <a:spcPts val="0"/>
              </a:spcAft>
              <a:buClr>
                <a:srgbClr val="000000"/>
              </a:buClr>
              <a:buSzTx/>
              <a:buFontTx/>
              <a:buNone/>
              <a:tabLst/>
              <a:defRPr/>
            </a:pPr>
            <a:r>
              <a:rPr kumimoji="0" lang="es-ES" altLang="ca-ES" sz="1400" b="0" i="0" u="none" strike="noStrike" kern="0" cap="none" spc="0" normalizeH="0" baseline="0" noProof="0" dirty="0">
                <a:ln>
                  <a:noFill/>
                </a:ln>
                <a:solidFill>
                  <a:prstClr val="white"/>
                </a:solidFill>
                <a:effectLst/>
                <a:uLnTx/>
                <a:uFillTx/>
                <a:latin typeface="Righteous" panose="020B0604020202020204" charset="0"/>
                <a:cs typeface="Arial"/>
                <a:sym typeface="Arial"/>
              </a:rPr>
              <a:t>TECNOLOGÍAS SIG</a:t>
            </a:r>
          </a:p>
        </p:txBody>
      </p:sp>
      <p:pic>
        <p:nvPicPr>
          <p:cNvPr id="7" name="Picture 2" descr="Related image">
            <a:extLst>
              <a:ext uri="{FF2B5EF4-FFF2-40B4-BE49-F238E27FC236}">
                <a16:creationId xmlns:a16="http://schemas.microsoft.com/office/drawing/2014/main" id="{3C56BDFF-6A00-4850-8A01-2768E91E89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5511970"/>
            <a:ext cx="2809875" cy="857250"/>
          </a:xfrm>
          <a:prstGeom prst="rect">
            <a:avLst/>
          </a:prstGeom>
          <a:solidFill>
            <a:schemeClr val="bg1"/>
          </a:solidFill>
        </p:spPr>
      </p:pic>
      <p:grpSp>
        <p:nvGrpSpPr>
          <p:cNvPr id="20" name="Google Shape;4889;p74">
            <a:extLst>
              <a:ext uri="{FF2B5EF4-FFF2-40B4-BE49-F238E27FC236}">
                <a16:creationId xmlns:a16="http://schemas.microsoft.com/office/drawing/2014/main" id="{D617D001-0088-46EB-A9B8-A5617A63B589}"/>
              </a:ext>
            </a:extLst>
          </p:cNvPr>
          <p:cNvGrpSpPr/>
          <p:nvPr/>
        </p:nvGrpSpPr>
        <p:grpSpPr>
          <a:xfrm>
            <a:off x="3388769" y="548680"/>
            <a:ext cx="2366462" cy="1433725"/>
            <a:chOff x="3597785" y="3065882"/>
            <a:chExt cx="2241344" cy="1330656"/>
          </a:xfrm>
        </p:grpSpPr>
        <p:grpSp>
          <p:nvGrpSpPr>
            <p:cNvPr id="21" name="Google Shape;4890;p74">
              <a:extLst>
                <a:ext uri="{FF2B5EF4-FFF2-40B4-BE49-F238E27FC236}">
                  <a16:creationId xmlns:a16="http://schemas.microsoft.com/office/drawing/2014/main" id="{653CE4EB-85EA-4DD8-935C-3174286D5871}"/>
                </a:ext>
              </a:extLst>
            </p:cNvPr>
            <p:cNvGrpSpPr/>
            <p:nvPr/>
          </p:nvGrpSpPr>
          <p:grpSpPr>
            <a:xfrm>
              <a:off x="5296908" y="3937355"/>
              <a:ext cx="143198" cy="32380"/>
              <a:chOff x="5296908" y="3937355"/>
              <a:chExt cx="143198" cy="32380"/>
            </a:xfrm>
          </p:grpSpPr>
          <p:sp>
            <p:nvSpPr>
              <p:cNvPr id="825" name="Google Shape;4891;p74">
                <a:extLst>
                  <a:ext uri="{FF2B5EF4-FFF2-40B4-BE49-F238E27FC236}">
                    <a16:creationId xmlns:a16="http://schemas.microsoft.com/office/drawing/2014/main" id="{FB4E365D-A468-4EC1-B5D7-FED2155B1FA3}"/>
                  </a:ext>
                </a:extLst>
              </p:cNvPr>
              <p:cNvSpPr/>
              <p:nvPr/>
            </p:nvSpPr>
            <p:spPr>
              <a:xfrm>
                <a:off x="5319457" y="3952794"/>
                <a:ext cx="111895" cy="8"/>
              </a:xfrm>
              <a:custGeom>
                <a:avLst/>
                <a:gdLst/>
                <a:ahLst/>
                <a:cxnLst/>
                <a:rect l="l" t="t" r="r" b="b"/>
                <a:pathLst>
                  <a:path w="14227" h="1" fill="none" extrusionOk="0">
                    <a:moveTo>
                      <a:pt x="1" y="0"/>
                    </a:moveTo>
                    <a:lnTo>
                      <a:pt x="142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826" name="Google Shape;4892;p74">
                <a:extLst>
                  <a:ext uri="{FF2B5EF4-FFF2-40B4-BE49-F238E27FC236}">
                    <a16:creationId xmlns:a16="http://schemas.microsoft.com/office/drawing/2014/main" id="{762AC973-3420-40FC-BF50-E40A0ECBE86C}"/>
                  </a:ext>
                </a:extLst>
              </p:cNvPr>
              <p:cNvGrpSpPr/>
              <p:nvPr/>
            </p:nvGrpSpPr>
            <p:grpSpPr>
              <a:xfrm>
                <a:off x="5402331" y="3937355"/>
                <a:ext cx="37776" cy="32380"/>
                <a:chOff x="5402331" y="3937355"/>
                <a:chExt cx="37776" cy="32380"/>
              </a:xfrm>
            </p:grpSpPr>
            <p:sp>
              <p:nvSpPr>
                <p:cNvPr id="830" name="Google Shape;4893;p74">
                  <a:extLst>
                    <a:ext uri="{FF2B5EF4-FFF2-40B4-BE49-F238E27FC236}">
                      <a16:creationId xmlns:a16="http://schemas.microsoft.com/office/drawing/2014/main" id="{59D60FC3-FABB-4060-8AAF-01C886D3C5EB}"/>
                    </a:ext>
                  </a:extLst>
                </p:cNvPr>
                <p:cNvSpPr/>
                <p:nvPr/>
              </p:nvSpPr>
              <p:spPr>
                <a:xfrm>
                  <a:off x="5402331" y="3937355"/>
                  <a:ext cx="37776" cy="32380"/>
                </a:xfrm>
                <a:custGeom>
                  <a:avLst/>
                  <a:gdLst/>
                  <a:ahLst/>
                  <a:cxnLst/>
                  <a:rect l="l" t="t" r="r" b="b"/>
                  <a:pathLst>
                    <a:path w="4803" h="4117" extrusionOk="0">
                      <a:moveTo>
                        <a:pt x="2737" y="1"/>
                      </a:moveTo>
                      <a:cubicBezTo>
                        <a:pt x="2231" y="1"/>
                        <a:pt x="1714" y="189"/>
                        <a:pt x="1294" y="609"/>
                      </a:cubicBezTo>
                      <a:cubicBezTo>
                        <a:pt x="0" y="1903"/>
                        <a:pt x="919" y="4117"/>
                        <a:pt x="2746" y="4117"/>
                      </a:cubicBezTo>
                      <a:cubicBezTo>
                        <a:pt x="3883" y="4117"/>
                        <a:pt x="4802" y="3185"/>
                        <a:pt x="4802" y="2060"/>
                      </a:cubicBezTo>
                      <a:cubicBezTo>
                        <a:pt x="4802"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1" name="Google Shape;4894;p74">
                  <a:extLst>
                    <a:ext uri="{FF2B5EF4-FFF2-40B4-BE49-F238E27FC236}">
                      <a16:creationId xmlns:a16="http://schemas.microsoft.com/office/drawing/2014/main" id="{AACA4EFD-DF99-48D1-88EF-9FFE27CED33B}"/>
                    </a:ext>
                  </a:extLst>
                </p:cNvPr>
                <p:cNvSpPr/>
                <p:nvPr/>
              </p:nvSpPr>
              <p:spPr>
                <a:xfrm>
                  <a:off x="5415174" y="3946990"/>
                  <a:ext cx="15321" cy="13064"/>
                </a:xfrm>
                <a:custGeom>
                  <a:avLst/>
                  <a:gdLst/>
                  <a:ahLst/>
                  <a:cxnLst/>
                  <a:rect l="l" t="t" r="r" b="b"/>
                  <a:pathLst>
                    <a:path w="1948" h="1661" extrusionOk="0">
                      <a:moveTo>
                        <a:pt x="1113" y="1"/>
                      </a:moveTo>
                      <a:cubicBezTo>
                        <a:pt x="375" y="1"/>
                        <a:pt x="0" y="896"/>
                        <a:pt x="532" y="1416"/>
                      </a:cubicBezTo>
                      <a:cubicBezTo>
                        <a:pt x="701" y="1585"/>
                        <a:pt x="910" y="1661"/>
                        <a:pt x="1114" y="1661"/>
                      </a:cubicBezTo>
                      <a:cubicBezTo>
                        <a:pt x="1540" y="1661"/>
                        <a:pt x="1948" y="1333"/>
                        <a:pt x="1948" y="835"/>
                      </a:cubicBezTo>
                      <a:cubicBezTo>
                        <a:pt x="1948" y="376"/>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27" name="Google Shape;4895;p74">
                <a:extLst>
                  <a:ext uri="{FF2B5EF4-FFF2-40B4-BE49-F238E27FC236}">
                    <a16:creationId xmlns:a16="http://schemas.microsoft.com/office/drawing/2014/main" id="{2EB9D977-DD34-4B8E-8268-1769DADDC93B}"/>
                  </a:ext>
                </a:extLst>
              </p:cNvPr>
              <p:cNvGrpSpPr/>
              <p:nvPr/>
            </p:nvGrpSpPr>
            <p:grpSpPr>
              <a:xfrm>
                <a:off x="5296908" y="3937355"/>
                <a:ext cx="37783" cy="32380"/>
                <a:chOff x="5296908" y="3937355"/>
                <a:chExt cx="37783" cy="32380"/>
              </a:xfrm>
            </p:grpSpPr>
            <p:sp>
              <p:nvSpPr>
                <p:cNvPr id="828" name="Google Shape;4896;p74">
                  <a:extLst>
                    <a:ext uri="{FF2B5EF4-FFF2-40B4-BE49-F238E27FC236}">
                      <a16:creationId xmlns:a16="http://schemas.microsoft.com/office/drawing/2014/main" id="{3EE1C820-0BBD-4DAA-8994-AB052FE0E1BB}"/>
                    </a:ext>
                  </a:extLst>
                </p:cNvPr>
                <p:cNvSpPr/>
                <p:nvPr/>
              </p:nvSpPr>
              <p:spPr>
                <a:xfrm>
                  <a:off x="5296908" y="3937355"/>
                  <a:ext cx="37783" cy="32380"/>
                </a:xfrm>
                <a:custGeom>
                  <a:avLst/>
                  <a:gdLst/>
                  <a:ahLst/>
                  <a:cxnLst/>
                  <a:rect l="l" t="t" r="r" b="b"/>
                  <a:pathLst>
                    <a:path w="4804" h="4117" extrusionOk="0">
                      <a:moveTo>
                        <a:pt x="2738" y="1"/>
                      </a:moveTo>
                      <a:cubicBezTo>
                        <a:pt x="2231" y="1"/>
                        <a:pt x="1715" y="189"/>
                        <a:pt x="1295" y="609"/>
                      </a:cubicBezTo>
                      <a:cubicBezTo>
                        <a:pt x="1" y="1903"/>
                        <a:pt x="920" y="4117"/>
                        <a:pt x="2747" y="4117"/>
                      </a:cubicBezTo>
                      <a:cubicBezTo>
                        <a:pt x="3884" y="4117"/>
                        <a:pt x="4803" y="3185"/>
                        <a:pt x="4803" y="2060"/>
                      </a:cubicBezTo>
                      <a:cubicBezTo>
                        <a:pt x="4803" y="818"/>
                        <a:pt x="3792" y="1"/>
                        <a:pt x="2738"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9" name="Google Shape;4897;p74">
                  <a:extLst>
                    <a:ext uri="{FF2B5EF4-FFF2-40B4-BE49-F238E27FC236}">
                      <a16:creationId xmlns:a16="http://schemas.microsoft.com/office/drawing/2014/main" id="{217C61F3-B474-44B6-A683-7E55D65CECA1}"/>
                    </a:ext>
                  </a:extLst>
                </p:cNvPr>
                <p:cNvSpPr/>
                <p:nvPr/>
              </p:nvSpPr>
              <p:spPr>
                <a:xfrm>
                  <a:off x="5309846" y="3946990"/>
                  <a:ext cx="15235" cy="13064"/>
                </a:xfrm>
                <a:custGeom>
                  <a:avLst/>
                  <a:gdLst/>
                  <a:ahLst/>
                  <a:cxnLst/>
                  <a:rect l="l" t="t" r="r" b="b"/>
                  <a:pathLst>
                    <a:path w="1937" h="1661" extrusionOk="0">
                      <a:moveTo>
                        <a:pt x="1102" y="1"/>
                      </a:moveTo>
                      <a:cubicBezTo>
                        <a:pt x="364" y="1"/>
                        <a:pt x="1" y="896"/>
                        <a:pt x="521" y="1416"/>
                      </a:cubicBezTo>
                      <a:cubicBezTo>
                        <a:pt x="690" y="1585"/>
                        <a:pt x="899" y="1661"/>
                        <a:pt x="1103" y="1661"/>
                      </a:cubicBezTo>
                      <a:cubicBezTo>
                        <a:pt x="1528" y="1661"/>
                        <a:pt x="1936" y="1333"/>
                        <a:pt x="1936" y="835"/>
                      </a:cubicBezTo>
                      <a:cubicBezTo>
                        <a:pt x="1936" y="376"/>
                        <a:pt x="1561" y="1"/>
                        <a:pt x="1102"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22" name="Google Shape;4898;p74">
              <a:extLst>
                <a:ext uri="{FF2B5EF4-FFF2-40B4-BE49-F238E27FC236}">
                  <a16:creationId xmlns:a16="http://schemas.microsoft.com/office/drawing/2014/main" id="{E5E44446-2C16-47C4-A2CD-C5B36696B8AA}"/>
                </a:ext>
              </a:extLst>
            </p:cNvPr>
            <p:cNvGrpSpPr/>
            <p:nvPr/>
          </p:nvGrpSpPr>
          <p:grpSpPr>
            <a:xfrm>
              <a:off x="4724163" y="3119631"/>
              <a:ext cx="120838" cy="84218"/>
              <a:chOff x="4724163" y="3119631"/>
              <a:chExt cx="120838" cy="84218"/>
            </a:xfrm>
          </p:grpSpPr>
          <p:grpSp>
            <p:nvGrpSpPr>
              <p:cNvPr id="810" name="Google Shape;4899;p74">
                <a:extLst>
                  <a:ext uri="{FF2B5EF4-FFF2-40B4-BE49-F238E27FC236}">
                    <a16:creationId xmlns:a16="http://schemas.microsoft.com/office/drawing/2014/main" id="{54250B92-7A50-4125-826C-B3081DAE642E}"/>
                  </a:ext>
                </a:extLst>
              </p:cNvPr>
              <p:cNvGrpSpPr/>
              <p:nvPr/>
            </p:nvGrpSpPr>
            <p:grpSpPr>
              <a:xfrm>
                <a:off x="4746712" y="3132773"/>
                <a:ext cx="86869" cy="56424"/>
                <a:chOff x="4746712" y="3132773"/>
                <a:chExt cx="86869" cy="56424"/>
              </a:xfrm>
            </p:grpSpPr>
            <p:sp>
              <p:nvSpPr>
                <p:cNvPr id="823" name="Google Shape;4900;p74">
                  <a:extLst>
                    <a:ext uri="{FF2B5EF4-FFF2-40B4-BE49-F238E27FC236}">
                      <a16:creationId xmlns:a16="http://schemas.microsoft.com/office/drawing/2014/main" id="{65B4EDEA-675A-45CA-B12D-7891143A2A7B}"/>
                    </a:ext>
                  </a:extLst>
                </p:cNvPr>
                <p:cNvSpPr/>
                <p:nvPr/>
              </p:nvSpPr>
              <p:spPr>
                <a:xfrm>
                  <a:off x="4746712" y="3132773"/>
                  <a:ext cx="86869" cy="56424"/>
                </a:xfrm>
                <a:custGeom>
                  <a:avLst/>
                  <a:gdLst/>
                  <a:ahLst/>
                  <a:cxnLst/>
                  <a:rect l="l" t="t" r="r" b="b"/>
                  <a:pathLst>
                    <a:path w="11045" h="7174" fill="none" extrusionOk="0">
                      <a:moveTo>
                        <a:pt x="0" y="1597"/>
                      </a:moveTo>
                      <a:cubicBezTo>
                        <a:pt x="242" y="1743"/>
                        <a:pt x="3532" y="7174"/>
                        <a:pt x="3532" y="7174"/>
                      </a:cubicBezTo>
                      <a:lnTo>
                        <a:pt x="6290" y="3315"/>
                      </a:lnTo>
                      <a:lnTo>
                        <a:pt x="11044" y="1"/>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4" name="Google Shape;4901;p74">
                  <a:extLst>
                    <a:ext uri="{FF2B5EF4-FFF2-40B4-BE49-F238E27FC236}">
                      <a16:creationId xmlns:a16="http://schemas.microsoft.com/office/drawing/2014/main" id="{A339AB27-6340-4722-AE5A-9B92F9C973A6}"/>
                    </a:ext>
                  </a:extLst>
                </p:cNvPr>
                <p:cNvSpPr/>
                <p:nvPr/>
              </p:nvSpPr>
              <p:spPr>
                <a:xfrm>
                  <a:off x="4746712" y="3145334"/>
                  <a:ext cx="49479" cy="13520"/>
                </a:xfrm>
                <a:custGeom>
                  <a:avLst/>
                  <a:gdLst/>
                  <a:ahLst/>
                  <a:cxnLst/>
                  <a:rect l="l" t="t" r="r" b="b"/>
                  <a:pathLst>
                    <a:path w="6291" h="1719" fill="none" extrusionOk="0">
                      <a:moveTo>
                        <a:pt x="0" y="0"/>
                      </a:moveTo>
                      <a:lnTo>
                        <a:pt x="6290" y="171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11" name="Google Shape;4902;p74">
                <a:extLst>
                  <a:ext uri="{FF2B5EF4-FFF2-40B4-BE49-F238E27FC236}">
                    <a16:creationId xmlns:a16="http://schemas.microsoft.com/office/drawing/2014/main" id="{26A3DE04-392C-4C4B-915D-C2942DCDDD25}"/>
                  </a:ext>
                </a:extLst>
              </p:cNvPr>
              <p:cNvGrpSpPr/>
              <p:nvPr/>
            </p:nvGrpSpPr>
            <p:grpSpPr>
              <a:xfrm>
                <a:off x="4773634" y="3143336"/>
                <a:ext cx="37776" cy="32451"/>
                <a:chOff x="4773634" y="3143336"/>
                <a:chExt cx="37776" cy="32451"/>
              </a:xfrm>
            </p:grpSpPr>
            <p:sp>
              <p:nvSpPr>
                <p:cNvPr id="821" name="Google Shape;4903;p74">
                  <a:extLst>
                    <a:ext uri="{FF2B5EF4-FFF2-40B4-BE49-F238E27FC236}">
                      <a16:creationId xmlns:a16="http://schemas.microsoft.com/office/drawing/2014/main" id="{D6AADB76-98D1-4AAA-BDA3-D864D103FB1F}"/>
                    </a:ext>
                  </a:extLst>
                </p:cNvPr>
                <p:cNvSpPr/>
                <p:nvPr/>
              </p:nvSpPr>
              <p:spPr>
                <a:xfrm>
                  <a:off x="4773634" y="3143336"/>
                  <a:ext cx="37776" cy="32451"/>
                </a:xfrm>
                <a:custGeom>
                  <a:avLst/>
                  <a:gdLst/>
                  <a:ahLst/>
                  <a:cxnLst/>
                  <a:rect l="l" t="t" r="r" b="b"/>
                  <a:pathLst>
                    <a:path w="4803" h="4126" extrusionOk="0">
                      <a:moveTo>
                        <a:pt x="2730" y="0"/>
                      </a:moveTo>
                      <a:cubicBezTo>
                        <a:pt x="2226" y="0"/>
                        <a:pt x="1713" y="187"/>
                        <a:pt x="1295" y="605"/>
                      </a:cubicBezTo>
                      <a:cubicBezTo>
                        <a:pt x="1" y="1900"/>
                        <a:pt x="920" y="4125"/>
                        <a:pt x="2746" y="4125"/>
                      </a:cubicBezTo>
                      <a:cubicBezTo>
                        <a:pt x="3884" y="4125"/>
                        <a:pt x="4803" y="3206"/>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2" name="Google Shape;4904;p74">
                  <a:extLst>
                    <a:ext uri="{FF2B5EF4-FFF2-40B4-BE49-F238E27FC236}">
                      <a16:creationId xmlns:a16="http://schemas.microsoft.com/office/drawing/2014/main" id="{DB5CBF8F-60F1-44D7-A904-888964EBF50A}"/>
                    </a:ext>
                  </a:extLst>
                </p:cNvPr>
                <p:cNvSpPr/>
                <p:nvPr/>
              </p:nvSpPr>
              <p:spPr>
                <a:xfrm>
                  <a:off x="4788664" y="3153041"/>
                  <a:ext cx="13048" cy="13040"/>
                </a:xfrm>
                <a:custGeom>
                  <a:avLst/>
                  <a:gdLst/>
                  <a:ahLst/>
                  <a:cxnLst/>
                  <a:rect l="l" t="t" r="r" b="b"/>
                  <a:pathLst>
                    <a:path w="1659" h="1658" extrusionOk="0">
                      <a:moveTo>
                        <a:pt x="835" y="0"/>
                      </a:moveTo>
                      <a:cubicBezTo>
                        <a:pt x="376" y="0"/>
                        <a:pt x="1" y="375"/>
                        <a:pt x="1" y="835"/>
                      </a:cubicBezTo>
                      <a:cubicBezTo>
                        <a:pt x="1" y="1295"/>
                        <a:pt x="376" y="1657"/>
                        <a:pt x="835" y="1657"/>
                      </a:cubicBezTo>
                      <a:cubicBezTo>
                        <a:pt x="1295" y="1657"/>
                        <a:pt x="1658" y="1295"/>
                        <a:pt x="1658" y="835"/>
                      </a:cubicBezTo>
                      <a:cubicBezTo>
                        <a:pt x="1658"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12" name="Google Shape;4905;p74">
                <a:extLst>
                  <a:ext uri="{FF2B5EF4-FFF2-40B4-BE49-F238E27FC236}">
                    <a16:creationId xmlns:a16="http://schemas.microsoft.com/office/drawing/2014/main" id="{790B1734-E8A3-4976-A4EB-7FEC741F81B9}"/>
                  </a:ext>
                </a:extLst>
              </p:cNvPr>
              <p:cNvGrpSpPr/>
              <p:nvPr/>
            </p:nvGrpSpPr>
            <p:grpSpPr>
              <a:xfrm>
                <a:off x="4724163" y="3131248"/>
                <a:ext cx="37776" cy="32459"/>
                <a:chOff x="4724163" y="3131248"/>
                <a:chExt cx="37776" cy="32459"/>
              </a:xfrm>
            </p:grpSpPr>
            <p:sp>
              <p:nvSpPr>
                <p:cNvPr id="819" name="Google Shape;4906;p74">
                  <a:extLst>
                    <a:ext uri="{FF2B5EF4-FFF2-40B4-BE49-F238E27FC236}">
                      <a16:creationId xmlns:a16="http://schemas.microsoft.com/office/drawing/2014/main" id="{33309C40-1EBD-4928-8CFF-CF912CAC934B}"/>
                    </a:ext>
                  </a:extLst>
                </p:cNvPr>
                <p:cNvSpPr/>
                <p:nvPr/>
              </p:nvSpPr>
              <p:spPr>
                <a:xfrm>
                  <a:off x="4724163" y="3131248"/>
                  <a:ext cx="37776" cy="32459"/>
                </a:xfrm>
                <a:custGeom>
                  <a:avLst/>
                  <a:gdLst/>
                  <a:ahLst/>
                  <a:cxnLst/>
                  <a:rect l="l" t="t" r="r" b="b"/>
                  <a:pathLst>
                    <a:path w="4803" h="4127" extrusionOk="0">
                      <a:moveTo>
                        <a:pt x="2730" y="1"/>
                      </a:moveTo>
                      <a:cubicBezTo>
                        <a:pt x="2226" y="1"/>
                        <a:pt x="1712" y="188"/>
                        <a:pt x="1295" y="606"/>
                      </a:cubicBezTo>
                      <a:cubicBezTo>
                        <a:pt x="0" y="1900"/>
                        <a:pt x="920" y="4114"/>
                        <a:pt x="2746" y="4126"/>
                      </a:cubicBezTo>
                      <a:cubicBezTo>
                        <a:pt x="3883" y="4114"/>
                        <a:pt x="4803" y="3195"/>
                        <a:pt x="4803" y="2070"/>
                      </a:cubicBezTo>
                      <a:cubicBezTo>
                        <a:pt x="4803" y="824"/>
                        <a:pt x="3787" y="1"/>
                        <a:pt x="2730"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0" name="Google Shape;4907;p74">
                  <a:extLst>
                    <a:ext uri="{FF2B5EF4-FFF2-40B4-BE49-F238E27FC236}">
                      <a16:creationId xmlns:a16="http://schemas.microsoft.com/office/drawing/2014/main" id="{D028246D-2A3B-4CDB-82A2-E03ED3FCB140}"/>
                    </a:ext>
                  </a:extLst>
                </p:cNvPr>
                <p:cNvSpPr/>
                <p:nvPr/>
              </p:nvSpPr>
              <p:spPr>
                <a:xfrm>
                  <a:off x="4739288" y="3140953"/>
                  <a:ext cx="13040" cy="13048"/>
                </a:xfrm>
                <a:custGeom>
                  <a:avLst/>
                  <a:gdLst/>
                  <a:ahLst/>
                  <a:cxnLst/>
                  <a:rect l="l" t="t" r="r" b="b"/>
                  <a:pathLst>
                    <a:path w="1658" h="1659" extrusionOk="0">
                      <a:moveTo>
                        <a:pt x="823" y="1"/>
                      </a:moveTo>
                      <a:cubicBezTo>
                        <a:pt x="363" y="1"/>
                        <a:pt x="1" y="376"/>
                        <a:pt x="1" y="823"/>
                      </a:cubicBezTo>
                      <a:cubicBezTo>
                        <a:pt x="1"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13" name="Google Shape;4908;p74">
                <a:extLst>
                  <a:ext uri="{FF2B5EF4-FFF2-40B4-BE49-F238E27FC236}">
                    <a16:creationId xmlns:a16="http://schemas.microsoft.com/office/drawing/2014/main" id="{A3D9CD12-E9B6-4264-96AB-EDB2D50026AB}"/>
                  </a:ext>
                </a:extLst>
              </p:cNvPr>
              <p:cNvGrpSpPr/>
              <p:nvPr/>
            </p:nvGrpSpPr>
            <p:grpSpPr>
              <a:xfrm>
                <a:off x="4755081" y="3176054"/>
                <a:ext cx="32357" cy="27795"/>
                <a:chOff x="4755081" y="3176054"/>
                <a:chExt cx="32357" cy="27795"/>
              </a:xfrm>
            </p:grpSpPr>
            <p:sp>
              <p:nvSpPr>
                <p:cNvPr id="817" name="Google Shape;4909;p74">
                  <a:extLst>
                    <a:ext uri="{FF2B5EF4-FFF2-40B4-BE49-F238E27FC236}">
                      <a16:creationId xmlns:a16="http://schemas.microsoft.com/office/drawing/2014/main" id="{07AE5FC5-9113-4D93-B794-FEB83DD12E60}"/>
                    </a:ext>
                  </a:extLst>
                </p:cNvPr>
                <p:cNvSpPr/>
                <p:nvPr/>
              </p:nvSpPr>
              <p:spPr>
                <a:xfrm>
                  <a:off x="4755081" y="3176054"/>
                  <a:ext cx="32357" cy="27795"/>
                </a:xfrm>
                <a:custGeom>
                  <a:avLst/>
                  <a:gdLst/>
                  <a:ahLst/>
                  <a:cxnLst/>
                  <a:rect l="l" t="t" r="r" b="b"/>
                  <a:pathLst>
                    <a:path w="4114" h="3534" extrusionOk="0">
                      <a:moveTo>
                        <a:pt x="2338" y="0"/>
                      </a:moveTo>
                      <a:cubicBezTo>
                        <a:pt x="1904" y="0"/>
                        <a:pt x="1462" y="162"/>
                        <a:pt x="1101" y="522"/>
                      </a:cubicBezTo>
                      <a:cubicBezTo>
                        <a:pt x="1" y="1635"/>
                        <a:pt x="787" y="3534"/>
                        <a:pt x="2360" y="3534"/>
                      </a:cubicBezTo>
                      <a:cubicBezTo>
                        <a:pt x="3327" y="3534"/>
                        <a:pt x="4114" y="2735"/>
                        <a:pt x="4114" y="1768"/>
                      </a:cubicBezTo>
                      <a:cubicBezTo>
                        <a:pt x="4114" y="704"/>
                        <a:pt x="3245" y="0"/>
                        <a:pt x="2338"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8" name="Google Shape;4910;p74">
                  <a:extLst>
                    <a:ext uri="{FF2B5EF4-FFF2-40B4-BE49-F238E27FC236}">
                      <a16:creationId xmlns:a16="http://schemas.microsoft.com/office/drawing/2014/main" id="{BE9D1119-A802-4659-9666-05DEC4A0C4BD}"/>
                    </a:ext>
                  </a:extLst>
                </p:cNvPr>
                <p:cNvSpPr/>
                <p:nvPr/>
              </p:nvSpPr>
              <p:spPr>
                <a:xfrm>
                  <a:off x="4767924" y="3185768"/>
                  <a:ext cx="9902" cy="8392"/>
                </a:xfrm>
                <a:custGeom>
                  <a:avLst/>
                  <a:gdLst/>
                  <a:ahLst/>
                  <a:cxnLst/>
                  <a:rect l="l" t="t" r="r" b="b"/>
                  <a:pathLst>
                    <a:path w="1259" h="1067" extrusionOk="0">
                      <a:moveTo>
                        <a:pt x="714" y="0"/>
                      </a:moveTo>
                      <a:cubicBezTo>
                        <a:pt x="243" y="0"/>
                        <a:pt x="1" y="569"/>
                        <a:pt x="339" y="908"/>
                      </a:cubicBezTo>
                      <a:cubicBezTo>
                        <a:pt x="449" y="1017"/>
                        <a:pt x="584" y="1066"/>
                        <a:pt x="716" y="1066"/>
                      </a:cubicBezTo>
                      <a:cubicBezTo>
                        <a:pt x="993" y="1066"/>
                        <a:pt x="1259" y="852"/>
                        <a:pt x="1259" y="533"/>
                      </a:cubicBezTo>
                      <a:cubicBezTo>
                        <a:pt x="1259" y="230"/>
                        <a:pt x="1017" y="0"/>
                        <a:pt x="71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14" name="Google Shape;4911;p74">
                <a:extLst>
                  <a:ext uri="{FF2B5EF4-FFF2-40B4-BE49-F238E27FC236}">
                    <a16:creationId xmlns:a16="http://schemas.microsoft.com/office/drawing/2014/main" id="{0C83B055-0372-4FBD-A2A5-1BCD6210671F}"/>
                  </a:ext>
                </a:extLst>
              </p:cNvPr>
              <p:cNvGrpSpPr/>
              <p:nvPr/>
            </p:nvGrpSpPr>
            <p:grpSpPr>
              <a:xfrm>
                <a:off x="4812550" y="3119631"/>
                <a:ext cx="32451" cy="27803"/>
                <a:chOff x="4812550" y="3119631"/>
                <a:chExt cx="32451" cy="27803"/>
              </a:xfrm>
            </p:grpSpPr>
            <p:sp>
              <p:nvSpPr>
                <p:cNvPr id="815" name="Google Shape;4912;p74">
                  <a:extLst>
                    <a:ext uri="{FF2B5EF4-FFF2-40B4-BE49-F238E27FC236}">
                      <a16:creationId xmlns:a16="http://schemas.microsoft.com/office/drawing/2014/main" id="{8CFE534D-438E-490C-AAD6-B79787F471E9}"/>
                    </a:ext>
                  </a:extLst>
                </p:cNvPr>
                <p:cNvSpPr/>
                <p:nvPr/>
              </p:nvSpPr>
              <p:spPr>
                <a:xfrm>
                  <a:off x="4812550" y="3119631"/>
                  <a:ext cx="32451" cy="27803"/>
                </a:xfrm>
                <a:custGeom>
                  <a:avLst/>
                  <a:gdLst/>
                  <a:ahLst/>
                  <a:cxnLst/>
                  <a:rect l="l" t="t" r="r" b="b"/>
                  <a:pathLst>
                    <a:path w="4126" h="3535" extrusionOk="0">
                      <a:moveTo>
                        <a:pt x="2350" y="1"/>
                      </a:moveTo>
                      <a:cubicBezTo>
                        <a:pt x="1916" y="1"/>
                        <a:pt x="1473" y="162"/>
                        <a:pt x="1113" y="522"/>
                      </a:cubicBezTo>
                      <a:cubicBezTo>
                        <a:pt x="0" y="1635"/>
                        <a:pt x="798" y="3534"/>
                        <a:pt x="2371" y="3534"/>
                      </a:cubicBezTo>
                      <a:cubicBezTo>
                        <a:pt x="3339" y="3534"/>
                        <a:pt x="4125" y="2748"/>
                        <a:pt x="4125" y="1768"/>
                      </a:cubicBezTo>
                      <a:cubicBezTo>
                        <a:pt x="4125" y="705"/>
                        <a:pt x="3256" y="1"/>
                        <a:pt x="2350"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6" name="Google Shape;4913;p74">
                  <a:extLst>
                    <a:ext uri="{FF2B5EF4-FFF2-40B4-BE49-F238E27FC236}">
                      <a16:creationId xmlns:a16="http://schemas.microsoft.com/office/drawing/2014/main" id="{7538FF66-CEAC-4EA8-BF49-7A0CC522A7BD}"/>
                    </a:ext>
                  </a:extLst>
                </p:cNvPr>
                <p:cNvSpPr/>
                <p:nvPr/>
              </p:nvSpPr>
              <p:spPr>
                <a:xfrm>
                  <a:off x="4826912" y="3129352"/>
                  <a:ext cx="8478" cy="8376"/>
                </a:xfrm>
                <a:custGeom>
                  <a:avLst/>
                  <a:gdLst/>
                  <a:ahLst/>
                  <a:cxnLst/>
                  <a:rect l="l" t="t" r="r" b="b"/>
                  <a:pathLst>
                    <a:path w="1078" h="1065" extrusionOk="0">
                      <a:moveTo>
                        <a:pt x="533" y="0"/>
                      </a:moveTo>
                      <a:cubicBezTo>
                        <a:pt x="243" y="0"/>
                        <a:pt x="1" y="242"/>
                        <a:pt x="1" y="532"/>
                      </a:cubicBezTo>
                      <a:cubicBezTo>
                        <a:pt x="1" y="835"/>
                        <a:pt x="243" y="1065"/>
                        <a:pt x="533" y="1065"/>
                      </a:cubicBezTo>
                      <a:cubicBezTo>
                        <a:pt x="835" y="1065"/>
                        <a:pt x="1077" y="835"/>
                        <a:pt x="1077" y="532"/>
                      </a:cubicBezTo>
                      <a:cubicBezTo>
                        <a:pt x="1077" y="242"/>
                        <a:pt x="835" y="0"/>
                        <a:pt x="533"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23" name="Google Shape;4914;p74">
              <a:extLst>
                <a:ext uri="{FF2B5EF4-FFF2-40B4-BE49-F238E27FC236}">
                  <a16:creationId xmlns:a16="http://schemas.microsoft.com/office/drawing/2014/main" id="{55D29135-AA82-41B6-9CDE-3BEBCAD0E29E}"/>
                </a:ext>
              </a:extLst>
            </p:cNvPr>
            <p:cNvGrpSpPr/>
            <p:nvPr/>
          </p:nvGrpSpPr>
          <p:grpSpPr>
            <a:xfrm>
              <a:off x="5382826" y="4027197"/>
              <a:ext cx="268967" cy="250422"/>
              <a:chOff x="5382826" y="4027197"/>
              <a:chExt cx="268967" cy="250422"/>
            </a:xfrm>
          </p:grpSpPr>
          <p:grpSp>
            <p:nvGrpSpPr>
              <p:cNvPr id="782" name="Google Shape;4915;p74">
                <a:extLst>
                  <a:ext uri="{FF2B5EF4-FFF2-40B4-BE49-F238E27FC236}">
                    <a16:creationId xmlns:a16="http://schemas.microsoft.com/office/drawing/2014/main" id="{9464D23A-3D48-4116-A31B-8923EF8B7952}"/>
                  </a:ext>
                </a:extLst>
              </p:cNvPr>
              <p:cNvGrpSpPr/>
              <p:nvPr/>
            </p:nvGrpSpPr>
            <p:grpSpPr>
              <a:xfrm>
                <a:off x="5405280" y="4042510"/>
                <a:ext cx="237570" cy="218647"/>
                <a:chOff x="5405280" y="4042510"/>
                <a:chExt cx="237570" cy="218647"/>
              </a:xfrm>
            </p:grpSpPr>
            <p:sp>
              <p:nvSpPr>
                <p:cNvPr id="804" name="Google Shape;4916;p74">
                  <a:extLst>
                    <a:ext uri="{FF2B5EF4-FFF2-40B4-BE49-F238E27FC236}">
                      <a16:creationId xmlns:a16="http://schemas.microsoft.com/office/drawing/2014/main" id="{2FD0BE58-9E5E-464C-8458-E7CDF5E04E3A}"/>
                    </a:ext>
                  </a:extLst>
                </p:cNvPr>
                <p:cNvSpPr/>
                <p:nvPr/>
              </p:nvSpPr>
              <p:spPr>
                <a:xfrm>
                  <a:off x="5405280" y="4042510"/>
                  <a:ext cx="144999" cy="173832"/>
                </a:xfrm>
                <a:custGeom>
                  <a:avLst/>
                  <a:gdLst/>
                  <a:ahLst/>
                  <a:cxnLst/>
                  <a:rect l="l" t="t" r="r" b="b"/>
                  <a:pathLst>
                    <a:path w="18436" h="22102" fill="none" extrusionOk="0">
                      <a:moveTo>
                        <a:pt x="0" y="12037"/>
                      </a:moveTo>
                      <a:cubicBezTo>
                        <a:pt x="702" y="12073"/>
                        <a:pt x="12302" y="22101"/>
                        <a:pt x="12302" y="22101"/>
                      </a:cubicBezTo>
                      <a:lnTo>
                        <a:pt x="11819" y="13005"/>
                      </a:lnTo>
                      <a:lnTo>
                        <a:pt x="18435" y="1"/>
                      </a:lnTo>
                      <a:lnTo>
                        <a:pt x="0" y="125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5" name="Google Shape;4917;p74">
                  <a:extLst>
                    <a:ext uri="{FF2B5EF4-FFF2-40B4-BE49-F238E27FC236}">
                      <a16:creationId xmlns:a16="http://schemas.microsoft.com/office/drawing/2014/main" id="{68448A6D-32E3-4AFA-8885-04D3875A376F}"/>
                    </a:ext>
                  </a:extLst>
                </p:cNvPr>
                <p:cNvSpPr/>
                <p:nvPr/>
              </p:nvSpPr>
              <p:spPr>
                <a:xfrm>
                  <a:off x="5502036" y="4125093"/>
                  <a:ext cx="134350" cy="135585"/>
                </a:xfrm>
                <a:custGeom>
                  <a:avLst/>
                  <a:gdLst/>
                  <a:ahLst/>
                  <a:cxnLst/>
                  <a:rect l="l" t="t" r="r" b="b"/>
                  <a:pathLst>
                    <a:path w="17082" h="17239" fill="none" extrusionOk="0">
                      <a:moveTo>
                        <a:pt x="13513" y="17239"/>
                      </a:moveTo>
                      <a:lnTo>
                        <a:pt x="12690" y="8614"/>
                      </a:lnTo>
                      <a:lnTo>
                        <a:pt x="17081" y="1"/>
                      </a:lnTo>
                      <a:lnTo>
                        <a:pt x="0" y="2021"/>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6" name="Google Shape;4918;p74">
                  <a:extLst>
                    <a:ext uri="{FF2B5EF4-FFF2-40B4-BE49-F238E27FC236}">
                      <a16:creationId xmlns:a16="http://schemas.microsoft.com/office/drawing/2014/main" id="{6658B45F-EE18-47F3-A97E-45494DDD5AB6}"/>
                    </a:ext>
                  </a:extLst>
                </p:cNvPr>
                <p:cNvSpPr/>
                <p:nvPr/>
              </p:nvSpPr>
              <p:spPr>
                <a:xfrm>
                  <a:off x="5543704" y="4042990"/>
                  <a:ext cx="99146" cy="81639"/>
                </a:xfrm>
                <a:custGeom>
                  <a:avLst/>
                  <a:gdLst/>
                  <a:ahLst/>
                  <a:cxnLst/>
                  <a:rect l="l" t="t" r="r" b="b"/>
                  <a:pathLst>
                    <a:path w="12606" h="10380" fill="none" extrusionOk="0">
                      <a:moveTo>
                        <a:pt x="1" y="0"/>
                      </a:moveTo>
                      <a:lnTo>
                        <a:pt x="12606" y="1037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7" name="Google Shape;4919;p74">
                  <a:extLst>
                    <a:ext uri="{FF2B5EF4-FFF2-40B4-BE49-F238E27FC236}">
                      <a16:creationId xmlns:a16="http://schemas.microsoft.com/office/drawing/2014/main" id="{BA4055DC-17B5-4DDC-B24F-8F35E84D79E3}"/>
                    </a:ext>
                  </a:extLst>
                </p:cNvPr>
                <p:cNvSpPr/>
                <p:nvPr/>
              </p:nvSpPr>
              <p:spPr>
                <a:xfrm>
                  <a:off x="5501941" y="4140980"/>
                  <a:ext cx="103708" cy="51862"/>
                </a:xfrm>
                <a:custGeom>
                  <a:avLst/>
                  <a:gdLst/>
                  <a:ahLst/>
                  <a:cxnLst/>
                  <a:rect l="l" t="t" r="r" b="b"/>
                  <a:pathLst>
                    <a:path w="13186" h="6594" fill="none" extrusionOk="0">
                      <a:moveTo>
                        <a:pt x="13186" y="6594"/>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8" name="Google Shape;4920;p74">
                  <a:extLst>
                    <a:ext uri="{FF2B5EF4-FFF2-40B4-BE49-F238E27FC236}">
                      <a16:creationId xmlns:a16="http://schemas.microsoft.com/office/drawing/2014/main" id="{DE43125B-0038-456E-B828-2947E535AD88}"/>
                    </a:ext>
                  </a:extLst>
                </p:cNvPr>
                <p:cNvSpPr/>
                <p:nvPr/>
              </p:nvSpPr>
              <p:spPr>
                <a:xfrm>
                  <a:off x="5495854" y="4211010"/>
                  <a:ext cx="105989" cy="50147"/>
                </a:xfrm>
                <a:custGeom>
                  <a:avLst/>
                  <a:gdLst/>
                  <a:ahLst/>
                  <a:cxnLst/>
                  <a:rect l="l" t="t" r="r" b="b"/>
                  <a:pathLst>
                    <a:path w="13476" h="6376" fill="none" extrusionOk="0">
                      <a:moveTo>
                        <a:pt x="0" y="0"/>
                      </a:moveTo>
                      <a:lnTo>
                        <a:pt x="13476" y="637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9" name="Google Shape;4921;p74">
                  <a:extLst>
                    <a:ext uri="{FF2B5EF4-FFF2-40B4-BE49-F238E27FC236}">
                      <a16:creationId xmlns:a16="http://schemas.microsoft.com/office/drawing/2014/main" id="{359B1DDB-4154-4334-A7F5-FCB7CE3A038F}"/>
                    </a:ext>
                  </a:extLst>
                </p:cNvPr>
                <p:cNvSpPr/>
                <p:nvPr/>
              </p:nvSpPr>
              <p:spPr>
                <a:xfrm>
                  <a:off x="5405280" y="4134420"/>
                  <a:ext cx="96669" cy="6567"/>
                </a:xfrm>
                <a:custGeom>
                  <a:avLst/>
                  <a:gdLst/>
                  <a:ahLst/>
                  <a:cxnLst/>
                  <a:rect l="l" t="t" r="r" b="b"/>
                  <a:pathLst>
                    <a:path w="12291" h="835" fill="none" extrusionOk="0">
                      <a:moveTo>
                        <a:pt x="12290" y="835"/>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83" name="Google Shape;4922;p74">
                <a:extLst>
                  <a:ext uri="{FF2B5EF4-FFF2-40B4-BE49-F238E27FC236}">
                    <a16:creationId xmlns:a16="http://schemas.microsoft.com/office/drawing/2014/main" id="{8BD6D1EE-FBD0-4E8B-B83E-C36D1E33A795}"/>
                  </a:ext>
                </a:extLst>
              </p:cNvPr>
              <p:cNvGrpSpPr/>
              <p:nvPr/>
            </p:nvGrpSpPr>
            <p:grpSpPr>
              <a:xfrm>
                <a:off x="5382826" y="4125549"/>
                <a:ext cx="37776" cy="32380"/>
                <a:chOff x="5382826" y="4125549"/>
                <a:chExt cx="37776" cy="32380"/>
              </a:xfrm>
            </p:grpSpPr>
            <p:sp>
              <p:nvSpPr>
                <p:cNvPr id="802" name="Google Shape;4923;p74">
                  <a:extLst>
                    <a:ext uri="{FF2B5EF4-FFF2-40B4-BE49-F238E27FC236}">
                      <a16:creationId xmlns:a16="http://schemas.microsoft.com/office/drawing/2014/main" id="{4D493BD3-0069-4A68-B65A-EB176ADD01B3}"/>
                    </a:ext>
                  </a:extLst>
                </p:cNvPr>
                <p:cNvSpPr/>
                <p:nvPr/>
              </p:nvSpPr>
              <p:spPr>
                <a:xfrm>
                  <a:off x="5382826" y="4125549"/>
                  <a:ext cx="37776" cy="32380"/>
                </a:xfrm>
                <a:custGeom>
                  <a:avLst/>
                  <a:gdLst/>
                  <a:ahLst/>
                  <a:cxnLst/>
                  <a:rect l="l" t="t" r="r" b="b"/>
                  <a:pathLst>
                    <a:path w="4803" h="4117" extrusionOk="0">
                      <a:moveTo>
                        <a:pt x="2734" y="0"/>
                      </a:moveTo>
                      <a:cubicBezTo>
                        <a:pt x="2229" y="0"/>
                        <a:pt x="1714" y="188"/>
                        <a:pt x="1295" y="608"/>
                      </a:cubicBezTo>
                      <a:cubicBezTo>
                        <a:pt x="0" y="1902"/>
                        <a:pt x="907" y="4116"/>
                        <a:pt x="2746" y="4116"/>
                      </a:cubicBezTo>
                      <a:cubicBezTo>
                        <a:pt x="3871" y="4116"/>
                        <a:pt x="4790" y="3197"/>
                        <a:pt x="4803" y="2060"/>
                      </a:cubicBezTo>
                      <a:cubicBezTo>
                        <a:pt x="4794" y="817"/>
                        <a:pt x="3787" y="0"/>
                        <a:pt x="2734"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3" name="Google Shape;4924;p74">
                  <a:extLst>
                    <a:ext uri="{FF2B5EF4-FFF2-40B4-BE49-F238E27FC236}">
                      <a16:creationId xmlns:a16="http://schemas.microsoft.com/office/drawing/2014/main" id="{47405FCD-C40E-4413-8791-07A393610E35}"/>
                    </a:ext>
                  </a:extLst>
                </p:cNvPr>
                <p:cNvSpPr/>
                <p:nvPr/>
              </p:nvSpPr>
              <p:spPr>
                <a:xfrm>
                  <a:off x="5395669" y="4135176"/>
                  <a:ext cx="15227" cy="13072"/>
                </a:xfrm>
                <a:custGeom>
                  <a:avLst/>
                  <a:gdLst/>
                  <a:ahLst/>
                  <a:cxnLst/>
                  <a:rect l="l" t="t" r="r" b="b"/>
                  <a:pathLst>
                    <a:path w="1936" h="1662" extrusionOk="0">
                      <a:moveTo>
                        <a:pt x="1113" y="1"/>
                      </a:moveTo>
                      <a:cubicBezTo>
                        <a:pt x="375" y="1"/>
                        <a:pt x="0" y="896"/>
                        <a:pt x="520" y="1416"/>
                      </a:cubicBezTo>
                      <a:cubicBezTo>
                        <a:pt x="689" y="1585"/>
                        <a:pt x="898" y="1661"/>
                        <a:pt x="1103" y="1661"/>
                      </a:cubicBezTo>
                      <a:cubicBezTo>
                        <a:pt x="1528" y="1661"/>
                        <a:pt x="1936" y="1334"/>
                        <a:pt x="1936" y="836"/>
                      </a:cubicBezTo>
                      <a:cubicBezTo>
                        <a:pt x="1936" y="376"/>
                        <a:pt x="1561" y="1"/>
                        <a:pt x="111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84" name="Google Shape;4925;p74">
                <a:extLst>
                  <a:ext uri="{FF2B5EF4-FFF2-40B4-BE49-F238E27FC236}">
                    <a16:creationId xmlns:a16="http://schemas.microsoft.com/office/drawing/2014/main" id="{11ED5C7E-ADD4-4851-BDAB-51A97D72F519}"/>
                  </a:ext>
                </a:extLst>
              </p:cNvPr>
              <p:cNvGrpSpPr/>
              <p:nvPr/>
            </p:nvGrpSpPr>
            <p:grpSpPr>
              <a:xfrm>
                <a:off x="5475680" y="4195587"/>
                <a:ext cx="37783" cy="32364"/>
                <a:chOff x="5475680" y="4195587"/>
                <a:chExt cx="37783" cy="32364"/>
              </a:xfrm>
            </p:grpSpPr>
            <p:sp>
              <p:nvSpPr>
                <p:cNvPr id="800" name="Google Shape;4926;p74">
                  <a:extLst>
                    <a:ext uri="{FF2B5EF4-FFF2-40B4-BE49-F238E27FC236}">
                      <a16:creationId xmlns:a16="http://schemas.microsoft.com/office/drawing/2014/main" id="{CB4AF3E3-A1D2-4622-AFE1-2EE5ED8B1390}"/>
                    </a:ext>
                  </a:extLst>
                </p:cNvPr>
                <p:cNvSpPr/>
                <p:nvPr/>
              </p:nvSpPr>
              <p:spPr>
                <a:xfrm>
                  <a:off x="5475680" y="4195587"/>
                  <a:ext cx="37783" cy="32364"/>
                </a:xfrm>
                <a:custGeom>
                  <a:avLst/>
                  <a:gdLst/>
                  <a:ahLst/>
                  <a:cxnLst/>
                  <a:rect l="l" t="t" r="r" b="b"/>
                  <a:pathLst>
                    <a:path w="4804" h="4115" extrusionOk="0">
                      <a:moveTo>
                        <a:pt x="2732" y="1"/>
                      </a:moveTo>
                      <a:cubicBezTo>
                        <a:pt x="2228" y="1"/>
                        <a:pt x="1713" y="188"/>
                        <a:pt x="1295" y="606"/>
                      </a:cubicBezTo>
                      <a:cubicBezTo>
                        <a:pt x="1" y="1901"/>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1" name="Google Shape;4927;p74">
                  <a:extLst>
                    <a:ext uri="{FF2B5EF4-FFF2-40B4-BE49-F238E27FC236}">
                      <a16:creationId xmlns:a16="http://schemas.microsoft.com/office/drawing/2014/main" id="{A660D928-0A8B-4D3E-B678-9B4400D72131}"/>
                    </a:ext>
                  </a:extLst>
                </p:cNvPr>
                <p:cNvSpPr/>
                <p:nvPr/>
              </p:nvSpPr>
              <p:spPr>
                <a:xfrm>
                  <a:off x="5488523" y="4205300"/>
                  <a:ext cx="15329" cy="13040"/>
                </a:xfrm>
                <a:custGeom>
                  <a:avLst/>
                  <a:gdLst/>
                  <a:ahLst/>
                  <a:cxnLst/>
                  <a:rect l="l" t="t" r="r" b="b"/>
                  <a:pathLst>
                    <a:path w="1949" h="1658" extrusionOk="0">
                      <a:moveTo>
                        <a:pt x="1114" y="0"/>
                      </a:moveTo>
                      <a:cubicBezTo>
                        <a:pt x="376" y="0"/>
                        <a:pt x="1" y="883"/>
                        <a:pt x="533" y="1416"/>
                      </a:cubicBezTo>
                      <a:cubicBezTo>
                        <a:pt x="700" y="1583"/>
                        <a:pt x="905" y="1657"/>
                        <a:pt x="1106" y="1657"/>
                      </a:cubicBezTo>
                      <a:cubicBezTo>
                        <a:pt x="1531" y="1657"/>
                        <a:pt x="1940" y="1324"/>
                        <a:pt x="1948" y="823"/>
                      </a:cubicBezTo>
                      <a:cubicBezTo>
                        <a:pt x="1948" y="363"/>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85" name="Google Shape;4928;p74">
                <a:extLst>
                  <a:ext uri="{FF2B5EF4-FFF2-40B4-BE49-F238E27FC236}">
                    <a16:creationId xmlns:a16="http://schemas.microsoft.com/office/drawing/2014/main" id="{BB37995E-5F70-454D-82F4-A091DEADACBD}"/>
                  </a:ext>
                </a:extLst>
              </p:cNvPr>
              <p:cNvGrpSpPr/>
              <p:nvPr/>
            </p:nvGrpSpPr>
            <p:grpSpPr>
              <a:xfrm>
                <a:off x="5532575" y="4027197"/>
                <a:ext cx="33308" cy="32262"/>
                <a:chOff x="5532575" y="4027197"/>
                <a:chExt cx="33308" cy="32262"/>
              </a:xfrm>
            </p:grpSpPr>
            <p:sp>
              <p:nvSpPr>
                <p:cNvPr id="798" name="Google Shape;4929;p74">
                  <a:extLst>
                    <a:ext uri="{FF2B5EF4-FFF2-40B4-BE49-F238E27FC236}">
                      <a16:creationId xmlns:a16="http://schemas.microsoft.com/office/drawing/2014/main" id="{45F735ED-AE3E-4A96-A05D-E1706B9B4B4F}"/>
                    </a:ext>
                  </a:extLst>
                </p:cNvPr>
                <p:cNvSpPr/>
                <p:nvPr/>
              </p:nvSpPr>
              <p:spPr>
                <a:xfrm>
                  <a:off x="5532575" y="4027197"/>
                  <a:ext cx="33308" cy="32262"/>
                </a:xfrm>
                <a:custGeom>
                  <a:avLst/>
                  <a:gdLst/>
                  <a:ahLst/>
                  <a:cxnLst/>
                  <a:rect l="l" t="t" r="r" b="b"/>
                  <a:pathLst>
                    <a:path w="4235" h="4102" extrusionOk="0">
                      <a:moveTo>
                        <a:pt x="1984" y="0"/>
                      </a:moveTo>
                      <a:cubicBezTo>
                        <a:pt x="871" y="49"/>
                        <a:pt x="0" y="1004"/>
                        <a:pt x="37" y="2117"/>
                      </a:cubicBezTo>
                      <a:cubicBezTo>
                        <a:pt x="73" y="3227"/>
                        <a:pt x="980" y="4101"/>
                        <a:pt x="2084" y="4101"/>
                      </a:cubicBezTo>
                      <a:cubicBezTo>
                        <a:pt x="2099" y="4101"/>
                        <a:pt x="2114" y="4101"/>
                        <a:pt x="2130" y="4101"/>
                      </a:cubicBezTo>
                      <a:lnTo>
                        <a:pt x="2275" y="4101"/>
                      </a:lnTo>
                      <a:cubicBezTo>
                        <a:pt x="3375" y="4028"/>
                        <a:pt x="4234" y="3085"/>
                        <a:pt x="4186" y="1984"/>
                      </a:cubicBezTo>
                      <a:cubicBezTo>
                        <a:pt x="4150" y="871"/>
                        <a:pt x="3242" y="0"/>
                        <a:pt x="2130"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9" name="Google Shape;4930;p74">
                  <a:extLst>
                    <a:ext uri="{FF2B5EF4-FFF2-40B4-BE49-F238E27FC236}">
                      <a16:creationId xmlns:a16="http://schemas.microsoft.com/office/drawing/2014/main" id="{CC826D68-9ECC-4ABB-939E-17633F107C38}"/>
                    </a:ext>
                  </a:extLst>
                </p:cNvPr>
                <p:cNvSpPr/>
                <p:nvPr/>
              </p:nvSpPr>
              <p:spPr>
                <a:xfrm>
                  <a:off x="5540661" y="4036792"/>
                  <a:ext cx="15502" cy="13064"/>
                </a:xfrm>
                <a:custGeom>
                  <a:avLst/>
                  <a:gdLst/>
                  <a:ahLst/>
                  <a:cxnLst/>
                  <a:rect l="l" t="t" r="r" b="b"/>
                  <a:pathLst>
                    <a:path w="1971" h="1661" extrusionOk="0">
                      <a:moveTo>
                        <a:pt x="1098" y="1"/>
                      </a:moveTo>
                      <a:cubicBezTo>
                        <a:pt x="1083" y="1"/>
                        <a:pt x="1068" y="1"/>
                        <a:pt x="1053" y="2"/>
                      </a:cubicBezTo>
                      <a:cubicBezTo>
                        <a:pt x="315" y="50"/>
                        <a:pt x="1" y="970"/>
                        <a:pt x="557" y="1453"/>
                      </a:cubicBezTo>
                      <a:cubicBezTo>
                        <a:pt x="721" y="1596"/>
                        <a:pt x="913" y="1660"/>
                        <a:pt x="1100" y="1660"/>
                      </a:cubicBezTo>
                      <a:cubicBezTo>
                        <a:pt x="1548" y="1660"/>
                        <a:pt x="1970" y="1296"/>
                        <a:pt x="1936" y="776"/>
                      </a:cubicBezTo>
                      <a:cubicBezTo>
                        <a:pt x="1901" y="332"/>
                        <a:pt x="1527" y="1"/>
                        <a:pt x="1098"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86" name="Google Shape;4931;p74">
                <a:extLst>
                  <a:ext uri="{FF2B5EF4-FFF2-40B4-BE49-F238E27FC236}">
                    <a16:creationId xmlns:a16="http://schemas.microsoft.com/office/drawing/2014/main" id="{AB620AF3-FE7C-46FD-B797-FE31A4E6D830}"/>
                  </a:ext>
                </a:extLst>
              </p:cNvPr>
              <p:cNvGrpSpPr/>
              <p:nvPr/>
            </p:nvGrpSpPr>
            <p:grpSpPr>
              <a:xfrm>
                <a:off x="5590706" y="4245348"/>
                <a:ext cx="33497" cy="32270"/>
                <a:chOff x="5590706" y="4245348"/>
                <a:chExt cx="33497" cy="32270"/>
              </a:xfrm>
            </p:grpSpPr>
            <p:sp>
              <p:nvSpPr>
                <p:cNvPr id="796" name="Google Shape;4932;p74">
                  <a:extLst>
                    <a:ext uri="{FF2B5EF4-FFF2-40B4-BE49-F238E27FC236}">
                      <a16:creationId xmlns:a16="http://schemas.microsoft.com/office/drawing/2014/main" id="{FD6AF1A2-7036-49EC-904D-F8BC6564BC88}"/>
                    </a:ext>
                  </a:extLst>
                </p:cNvPr>
                <p:cNvSpPr/>
                <p:nvPr/>
              </p:nvSpPr>
              <p:spPr>
                <a:xfrm>
                  <a:off x="5590706" y="4245348"/>
                  <a:ext cx="33497" cy="32270"/>
                </a:xfrm>
                <a:custGeom>
                  <a:avLst/>
                  <a:gdLst/>
                  <a:ahLst/>
                  <a:cxnLst/>
                  <a:rect l="l" t="t" r="r" b="b"/>
                  <a:pathLst>
                    <a:path w="4259" h="4103" extrusionOk="0">
                      <a:moveTo>
                        <a:pt x="2175" y="0"/>
                      </a:moveTo>
                      <a:cubicBezTo>
                        <a:pt x="2160" y="0"/>
                        <a:pt x="2145" y="1"/>
                        <a:pt x="2130" y="1"/>
                      </a:cubicBezTo>
                      <a:lnTo>
                        <a:pt x="1984" y="1"/>
                      </a:lnTo>
                      <a:cubicBezTo>
                        <a:pt x="872" y="49"/>
                        <a:pt x="1" y="993"/>
                        <a:pt x="37" y="2118"/>
                      </a:cubicBezTo>
                      <a:cubicBezTo>
                        <a:pt x="73" y="3228"/>
                        <a:pt x="980" y="4102"/>
                        <a:pt x="2085" y="4102"/>
                      </a:cubicBezTo>
                      <a:cubicBezTo>
                        <a:pt x="2100" y="4102"/>
                        <a:pt x="2115" y="4102"/>
                        <a:pt x="2130" y="4102"/>
                      </a:cubicBezTo>
                      <a:lnTo>
                        <a:pt x="2275" y="4102"/>
                      </a:lnTo>
                      <a:cubicBezTo>
                        <a:pt x="3388" y="4041"/>
                        <a:pt x="4259" y="3098"/>
                        <a:pt x="4222" y="1985"/>
                      </a:cubicBezTo>
                      <a:cubicBezTo>
                        <a:pt x="4175" y="875"/>
                        <a:pt x="3279" y="0"/>
                        <a:pt x="2175"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7" name="Google Shape;4933;p74">
                  <a:extLst>
                    <a:ext uri="{FF2B5EF4-FFF2-40B4-BE49-F238E27FC236}">
                      <a16:creationId xmlns:a16="http://schemas.microsoft.com/office/drawing/2014/main" id="{91529E0A-67C6-41A0-9384-6E38235DB62A}"/>
                    </a:ext>
                  </a:extLst>
                </p:cNvPr>
                <p:cNvSpPr/>
                <p:nvPr/>
              </p:nvSpPr>
              <p:spPr>
                <a:xfrm>
                  <a:off x="5598791" y="4254944"/>
                  <a:ext cx="15408" cy="13048"/>
                </a:xfrm>
                <a:custGeom>
                  <a:avLst/>
                  <a:gdLst/>
                  <a:ahLst/>
                  <a:cxnLst/>
                  <a:rect l="l" t="t" r="r" b="b"/>
                  <a:pathLst>
                    <a:path w="1959" h="1659" extrusionOk="0">
                      <a:moveTo>
                        <a:pt x="1106" y="0"/>
                      </a:moveTo>
                      <a:cubicBezTo>
                        <a:pt x="1085" y="0"/>
                        <a:pt x="1063" y="1"/>
                        <a:pt x="1041" y="3"/>
                      </a:cubicBezTo>
                      <a:cubicBezTo>
                        <a:pt x="303" y="51"/>
                        <a:pt x="1" y="970"/>
                        <a:pt x="557" y="1454"/>
                      </a:cubicBezTo>
                      <a:cubicBezTo>
                        <a:pt x="720" y="1596"/>
                        <a:pt x="909" y="1659"/>
                        <a:pt x="1093" y="1659"/>
                      </a:cubicBezTo>
                      <a:cubicBezTo>
                        <a:pt x="1538" y="1659"/>
                        <a:pt x="1958" y="1290"/>
                        <a:pt x="1924" y="777"/>
                      </a:cubicBezTo>
                      <a:cubicBezTo>
                        <a:pt x="1901" y="339"/>
                        <a:pt x="1538" y="0"/>
                        <a:pt x="1106"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87" name="Google Shape;4934;p74">
                <a:extLst>
                  <a:ext uri="{FF2B5EF4-FFF2-40B4-BE49-F238E27FC236}">
                    <a16:creationId xmlns:a16="http://schemas.microsoft.com/office/drawing/2014/main" id="{39BCA1E6-43C5-45F5-8FEC-B8FBA2218A7F}"/>
                  </a:ext>
                </a:extLst>
              </p:cNvPr>
              <p:cNvGrpSpPr/>
              <p:nvPr/>
            </p:nvGrpSpPr>
            <p:grpSpPr>
              <a:xfrm>
                <a:off x="5618681" y="4109677"/>
                <a:ext cx="33112" cy="32357"/>
                <a:chOff x="5618681" y="4109677"/>
                <a:chExt cx="33112" cy="32357"/>
              </a:xfrm>
            </p:grpSpPr>
            <p:sp>
              <p:nvSpPr>
                <p:cNvPr id="794" name="Google Shape;4935;p74">
                  <a:extLst>
                    <a:ext uri="{FF2B5EF4-FFF2-40B4-BE49-F238E27FC236}">
                      <a16:creationId xmlns:a16="http://schemas.microsoft.com/office/drawing/2014/main" id="{4370D3DA-78FC-42AE-BDCC-60D6F6062FF0}"/>
                    </a:ext>
                  </a:extLst>
                </p:cNvPr>
                <p:cNvSpPr/>
                <p:nvPr/>
              </p:nvSpPr>
              <p:spPr>
                <a:xfrm>
                  <a:off x="5618681" y="4109677"/>
                  <a:ext cx="33112" cy="32357"/>
                </a:xfrm>
                <a:custGeom>
                  <a:avLst/>
                  <a:gdLst/>
                  <a:ahLst/>
                  <a:cxnLst/>
                  <a:rect l="l" t="t" r="r" b="b"/>
                  <a:pathLst>
                    <a:path w="4210" h="4114" extrusionOk="0">
                      <a:moveTo>
                        <a:pt x="1984" y="1"/>
                      </a:moveTo>
                      <a:cubicBezTo>
                        <a:pt x="871" y="61"/>
                        <a:pt x="0" y="1005"/>
                        <a:pt x="36" y="2130"/>
                      </a:cubicBezTo>
                      <a:cubicBezTo>
                        <a:pt x="84" y="3235"/>
                        <a:pt x="992" y="4114"/>
                        <a:pt x="2106" y="4114"/>
                      </a:cubicBezTo>
                      <a:cubicBezTo>
                        <a:pt x="2114" y="4114"/>
                        <a:pt x="2121" y="4114"/>
                        <a:pt x="2129" y="4114"/>
                      </a:cubicBezTo>
                      <a:lnTo>
                        <a:pt x="2274" y="4114"/>
                      </a:lnTo>
                      <a:cubicBezTo>
                        <a:pt x="3375" y="4029"/>
                        <a:pt x="4210" y="3086"/>
                        <a:pt x="4173" y="1985"/>
                      </a:cubicBezTo>
                      <a:cubicBezTo>
                        <a:pt x="4137" y="884"/>
                        <a:pt x="3230" y="13"/>
                        <a:pt x="2129"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5" name="Google Shape;4936;p74">
                  <a:extLst>
                    <a:ext uri="{FF2B5EF4-FFF2-40B4-BE49-F238E27FC236}">
                      <a16:creationId xmlns:a16="http://schemas.microsoft.com/office/drawing/2014/main" id="{16437BF8-4FF0-4D87-BCF7-B243B3825E50}"/>
                    </a:ext>
                  </a:extLst>
                </p:cNvPr>
                <p:cNvSpPr/>
                <p:nvPr/>
              </p:nvSpPr>
              <p:spPr>
                <a:xfrm>
                  <a:off x="5626767" y="4119280"/>
                  <a:ext cx="15494" cy="13056"/>
                </a:xfrm>
                <a:custGeom>
                  <a:avLst/>
                  <a:gdLst/>
                  <a:ahLst/>
                  <a:cxnLst/>
                  <a:rect l="l" t="t" r="r" b="b"/>
                  <a:pathLst>
                    <a:path w="1970" h="1660" extrusionOk="0">
                      <a:moveTo>
                        <a:pt x="1098" y="1"/>
                      </a:moveTo>
                      <a:cubicBezTo>
                        <a:pt x="1083" y="1"/>
                        <a:pt x="1068" y="1"/>
                        <a:pt x="1053" y="2"/>
                      </a:cubicBezTo>
                      <a:cubicBezTo>
                        <a:pt x="315" y="62"/>
                        <a:pt x="0" y="970"/>
                        <a:pt x="557" y="1453"/>
                      </a:cubicBezTo>
                      <a:cubicBezTo>
                        <a:pt x="721" y="1596"/>
                        <a:pt x="913" y="1660"/>
                        <a:pt x="1100" y="1660"/>
                      </a:cubicBezTo>
                      <a:cubicBezTo>
                        <a:pt x="1547" y="1660"/>
                        <a:pt x="1970" y="1296"/>
                        <a:pt x="1936" y="776"/>
                      </a:cubicBezTo>
                      <a:cubicBezTo>
                        <a:pt x="1901" y="332"/>
                        <a:pt x="1527" y="1"/>
                        <a:pt x="1098"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88" name="Google Shape;4937;p74">
                <a:extLst>
                  <a:ext uri="{FF2B5EF4-FFF2-40B4-BE49-F238E27FC236}">
                    <a16:creationId xmlns:a16="http://schemas.microsoft.com/office/drawing/2014/main" id="{EDEA1EA1-D915-4A0A-A78D-1B32855ED06D}"/>
                  </a:ext>
                </a:extLst>
              </p:cNvPr>
              <p:cNvGrpSpPr/>
              <p:nvPr/>
            </p:nvGrpSpPr>
            <p:grpSpPr>
              <a:xfrm>
                <a:off x="5479298" y="4128262"/>
                <a:ext cx="31405" cy="26906"/>
                <a:chOff x="5479298" y="4128262"/>
                <a:chExt cx="31405" cy="26906"/>
              </a:xfrm>
            </p:grpSpPr>
            <p:sp>
              <p:nvSpPr>
                <p:cNvPr id="792" name="Google Shape;4938;p74">
                  <a:extLst>
                    <a:ext uri="{FF2B5EF4-FFF2-40B4-BE49-F238E27FC236}">
                      <a16:creationId xmlns:a16="http://schemas.microsoft.com/office/drawing/2014/main" id="{3A02AD4E-93DD-4F93-8F90-EC9191E2D711}"/>
                    </a:ext>
                  </a:extLst>
                </p:cNvPr>
                <p:cNvSpPr/>
                <p:nvPr/>
              </p:nvSpPr>
              <p:spPr>
                <a:xfrm>
                  <a:off x="5479298" y="4128262"/>
                  <a:ext cx="31405" cy="26906"/>
                </a:xfrm>
                <a:custGeom>
                  <a:avLst/>
                  <a:gdLst/>
                  <a:ahLst/>
                  <a:cxnLst/>
                  <a:rect l="l" t="t" r="r" b="b"/>
                  <a:pathLst>
                    <a:path w="3993" h="3421" extrusionOk="0">
                      <a:moveTo>
                        <a:pt x="2273" y="1"/>
                      </a:moveTo>
                      <a:cubicBezTo>
                        <a:pt x="1853" y="1"/>
                        <a:pt x="1425" y="157"/>
                        <a:pt x="1077" y="505"/>
                      </a:cubicBezTo>
                      <a:cubicBezTo>
                        <a:pt x="0" y="1582"/>
                        <a:pt x="762" y="3420"/>
                        <a:pt x="2287" y="3420"/>
                      </a:cubicBezTo>
                      <a:cubicBezTo>
                        <a:pt x="3230" y="3420"/>
                        <a:pt x="3992" y="2658"/>
                        <a:pt x="3992" y="1715"/>
                      </a:cubicBezTo>
                      <a:cubicBezTo>
                        <a:pt x="3992" y="683"/>
                        <a:pt x="3150" y="1"/>
                        <a:pt x="2273"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3" name="Google Shape;4939;p74">
                  <a:extLst>
                    <a:ext uri="{FF2B5EF4-FFF2-40B4-BE49-F238E27FC236}">
                      <a16:creationId xmlns:a16="http://schemas.microsoft.com/office/drawing/2014/main" id="{82198176-0FF1-4776-88BA-E48E2CBD9A41}"/>
                    </a:ext>
                  </a:extLst>
                </p:cNvPr>
                <p:cNvSpPr/>
                <p:nvPr/>
              </p:nvSpPr>
              <p:spPr>
                <a:xfrm>
                  <a:off x="5493471" y="4137936"/>
                  <a:ext cx="7621" cy="7621"/>
                </a:xfrm>
                <a:custGeom>
                  <a:avLst/>
                  <a:gdLst/>
                  <a:ahLst/>
                  <a:cxnLst/>
                  <a:rect l="l" t="t" r="r" b="b"/>
                  <a:pathLst>
                    <a:path w="969" h="969" extrusionOk="0">
                      <a:moveTo>
                        <a:pt x="485" y="1"/>
                      </a:moveTo>
                      <a:cubicBezTo>
                        <a:pt x="218" y="1"/>
                        <a:pt x="1" y="218"/>
                        <a:pt x="1" y="485"/>
                      </a:cubicBezTo>
                      <a:cubicBezTo>
                        <a:pt x="1" y="751"/>
                        <a:pt x="218" y="968"/>
                        <a:pt x="485" y="968"/>
                      </a:cubicBezTo>
                      <a:cubicBezTo>
                        <a:pt x="751" y="968"/>
                        <a:pt x="968" y="751"/>
                        <a:pt x="968" y="485"/>
                      </a:cubicBezTo>
                      <a:cubicBezTo>
                        <a:pt x="968"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89" name="Google Shape;4940;p74">
                <a:extLst>
                  <a:ext uri="{FF2B5EF4-FFF2-40B4-BE49-F238E27FC236}">
                    <a16:creationId xmlns:a16="http://schemas.microsoft.com/office/drawing/2014/main" id="{7A93F159-3403-43E2-878A-0ED33807925F}"/>
                  </a:ext>
                </a:extLst>
              </p:cNvPr>
              <p:cNvGrpSpPr/>
              <p:nvPr/>
            </p:nvGrpSpPr>
            <p:grpSpPr>
              <a:xfrm>
                <a:off x="5582903" y="4180116"/>
                <a:ext cx="31499" cy="26898"/>
                <a:chOff x="5582903" y="4180116"/>
                <a:chExt cx="31499" cy="26898"/>
              </a:xfrm>
            </p:grpSpPr>
            <p:sp>
              <p:nvSpPr>
                <p:cNvPr id="790" name="Google Shape;4941;p74">
                  <a:extLst>
                    <a:ext uri="{FF2B5EF4-FFF2-40B4-BE49-F238E27FC236}">
                      <a16:creationId xmlns:a16="http://schemas.microsoft.com/office/drawing/2014/main" id="{325A4D45-B28E-497E-B46A-4371E4BE04D1}"/>
                    </a:ext>
                  </a:extLst>
                </p:cNvPr>
                <p:cNvSpPr/>
                <p:nvPr/>
              </p:nvSpPr>
              <p:spPr>
                <a:xfrm>
                  <a:off x="5582903" y="4180116"/>
                  <a:ext cx="31499" cy="26898"/>
                </a:xfrm>
                <a:custGeom>
                  <a:avLst/>
                  <a:gdLst/>
                  <a:ahLst/>
                  <a:cxnLst/>
                  <a:rect l="l" t="t" r="r" b="b"/>
                  <a:pathLst>
                    <a:path w="4005" h="3420" extrusionOk="0">
                      <a:moveTo>
                        <a:pt x="2276" y="1"/>
                      </a:moveTo>
                      <a:cubicBezTo>
                        <a:pt x="1855" y="1"/>
                        <a:pt x="1425" y="156"/>
                        <a:pt x="1077" y="505"/>
                      </a:cubicBezTo>
                      <a:cubicBezTo>
                        <a:pt x="1" y="1581"/>
                        <a:pt x="763" y="3420"/>
                        <a:pt x="2287" y="3420"/>
                      </a:cubicBezTo>
                      <a:cubicBezTo>
                        <a:pt x="3231" y="3420"/>
                        <a:pt x="4005" y="2658"/>
                        <a:pt x="4005" y="1714"/>
                      </a:cubicBezTo>
                      <a:cubicBezTo>
                        <a:pt x="4005"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1" name="Google Shape;4942;p74">
                  <a:extLst>
                    <a:ext uri="{FF2B5EF4-FFF2-40B4-BE49-F238E27FC236}">
                      <a16:creationId xmlns:a16="http://schemas.microsoft.com/office/drawing/2014/main" id="{D95C5D0B-CA53-4C83-BE57-4B01F8D3839B}"/>
                    </a:ext>
                  </a:extLst>
                </p:cNvPr>
                <p:cNvSpPr/>
                <p:nvPr/>
              </p:nvSpPr>
              <p:spPr>
                <a:xfrm>
                  <a:off x="5597084" y="4189790"/>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24" name="Google Shape;4943;p74">
              <a:extLst>
                <a:ext uri="{FF2B5EF4-FFF2-40B4-BE49-F238E27FC236}">
                  <a16:creationId xmlns:a16="http://schemas.microsoft.com/office/drawing/2014/main" id="{6D4C1B1C-5B52-4C8C-9CA6-F627B5D645D6}"/>
                </a:ext>
              </a:extLst>
            </p:cNvPr>
            <p:cNvGrpSpPr/>
            <p:nvPr/>
          </p:nvGrpSpPr>
          <p:grpSpPr>
            <a:xfrm>
              <a:off x="3977681" y="3230323"/>
              <a:ext cx="94584" cy="84085"/>
              <a:chOff x="3977681" y="3230323"/>
              <a:chExt cx="94584" cy="84085"/>
            </a:xfrm>
          </p:grpSpPr>
          <p:grpSp>
            <p:nvGrpSpPr>
              <p:cNvPr id="766" name="Google Shape;4944;p74">
                <a:extLst>
                  <a:ext uri="{FF2B5EF4-FFF2-40B4-BE49-F238E27FC236}">
                    <a16:creationId xmlns:a16="http://schemas.microsoft.com/office/drawing/2014/main" id="{2FE42300-3341-4BC5-A9A0-AE8AAE788ABF}"/>
                  </a:ext>
                </a:extLst>
              </p:cNvPr>
              <p:cNvGrpSpPr/>
              <p:nvPr/>
            </p:nvGrpSpPr>
            <p:grpSpPr>
              <a:xfrm>
                <a:off x="4000135" y="3243041"/>
                <a:ext cx="59570" cy="57186"/>
                <a:chOff x="4000135" y="3243041"/>
                <a:chExt cx="59570" cy="57186"/>
              </a:xfrm>
            </p:grpSpPr>
            <p:sp>
              <p:nvSpPr>
                <p:cNvPr id="779" name="Google Shape;4945;p74">
                  <a:extLst>
                    <a:ext uri="{FF2B5EF4-FFF2-40B4-BE49-F238E27FC236}">
                      <a16:creationId xmlns:a16="http://schemas.microsoft.com/office/drawing/2014/main" id="{03FCD337-BCC7-457C-9607-8E87CC5D14D2}"/>
                    </a:ext>
                  </a:extLst>
                </p:cNvPr>
                <p:cNvSpPr/>
                <p:nvPr/>
              </p:nvSpPr>
              <p:spPr>
                <a:xfrm>
                  <a:off x="4000135" y="3243041"/>
                  <a:ext cx="59570" cy="57092"/>
                </a:xfrm>
                <a:custGeom>
                  <a:avLst/>
                  <a:gdLst/>
                  <a:ahLst/>
                  <a:cxnLst/>
                  <a:rect l="l" t="t" r="r" b="b"/>
                  <a:pathLst>
                    <a:path w="7574" h="7259" fill="none" extrusionOk="0">
                      <a:moveTo>
                        <a:pt x="1" y="2323"/>
                      </a:moveTo>
                      <a:lnTo>
                        <a:pt x="2577" y="7259"/>
                      </a:lnTo>
                      <a:lnTo>
                        <a:pt x="7573" y="4114"/>
                      </a:lnTo>
                      <a:lnTo>
                        <a:pt x="5541" y="1"/>
                      </a:lnTo>
                      <a:lnTo>
                        <a:pt x="352" y="232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0" name="Google Shape;4946;p74">
                  <a:extLst>
                    <a:ext uri="{FF2B5EF4-FFF2-40B4-BE49-F238E27FC236}">
                      <a16:creationId xmlns:a16="http://schemas.microsoft.com/office/drawing/2014/main" id="{06BE1BDF-B6D2-4C6B-9BEA-9FBFD53DBF0B}"/>
                    </a:ext>
                  </a:extLst>
                </p:cNvPr>
                <p:cNvSpPr/>
                <p:nvPr/>
              </p:nvSpPr>
              <p:spPr>
                <a:xfrm>
                  <a:off x="4024210" y="3246847"/>
                  <a:ext cx="15706" cy="53380"/>
                </a:xfrm>
                <a:custGeom>
                  <a:avLst/>
                  <a:gdLst/>
                  <a:ahLst/>
                  <a:cxnLst/>
                  <a:rect l="l" t="t" r="r" b="b"/>
                  <a:pathLst>
                    <a:path w="1997" h="6787" fill="none" extrusionOk="0">
                      <a:moveTo>
                        <a:pt x="0" y="6787"/>
                      </a:moveTo>
                      <a:lnTo>
                        <a:pt x="199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1" name="Google Shape;4947;p74">
                  <a:extLst>
                    <a:ext uri="{FF2B5EF4-FFF2-40B4-BE49-F238E27FC236}">
                      <a16:creationId xmlns:a16="http://schemas.microsoft.com/office/drawing/2014/main" id="{7C8F3332-D0AD-49B6-825A-47CD67255C5F}"/>
                    </a:ext>
                  </a:extLst>
                </p:cNvPr>
                <p:cNvSpPr/>
                <p:nvPr/>
              </p:nvSpPr>
              <p:spPr>
                <a:xfrm>
                  <a:off x="4002896" y="3261311"/>
                  <a:ext cx="56809" cy="14086"/>
                </a:xfrm>
                <a:custGeom>
                  <a:avLst/>
                  <a:gdLst/>
                  <a:ahLst/>
                  <a:cxnLst/>
                  <a:rect l="l" t="t" r="r" b="b"/>
                  <a:pathLst>
                    <a:path w="7223" h="1791" fill="none" extrusionOk="0">
                      <a:moveTo>
                        <a:pt x="7222" y="1791"/>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67" name="Google Shape;4948;p74">
                <a:extLst>
                  <a:ext uri="{FF2B5EF4-FFF2-40B4-BE49-F238E27FC236}">
                    <a16:creationId xmlns:a16="http://schemas.microsoft.com/office/drawing/2014/main" id="{C267D020-E655-472A-AAC4-1A70CC10B7CE}"/>
                  </a:ext>
                </a:extLst>
              </p:cNvPr>
              <p:cNvGrpSpPr/>
              <p:nvPr/>
            </p:nvGrpSpPr>
            <p:grpSpPr>
              <a:xfrm>
                <a:off x="3977681" y="3245872"/>
                <a:ext cx="37783" cy="32380"/>
                <a:chOff x="3977681" y="3245872"/>
                <a:chExt cx="37783" cy="32380"/>
              </a:xfrm>
            </p:grpSpPr>
            <p:sp>
              <p:nvSpPr>
                <p:cNvPr id="777" name="Google Shape;4949;p74">
                  <a:extLst>
                    <a:ext uri="{FF2B5EF4-FFF2-40B4-BE49-F238E27FC236}">
                      <a16:creationId xmlns:a16="http://schemas.microsoft.com/office/drawing/2014/main" id="{96EC212E-AD9E-4982-B814-240157E81ABB}"/>
                    </a:ext>
                  </a:extLst>
                </p:cNvPr>
                <p:cNvSpPr/>
                <p:nvPr/>
              </p:nvSpPr>
              <p:spPr>
                <a:xfrm>
                  <a:off x="3977681" y="3245872"/>
                  <a:ext cx="37783" cy="32380"/>
                </a:xfrm>
                <a:custGeom>
                  <a:avLst/>
                  <a:gdLst/>
                  <a:ahLst/>
                  <a:cxnLst/>
                  <a:rect l="l" t="t" r="r" b="b"/>
                  <a:pathLst>
                    <a:path w="4804" h="4117" extrusionOk="0">
                      <a:moveTo>
                        <a:pt x="2726" y="1"/>
                      </a:moveTo>
                      <a:cubicBezTo>
                        <a:pt x="2219" y="1"/>
                        <a:pt x="1703" y="189"/>
                        <a:pt x="1283" y="608"/>
                      </a:cubicBezTo>
                      <a:cubicBezTo>
                        <a:pt x="1" y="1903"/>
                        <a:pt x="908" y="4117"/>
                        <a:pt x="2747" y="4117"/>
                      </a:cubicBezTo>
                      <a:cubicBezTo>
                        <a:pt x="3872" y="4104"/>
                        <a:pt x="4791" y="3185"/>
                        <a:pt x="4803" y="2060"/>
                      </a:cubicBezTo>
                      <a:cubicBezTo>
                        <a:pt x="4795" y="818"/>
                        <a:pt x="3782" y="1"/>
                        <a:pt x="2726"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8" name="Google Shape;4950;p74">
                  <a:extLst>
                    <a:ext uri="{FF2B5EF4-FFF2-40B4-BE49-F238E27FC236}">
                      <a16:creationId xmlns:a16="http://schemas.microsoft.com/office/drawing/2014/main" id="{1C007EDC-B4FE-4F4D-8737-D30D82F00BF9}"/>
                    </a:ext>
                  </a:extLst>
                </p:cNvPr>
                <p:cNvSpPr/>
                <p:nvPr/>
              </p:nvSpPr>
              <p:spPr>
                <a:xfrm>
                  <a:off x="3992718" y="3255507"/>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68" name="Google Shape;4951;p74">
                <a:extLst>
                  <a:ext uri="{FF2B5EF4-FFF2-40B4-BE49-F238E27FC236}">
                    <a16:creationId xmlns:a16="http://schemas.microsoft.com/office/drawing/2014/main" id="{AE1F931A-2E5E-4C35-B584-D8DA2C02D6FD}"/>
                  </a:ext>
                </a:extLst>
              </p:cNvPr>
              <p:cNvGrpSpPr/>
              <p:nvPr/>
            </p:nvGrpSpPr>
            <p:grpSpPr>
              <a:xfrm>
                <a:off x="4040860" y="3262672"/>
                <a:ext cx="31405" cy="27001"/>
                <a:chOff x="4040860" y="3262672"/>
                <a:chExt cx="31405" cy="27001"/>
              </a:xfrm>
            </p:grpSpPr>
            <p:sp>
              <p:nvSpPr>
                <p:cNvPr id="775" name="Google Shape;4952;p74">
                  <a:extLst>
                    <a:ext uri="{FF2B5EF4-FFF2-40B4-BE49-F238E27FC236}">
                      <a16:creationId xmlns:a16="http://schemas.microsoft.com/office/drawing/2014/main" id="{04DB5B04-A937-41DC-8FC3-276452DAB473}"/>
                    </a:ext>
                  </a:extLst>
                </p:cNvPr>
                <p:cNvSpPr/>
                <p:nvPr/>
              </p:nvSpPr>
              <p:spPr>
                <a:xfrm>
                  <a:off x="4040860" y="3262672"/>
                  <a:ext cx="31405" cy="27001"/>
                </a:xfrm>
                <a:custGeom>
                  <a:avLst/>
                  <a:gdLst/>
                  <a:ahLst/>
                  <a:cxnLst/>
                  <a:rect l="l" t="t" r="r" b="b"/>
                  <a:pathLst>
                    <a:path w="3993" h="3433" extrusionOk="0">
                      <a:moveTo>
                        <a:pt x="2272" y="1"/>
                      </a:moveTo>
                      <a:cubicBezTo>
                        <a:pt x="1853" y="1"/>
                        <a:pt x="1425" y="157"/>
                        <a:pt x="1077" y="505"/>
                      </a:cubicBezTo>
                      <a:cubicBezTo>
                        <a:pt x="0" y="1581"/>
                        <a:pt x="762" y="3420"/>
                        <a:pt x="2286" y="3432"/>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6" name="Google Shape;4953;p74">
                  <a:extLst>
                    <a:ext uri="{FF2B5EF4-FFF2-40B4-BE49-F238E27FC236}">
                      <a16:creationId xmlns:a16="http://schemas.microsoft.com/office/drawing/2014/main" id="{518E6F87-9E08-473C-86EE-BEB05D9E635B}"/>
                    </a:ext>
                  </a:extLst>
                </p:cNvPr>
                <p:cNvSpPr/>
                <p:nvPr/>
              </p:nvSpPr>
              <p:spPr>
                <a:xfrm>
                  <a:off x="4054938" y="3272346"/>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69" name="Google Shape;4954;p74">
                <a:extLst>
                  <a:ext uri="{FF2B5EF4-FFF2-40B4-BE49-F238E27FC236}">
                    <a16:creationId xmlns:a16="http://schemas.microsoft.com/office/drawing/2014/main" id="{2CFDBB69-1C3D-45C2-99AD-D9D4715D032C}"/>
                  </a:ext>
                </a:extLst>
              </p:cNvPr>
              <p:cNvGrpSpPr/>
              <p:nvPr/>
            </p:nvGrpSpPr>
            <p:grpSpPr>
              <a:xfrm>
                <a:off x="4021072" y="3230323"/>
                <a:ext cx="31397" cy="26906"/>
                <a:chOff x="4021072" y="3230323"/>
                <a:chExt cx="31397" cy="26906"/>
              </a:xfrm>
            </p:grpSpPr>
            <p:sp>
              <p:nvSpPr>
                <p:cNvPr id="773" name="Google Shape;4955;p74">
                  <a:extLst>
                    <a:ext uri="{FF2B5EF4-FFF2-40B4-BE49-F238E27FC236}">
                      <a16:creationId xmlns:a16="http://schemas.microsoft.com/office/drawing/2014/main" id="{B4E18240-56FF-405D-A56B-5EF32E6C528C}"/>
                    </a:ext>
                  </a:extLst>
                </p:cNvPr>
                <p:cNvSpPr/>
                <p:nvPr/>
              </p:nvSpPr>
              <p:spPr>
                <a:xfrm>
                  <a:off x="4021072" y="3230323"/>
                  <a:ext cx="31397" cy="26906"/>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4" name="Google Shape;4956;p74">
                  <a:extLst>
                    <a:ext uri="{FF2B5EF4-FFF2-40B4-BE49-F238E27FC236}">
                      <a16:creationId xmlns:a16="http://schemas.microsoft.com/office/drawing/2014/main" id="{661A441F-41D4-4232-8C23-1506D5992DD9}"/>
                    </a:ext>
                  </a:extLst>
                </p:cNvPr>
                <p:cNvSpPr/>
                <p:nvPr/>
              </p:nvSpPr>
              <p:spPr>
                <a:xfrm>
                  <a:off x="4035245" y="323999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70" name="Google Shape;4957;p74">
                <a:extLst>
                  <a:ext uri="{FF2B5EF4-FFF2-40B4-BE49-F238E27FC236}">
                    <a16:creationId xmlns:a16="http://schemas.microsoft.com/office/drawing/2014/main" id="{ADB16632-30C3-4ABF-B969-2BA0EE92B5B2}"/>
                  </a:ext>
                </a:extLst>
              </p:cNvPr>
              <p:cNvGrpSpPr/>
              <p:nvPr/>
            </p:nvGrpSpPr>
            <p:grpSpPr>
              <a:xfrm>
                <a:off x="4001472" y="3287462"/>
                <a:ext cx="31499" cy="26945"/>
                <a:chOff x="4001472" y="3287462"/>
                <a:chExt cx="31499" cy="26945"/>
              </a:xfrm>
            </p:grpSpPr>
            <p:sp>
              <p:nvSpPr>
                <p:cNvPr id="771" name="Google Shape;4958;p74">
                  <a:extLst>
                    <a:ext uri="{FF2B5EF4-FFF2-40B4-BE49-F238E27FC236}">
                      <a16:creationId xmlns:a16="http://schemas.microsoft.com/office/drawing/2014/main" id="{E1B204FE-B867-4B8D-A9A1-AB473D4D79DC}"/>
                    </a:ext>
                  </a:extLst>
                </p:cNvPr>
                <p:cNvSpPr/>
                <p:nvPr/>
              </p:nvSpPr>
              <p:spPr>
                <a:xfrm>
                  <a:off x="4001472" y="3287462"/>
                  <a:ext cx="31499" cy="26945"/>
                </a:xfrm>
                <a:custGeom>
                  <a:avLst/>
                  <a:gdLst/>
                  <a:ahLst/>
                  <a:cxnLst/>
                  <a:rect l="l" t="t" r="r" b="b"/>
                  <a:pathLst>
                    <a:path w="4005" h="3426" extrusionOk="0">
                      <a:moveTo>
                        <a:pt x="2276" y="1"/>
                      </a:moveTo>
                      <a:cubicBezTo>
                        <a:pt x="1854" y="1"/>
                        <a:pt x="1425" y="158"/>
                        <a:pt x="1077" y="510"/>
                      </a:cubicBezTo>
                      <a:cubicBezTo>
                        <a:pt x="0" y="1587"/>
                        <a:pt x="762" y="3425"/>
                        <a:pt x="2286" y="3425"/>
                      </a:cubicBezTo>
                      <a:cubicBezTo>
                        <a:pt x="3230" y="3425"/>
                        <a:pt x="3992" y="2663"/>
                        <a:pt x="4004" y="1720"/>
                      </a:cubicBezTo>
                      <a:cubicBezTo>
                        <a:pt x="4004" y="688"/>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2" name="Google Shape;4959;p74">
                  <a:extLst>
                    <a:ext uri="{FF2B5EF4-FFF2-40B4-BE49-F238E27FC236}">
                      <a16:creationId xmlns:a16="http://schemas.microsoft.com/office/drawing/2014/main" id="{DCEF6A72-C160-4B9A-8C5D-AF4B8469A748}"/>
                    </a:ext>
                  </a:extLst>
                </p:cNvPr>
                <p:cNvSpPr/>
                <p:nvPr/>
              </p:nvSpPr>
              <p:spPr>
                <a:xfrm>
                  <a:off x="4014410" y="3297175"/>
                  <a:ext cx="8856" cy="7590"/>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06"/>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25" name="Google Shape;4960;p74">
              <a:extLst>
                <a:ext uri="{FF2B5EF4-FFF2-40B4-BE49-F238E27FC236}">
                  <a16:creationId xmlns:a16="http://schemas.microsoft.com/office/drawing/2014/main" id="{F22F3F5D-0C76-490D-8D8F-9D8AA02D38D0}"/>
                </a:ext>
              </a:extLst>
            </p:cNvPr>
            <p:cNvGrpSpPr/>
            <p:nvPr/>
          </p:nvGrpSpPr>
          <p:grpSpPr>
            <a:xfrm>
              <a:off x="4084715" y="3258865"/>
              <a:ext cx="184961" cy="137268"/>
              <a:chOff x="4084715" y="3258865"/>
              <a:chExt cx="184961" cy="137268"/>
            </a:xfrm>
          </p:grpSpPr>
          <p:grpSp>
            <p:nvGrpSpPr>
              <p:cNvPr id="743" name="Google Shape;4961;p74">
                <a:extLst>
                  <a:ext uri="{FF2B5EF4-FFF2-40B4-BE49-F238E27FC236}">
                    <a16:creationId xmlns:a16="http://schemas.microsoft.com/office/drawing/2014/main" id="{9F498A39-5FFE-4163-B51B-7A758D6427D4}"/>
                  </a:ext>
                </a:extLst>
              </p:cNvPr>
              <p:cNvGrpSpPr/>
              <p:nvPr/>
            </p:nvGrpSpPr>
            <p:grpSpPr>
              <a:xfrm>
                <a:off x="4107453" y="3271583"/>
                <a:ext cx="153470" cy="110275"/>
                <a:chOff x="4107453" y="3271583"/>
                <a:chExt cx="153470" cy="110275"/>
              </a:xfrm>
            </p:grpSpPr>
            <p:sp>
              <p:nvSpPr>
                <p:cNvPr id="762" name="Google Shape;4962;p74">
                  <a:extLst>
                    <a:ext uri="{FF2B5EF4-FFF2-40B4-BE49-F238E27FC236}">
                      <a16:creationId xmlns:a16="http://schemas.microsoft.com/office/drawing/2014/main" id="{74017B85-154C-409A-89FE-E062AF5B09C3}"/>
                    </a:ext>
                  </a:extLst>
                </p:cNvPr>
                <p:cNvSpPr/>
                <p:nvPr/>
              </p:nvSpPr>
              <p:spPr>
                <a:xfrm>
                  <a:off x="4107453" y="3271583"/>
                  <a:ext cx="153470" cy="110275"/>
                </a:xfrm>
                <a:custGeom>
                  <a:avLst/>
                  <a:gdLst/>
                  <a:ahLst/>
                  <a:cxnLst/>
                  <a:rect l="l" t="t" r="r" b="b"/>
                  <a:pathLst>
                    <a:path w="19513" h="14021" fill="none" extrusionOk="0">
                      <a:moveTo>
                        <a:pt x="19513" y="14021"/>
                      </a:moveTo>
                      <a:lnTo>
                        <a:pt x="14844" y="968"/>
                      </a:lnTo>
                      <a:lnTo>
                        <a:pt x="5674" y="1"/>
                      </a:lnTo>
                      <a:lnTo>
                        <a:pt x="1" y="968"/>
                      </a:lnTo>
                      <a:lnTo>
                        <a:pt x="8977" y="2674"/>
                      </a:lnTo>
                      <a:lnTo>
                        <a:pt x="14360" y="10102"/>
                      </a:lnTo>
                      <a:lnTo>
                        <a:pt x="19029" y="140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3" name="Google Shape;4963;p74">
                  <a:extLst>
                    <a:ext uri="{FF2B5EF4-FFF2-40B4-BE49-F238E27FC236}">
                      <a16:creationId xmlns:a16="http://schemas.microsoft.com/office/drawing/2014/main" id="{71876155-5F06-4F56-A0B2-067885CFC05F}"/>
                    </a:ext>
                  </a:extLst>
                </p:cNvPr>
                <p:cNvSpPr/>
                <p:nvPr/>
              </p:nvSpPr>
              <p:spPr>
                <a:xfrm>
                  <a:off x="4155886" y="3271968"/>
                  <a:ext cx="22171" cy="20559"/>
                </a:xfrm>
                <a:custGeom>
                  <a:avLst/>
                  <a:gdLst/>
                  <a:ahLst/>
                  <a:cxnLst/>
                  <a:rect l="l" t="t" r="r" b="b"/>
                  <a:pathLst>
                    <a:path w="2819" h="2614" fill="none" extrusionOk="0">
                      <a:moveTo>
                        <a:pt x="2819" y="2613"/>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4" name="Google Shape;4964;p74">
                  <a:extLst>
                    <a:ext uri="{FF2B5EF4-FFF2-40B4-BE49-F238E27FC236}">
                      <a16:creationId xmlns:a16="http://schemas.microsoft.com/office/drawing/2014/main" id="{C9261B09-5D2C-4B74-9C12-34E65F91191F}"/>
                    </a:ext>
                  </a:extLst>
                </p:cNvPr>
                <p:cNvSpPr/>
                <p:nvPr/>
              </p:nvSpPr>
              <p:spPr>
                <a:xfrm>
                  <a:off x="4178049" y="3279196"/>
                  <a:ext cx="42345" cy="13331"/>
                </a:xfrm>
                <a:custGeom>
                  <a:avLst/>
                  <a:gdLst/>
                  <a:ahLst/>
                  <a:cxnLst/>
                  <a:rect l="l" t="t" r="r" b="b"/>
                  <a:pathLst>
                    <a:path w="5384" h="1695" fill="none" extrusionOk="0">
                      <a:moveTo>
                        <a:pt x="1" y="1694"/>
                      </a:moveTo>
                      <a:lnTo>
                        <a:pt x="538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5" name="Google Shape;4965;p74">
                  <a:extLst>
                    <a:ext uri="{FF2B5EF4-FFF2-40B4-BE49-F238E27FC236}">
                      <a16:creationId xmlns:a16="http://schemas.microsoft.com/office/drawing/2014/main" id="{6DC6E3E3-3C61-4EBC-A3DC-2F197E9E00BC}"/>
                    </a:ext>
                  </a:extLst>
                </p:cNvPr>
                <p:cNvSpPr/>
                <p:nvPr/>
              </p:nvSpPr>
              <p:spPr>
                <a:xfrm>
                  <a:off x="4220387" y="3279196"/>
                  <a:ext cx="8" cy="71745"/>
                </a:xfrm>
                <a:custGeom>
                  <a:avLst/>
                  <a:gdLst/>
                  <a:ahLst/>
                  <a:cxnLst/>
                  <a:rect l="l" t="t" r="r" b="b"/>
                  <a:pathLst>
                    <a:path w="1" h="9122" fill="none" extrusionOk="0">
                      <a:moveTo>
                        <a:pt x="1" y="0"/>
                      </a:moveTo>
                      <a:lnTo>
                        <a:pt x="1" y="91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44" name="Google Shape;4966;p74">
                <a:extLst>
                  <a:ext uri="{FF2B5EF4-FFF2-40B4-BE49-F238E27FC236}">
                    <a16:creationId xmlns:a16="http://schemas.microsoft.com/office/drawing/2014/main" id="{E248DCC8-91D2-4809-B520-9D30B8325472}"/>
                  </a:ext>
                </a:extLst>
              </p:cNvPr>
              <p:cNvGrpSpPr/>
              <p:nvPr/>
            </p:nvGrpSpPr>
            <p:grpSpPr>
              <a:xfrm>
                <a:off x="4136947" y="3258865"/>
                <a:ext cx="31499" cy="27001"/>
                <a:chOff x="4136947" y="3258865"/>
                <a:chExt cx="31499" cy="27001"/>
              </a:xfrm>
            </p:grpSpPr>
            <p:sp>
              <p:nvSpPr>
                <p:cNvPr id="760" name="Google Shape;4967;p74">
                  <a:extLst>
                    <a:ext uri="{FF2B5EF4-FFF2-40B4-BE49-F238E27FC236}">
                      <a16:creationId xmlns:a16="http://schemas.microsoft.com/office/drawing/2014/main" id="{51619A07-5FFF-4B32-9016-A5B6D6895C97}"/>
                    </a:ext>
                  </a:extLst>
                </p:cNvPr>
                <p:cNvSpPr/>
                <p:nvPr/>
              </p:nvSpPr>
              <p:spPr>
                <a:xfrm>
                  <a:off x="4136947" y="3258865"/>
                  <a:ext cx="31499" cy="27001"/>
                </a:xfrm>
                <a:custGeom>
                  <a:avLst/>
                  <a:gdLst/>
                  <a:ahLst/>
                  <a:cxnLst/>
                  <a:rect l="l" t="t" r="r" b="b"/>
                  <a:pathLst>
                    <a:path w="4005" h="3433" extrusionOk="0">
                      <a:moveTo>
                        <a:pt x="2285" y="1"/>
                      </a:moveTo>
                      <a:cubicBezTo>
                        <a:pt x="1866" y="1"/>
                        <a:pt x="1438" y="157"/>
                        <a:pt x="1090" y="505"/>
                      </a:cubicBezTo>
                      <a:cubicBezTo>
                        <a:pt x="1" y="1581"/>
                        <a:pt x="775" y="3432"/>
                        <a:pt x="2299" y="3432"/>
                      </a:cubicBezTo>
                      <a:cubicBezTo>
                        <a:pt x="3243" y="3420"/>
                        <a:pt x="4005" y="2658"/>
                        <a:pt x="4005" y="1715"/>
                      </a:cubicBezTo>
                      <a:cubicBezTo>
                        <a:pt x="4005"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1" name="Google Shape;4968;p74">
                  <a:extLst>
                    <a:ext uri="{FF2B5EF4-FFF2-40B4-BE49-F238E27FC236}">
                      <a16:creationId xmlns:a16="http://schemas.microsoft.com/office/drawing/2014/main" id="{1171507D-507C-47E2-9202-F25806D06945}"/>
                    </a:ext>
                  </a:extLst>
                </p:cNvPr>
                <p:cNvSpPr/>
                <p:nvPr/>
              </p:nvSpPr>
              <p:spPr>
                <a:xfrm>
                  <a:off x="4151222" y="3268539"/>
                  <a:ext cx="7621" cy="7621"/>
                </a:xfrm>
                <a:custGeom>
                  <a:avLst/>
                  <a:gdLst/>
                  <a:ahLst/>
                  <a:cxnLst/>
                  <a:rect l="l" t="t" r="r" b="b"/>
                  <a:pathLst>
                    <a:path w="969" h="969" extrusionOk="0">
                      <a:moveTo>
                        <a:pt x="484" y="1"/>
                      </a:moveTo>
                      <a:cubicBezTo>
                        <a:pt x="206" y="1"/>
                        <a:pt x="0" y="218"/>
                        <a:pt x="0" y="485"/>
                      </a:cubicBezTo>
                      <a:cubicBezTo>
                        <a:pt x="0" y="751"/>
                        <a:pt x="206"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45" name="Google Shape;4969;p74">
                <a:extLst>
                  <a:ext uri="{FF2B5EF4-FFF2-40B4-BE49-F238E27FC236}">
                    <a16:creationId xmlns:a16="http://schemas.microsoft.com/office/drawing/2014/main" id="{D5E33503-FEFC-45E8-AAD5-B922A616D820}"/>
                  </a:ext>
                </a:extLst>
              </p:cNvPr>
              <p:cNvGrpSpPr/>
              <p:nvPr/>
            </p:nvGrpSpPr>
            <p:grpSpPr>
              <a:xfrm>
                <a:off x="4084715" y="3266478"/>
                <a:ext cx="31468" cy="26898"/>
                <a:chOff x="4084715" y="3266478"/>
                <a:chExt cx="31468" cy="26898"/>
              </a:xfrm>
            </p:grpSpPr>
            <p:sp>
              <p:nvSpPr>
                <p:cNvPr id="758" name="Google Shape;4970;p74">
                  <a:extLst>
                    <a:ext uri="{FF2B5EF4-FFF2-40B4-BE49-F238E27FC236}">
                      <a16:creationId xmlns:a16="http://schemas.microsoft.com/office/drawing/2014/main" id="{AD9AF269-6380-40D5-8530-43877DEF75B1}"/>
                    </a:ext>
                  </a:extLst>
                </p:cNvPr>
                <p:cNvSpPr/>
                <p:nvPr/>
              </p:nvSpPr>
              <p:spPr>
                <a:xfrm>
                  <a:off x="4084715" y="3266478"/>
                  <a:ext cx="31468" cy="26898"/>
                </a:xfrm>
                <a:custGeom>
                  <a:avLst/>
                  <a:gdLst/>
                  <a:ahLst/>
                  <a:cxnLst/>
                  <a:rect l="l" t="t" r="r" b="b"/>
                  <a:pathLst>
                    <a:path w="4001" h="3420" extrusionOk="0">
                      <a:moveTo>
                        <a:pt x="2279" y="1"/>
                      </a:moveTo>
                      <a:cubicBezTo>
                        <a:pt x="1859" y="1"/>
                        <a:pt x="1429" y="157"/>
                        <a:pt x="1077" y="505"/>
                      </a:cubicBezTo>
                      <a:cubicBezTo>
                        <a:pt x="1" y="1581"/>
                        <a:pt x="763" y="3420"/>
                        <a:pt x="2287" y="3420"/>
                      </a:cubicBezTo>
                      <a:cubicBezTo>
                        <a:pt x="3231" y="3420"/>
                        <a:pt x="3993" y="2658"/>
                        <a:pt x="3993" y="1726"/>
                      </a:cubicBezTo>
                      <a:cubicBezTo>
                        <a:pt x="4001" y="686"/>
                        <a:pt x="3161" y="1"/>
                        <a:pt x="2279"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9" name="Google Shape;4971;p74">
                  <a:extLst>
                    <a:ext uri="{FF2B5EF4-FFF2-40B4-BE49-F238E27FC236}">
                      <a16:creationId xmlns:a16="http://schemas.microsoft.com/office/drawing/2014/main" id="{9A8DE4C8-F2DC-4FE4-ADEC-62A9B5D66087}"/>
                    </a:ext>
                  </a:extLst>
                </p:cNvPr>
                <p:cNvSpPr/>
                <p:nvPr/>
              </p:nvSpPr>
              <p:spPr>
                <a:xfrm>
                  <a:off x="4098896" y="3276152"/>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46" name="Google Shape;4972;p74">
                <a:extLst>
                  <a:ext uri="{FF2B5EF4-FFF2-40B4-BE49-F238E27FC236}">
                    <a16:creationId xmlns:a16="http://schemas.microsoft.com/office/drawing/2014/main" id="{99F72502-A78A-46E2-A7D0-B1E573C8CD1F}"/>
                  </a:ext>
                </a:extLst>
              </p:cNvPr>
              <p:cNvGrpSpPr/>
              <p:nvPr/>
            </p:nvGrpSpPr>
            <p:grpSpPr>
              <a:xfrm>
                <a:off x="4159213" y="3279849"/>
                <a:ext cx="31405" cy="26945"/>
                <a:chOff x="4159213" y="3279849"/>
                <a:chExt cx="31405" cy="26945"/>
              </a:xfrm>
            </p:grpSpPr>
            <p:sp>
              <p:nvSpPr>
                <p:cNvPr id="756" name="Google Shape;4973;p74">
                  <a:extLst>
                    <a:ext uri="{FF2B5EF4-FFF2-40B4-BE49-F238E27FC236}">
                      <a16:creationId xmlns:a16="http://schemas.microsoft.com/office/drawing/2014/main" id="{24A5F23C-A4AA-4D8A-B9F5-5090625FDAC8}"/>
                    </a:ext>
                  </a:extLst>
                </p:cNvPr>
                <p:cNvSpPr/>
                <p:nvPr/>
              </p:nvSpPr>
              <p:spPr>
                <a:xfrm>
                  <a:off x="4159213" y="3279849"/>
                  <a:ext cx="31405" cy="26945"/>
                </a:xfrm>
                <a:custGeom>
                  <a:avLst/>
                  <a:gdLst/>
                  <a:ahLst/>
                  <a:cxnLst/>
                  <a:rect l="l" t="t" r="r" b="b"/>
                  <a:pathLst>
                    <a:path w="3993" h="3426" extrusionOk="0">
                      <a:moveTo>
                        <a:pt x="2273" y="1"/>
                      </a:moveTo>
                      <a:cubicBezTo>
                        <a:pt x="1853" y="1"/>
                        <a:pt x="1425" y="158"/>
                        <a:pt x="1077" y="510"/>
                      </a:cubicBezTo>
                      <a:cubicBezTo>
                        <a:pt x="1" y="1587"/>
                        <a:pt x="763" y="3426"/>
                        <a:pt x="2287" y="3426"/>
                      </a:cubicBezTo>
                      <a:cubicBezTo>
                        <a:pt x="3230" y="3426"/>
                        <a:pt x="3992" y="2663"/>
                        <a:pt x="3992" y="1720"/>
                      </a:cubicBezTo>
                      <a:cubicBezTo>
                        <a:pt x="3992" y="689"/>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7" name="Google Shape;4974;p74">
                  <a:extLst>
                    <a:ext uri="{FF2B5EF4-FFF2-40B4-BE49-F238E27FC236}">
                      <a16:creationId xmlns:a16="http://schemas.microsoft.com/office/drawing/2014/main" id="{33A3F416-4F71-41EE-8F0D-7CEFC2B00DD6}"/>
                    </a:ext>
                  </a:extLst>
                </p:cNvPr>
                <p:cNvSpPr/>
                <p:nvPr/>
              </p:nvSpPr>
              <p:spPr>
                <a:xfrm>
                  <a:off x="4173385" y="3289570"/>
                  <a:ext cx="7621" cy="7613"/>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47" name="Google Shape;4975;p74">
                <a:extLst>
                  <a:ext uri="{FF2B5EF4-FFF2-40B4-BE49-F238E27FC236}">
                    <a16:creationId xmlns:a16="http://schemas.microsoft.com/office/drawing/2014/main" id="{6E623BA7-67D3-49E2-824F-CCB91EC2AAD3}"/>
                  </a:ext>
                </a:extLst>
              </p:cNvPr>
              <p:cNvGrpSpPr/>
              <p:nvPr/>
            </p:nvGrpSpPr>
            <p:grpSpPr>
              <a:xfrm>
                <a:off x="4201550" y="3266502"/>
                <a:ext cx="31405" cy="26883"/>
                <a:chOff x="4201550" y="3266502"/>
                <a:chExt cx="31405" cy="26883"/>
              </a:xfrm>
            </p:grpSpPr>
            <p:sp>
              <p:nvSpPr>
                <p:cNvPr id="754" name="Google Shape;4976;p74">
                  <a:extLst>
                    <a:ext uri="{FF2B5EF4-FFF2-40B4-BE49-F238E27FC236}">
                      <a16:creationId xmlns:a16="http://schemas.microsoft.com/office/drawing/2014/main" id="{AC2D1D57-E9EB-47AD-B362-3C4897A8DD5F}"/>
                    </a:ext>
                  </a:extLst>
                </p:cNvPr>
                <p:cNvSpPr/>
                <p:nvPr/>
              </p:nvSpPr>
              <p:spPr>
                <a:xfrm>
                  <a:off x="4201550" y="3266502"/>
                  <a:ext cx="31405" cy="26883"/>
                </a:xfrm>
                <a:custGeom>
                  <a:avLst/>
                  <a:gdLst/>
                  <a:ahLst/>
                  <a:cxnLst/>
                  <a:rect l="l" t="t" r="r" b="b"/>
                  <a:pathLst>
                    <a:path w="3993" h="3418" extrusionOk="0">
                      <a:moveTo>
                        <a:pt x="2266" y="1"/>
                      </a:moveTo>
                      <a:cubicBezTo>
                        <a:pt x="1849" y="1"/>
                        <a:pt x="1423" y="155"/>
                        <a:pt x="1077" y="502"/>
                      </a:cubicBezTo>
                      <a:cubicBezTo>
                        <a:pt x="1" y="1566"/>
                        <a:pt x="751" y="3417"/>
                        <a:pt x="2275" y="3417"/>
                      </a:cubicBezTo>
                      <a:cubicBezTo>
                        <a:pt x="2282" y="3417"/>
                        <a:pt x="2290" y="3417"/>
                        <a:pt x="2297" y="3417"/>
                      </a:cubicBezTo>
                      <a:cubicBezTo>
                        <a:pt x="3230" y="3417"/>
                        <a:pt x="3993" y="2660"/>
                        <a:pt x="3993" y="1723"/>
                      </a:cubicBezTo>
                      <a:cubicBezTo>
                        <a:pt x="3993" y="689"/>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5" name="Google Shape;4977;p74">
                  <a:extLst>
                    <a:ext uri="{FF2B5EF4-FFF2-40B4-BE49-F238E27FC236}">
                      <a16:creationId xmlns:a16="http://schemas.microsoft.com/office/drawing/2014/main" id="{F9239B79-12E4-4DAE-A283-21A0270E86A9}"/>
                    </a:ext>
                  </a:extLst>
                </p:cNvPr>
                <p:cNvSpPr/>
                <p:nvPr/>
              </p:nvSpPr>
              <p:spPr>
                <a:xfrm>
                  <a:off x="4214331" y="3276247"/>
                  <a:ext cx="8919" cy="7582"/>
                </a:xfrm>
                <a:custGeom>
                  <a:avLst/>
                  <a:gdLst/>
                  <a:ahLst/>
                  <a:cxnLst/>
                  <a:rect l="l" t="t" r="r" b="b"/>
                  <a:pathLst>
                    <a:path w="1134" h="964" extrusionOk="0">
                      <a:moveTo>
                        <a:pt x="635" y="0"/>
                      </a:moveTo>
                      <a:cubicBezTo>
                        <a:pt x="209" y="0"/>
                        <a:pt x="0" y="512"/>
                        <a:pt x="311" y="823"/>
                      </a:cubicBezTo>
                      <a:cubicBezTo>
                        <a:pt x="408" y="920"/>
                        <a:pt x="528" y="964"/>
                        <a:pt x="646" y="964"/>
                      </a:cubicBezTo>
                      <a:cubicBezTo>
                        <a:pt x="895" y="964"/>
                        <a:pt x="1134" y="771"/>
                        <a:pt x="1134" y="484"/>
                      </a:cubicBezTo>
                      <a:cubicBezTo>
                        <a:pt x="1134" y="206"/>
                        <a:pt x="916" y="0"/>
                        <a:pt x="650" y="0"/>
                      </a:cubicBezTo>
                      <a:cubicBezTo>
                        <a:pt x="645" y="0"/>
                        <a:pt x="640" y="0"/>
                        <a:pt x="63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48" name="Google Shape;4978;p74">
                <a:extLst>
                  <a:ext uri="{FF2B5EF4-FFF2-40B4-BE49-F238E27FC236}">
                    <a16:creationId xmlns:a16="http://schemas.microsoft.com/office/drawing/2014/main" id="{5A8E0999-652C-41D6-8CC8-6573B253AB37}"/>
                  </a:ext>
                </a:extLst>
              </p:cNvPr>
              <p:cNvGrpSpPr/>
              <p:nvPr/>
            </p:nvGrpSpPr>
            <p:grpSpPr>
              <a:xfrm>
                <a:off x="4201550" y="3338278"/>
                <a:ext cx="31405" cy="26930"/>
                <a:chOff x="4201550" y="3338278"/>
                <a:chExt cx="31405" cy="26930"/>
              </a:xfrm>
            </p:grpSpPr>
            <p:sp>
              <p:nvSpPr>
                <p:cNvPr id="752" name="Google Shape;4979;p74">
                  <a:extLst>
                    <a:ext uri="{FF2B5EF4-FFF2-40B4-BE49-F238E27FC236}">
                      <a16:creationId xmlns:a16="http://schemas.microsoft.com/office/drawing/2014/main" id="{1F6AB1DC-97E8-40A2-ADA2-C7C7CE64CA02}"/>
                    </a:ext>
                  </a:extLst>
                </p:cNvPr>
                <p:cNvSpPr/>
                <p:nvPr/>
              </p:nvSpPr>
              <p:spPr>
                <a:xfrm>
                  <a:off x="4201550" y="3338278"/>
                  <a:ext cx="31405" cy="26930"/>
                </a:xfrm>
                <a:custGeom>
                  <a:avLst/>
                  <a:gdLst/>
                  <a:ahLst/>
                  <a:cxnLst/>
                  <a:rect l="l" t="t" r="r" b="b"/>
                  <a:pathLst>
                    <a:path w="3993" h="3424" extrusionOk="0">
                      <a:moveTo>
                        <a:pt x="2266" y="1"/>
                      </a:moveTo>
                      <a:cubicBezTo>
                        <a:pt x="1848" y="1"/>
                        <a:pt x="1423" y="154"/>
                        <a:pt x="1077" y="497"/>
                      </a:cubicBezTo>
                      <a:cubicBezTo>
                        <a:pt x="1" y="1573"/>
                        <a:pt x="751" y="3412"/>
                        <a:pt x="2275" y="3424"/>
                      </a:cubicBezTo>
                      <a:cubicBezTo>
                        <a:pt x="3218" y="3424"/>
                        <a:pt x="3993" y="2662"/>
                        <a:pt x="3993" y="1718"/>
                      </a:cubicBezTo>
                      <a:cubicBezTo>
                        <a:pt x="3993" y="684"/>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3" name="Google Shape;4980;p74">
                  <a:extLst>
                    <a:ext uri="{FF2B5EF4-FFF2-40B4-BE49-F238E27FC236}">
                      <a16:creationId xmlns:a16="http://schemas.microsoft.com/office/drawing/2014/main" id="{160A1E91-7110-44E9-8987-E68D54200636}"/>
                    </a:ext>
                  </a:extLst>
                </p:cNvPr>
                <p:cNvSpPr/>
                <p:nvPr/>
              </p:nvSpPr>
              <p:spPr>
                <a:xfrm>
                  <a:off x="4214331" y="3347976"/>
                  <a:ext cx="8919" cy="7590"/>
                </a:xfrm>
                <a:custGeom>
                  <a:avLst/>
                  <a:gdLst/>
                  <a:ahLst/>
                  <a:cxnLst/>
                  <a:rect l="l" t="t" r="r" b="b"/>
                  <a:pathLst>
                    <a:path w="1134" h="965" extrusionOk="0">
                      <a:moveTo>
                        <a:pt x="671" y="1"/>
                      </a:moveTo>
                      <a:cubicBezTo>
                        <a:pt x="664" y="1"/>
                        <a:pt x="657" y="1"/>
                        <a:pt x="650" y="1"/>
                      </a:cubicBezTo>
                      <a:cubicBezTo>
                        <a:pt x="645" y="1"/>
                        <a:pt x="640" y="1"/>
                        <a:pt x="635" y="1"/>
                      </a:cubicBezTo>
                      <a:cubicBezTo>
                        <a:pt x="209" y="1"/>
                        <a:pt x="0" y="513"/>
                        <a:pt x="311" y="824"/>
                      </a:cubicBezTo>
                      <a:cubicBezTo>
                        <a:pt x="408" y="921"/>
                        <a:pt x="528" y="965"/>
                        <a:pt x="646" y="965"/>
                      </a:cubicBezTo>
                      <a:cubicBezTo>
                        <a:pt x="895" y="965"/>
                        <a:pt x="1134" y="772"/>
                        <a:pt x="1134" y="485"/>
                      </a:cubicBezTo>
                      <a:cubicBezTo>
                        <a:pt x="1134" y="214"/>
                        <a:pt x="927" y="1"/>
                        <a:pt x="671"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49" name="Google Shape;4981;p74">
                <a:extLst>
                  <a:ext uri="{FF2B5EF4-FFF2-40B4-BE49-F238E27FC236}">
                    <a16:creationId xmlns:a16="http://schemas.microsoft.com/office/drawing/2014/main" id="{BD33CC2E-06CE-4258-8080-BB9CC4EEC199}"/>
                  </a:ext>
                </a:extLst>
              </p:cNvPr>
              <p:cNvGrpSpPr/>
              <p:nvPr/>
            </p:nvGrpSpPr>
            <p:grpSpPr>
              <a:xfrm>
                <a:off x="4238272" y="3369132"/>
                <a:ext cx="31405" cy="27001"/>
                <a:chOff x="4238272" y="3369132"/>
                <a:chExt cx="31405" cy="27001"/>
              </a:xfrm>
            </p:grpSpPr>
            <p:sp>
              <p:nvSpPr>
                <p:cNvPr id="750" name="Google Shape;4982;p74">
                  <a:extLst>
                    <a:ext uri="{FF2B5EF4-FFF2-40B4-BE49-F238E27FC236}">
                      <a16:creationId xmlns:a16="http://schemas.microsoft.com/office/drawing/2014/main" id="{6FDD983B-B47B-4A88-9873-B394DC3048C2}"/>
                    </a:ext>
                  </a:extLst>
                </p:cNvPr>
                <p:cNvSpPr/>
                <p:nvPr/>
              </p:nvSpPr>
              <p:spPr>
                <a:xfrm>
                  <a:off x="4238272" y="3369132"/>
                  <a:ext cx="31405" cy="27001"/>
                </a:xfrm>
                <a:custGeom>
                  <a:avLst/>
                  <a:gdLst/>
                  <a:ahLst/>
                  <a:cxnLst/>
                  <a:rect l="l" t="t" r="r" b="b"/>
                  <a:pathLst>
                    <a:path w="3993" h="3433" extrusionOk="0">
                      <a:moveTo>
                        <a:pt x="2273" y="1"/>
                      </a:moveTo>
                      <a:cubicBezTo>
                        <a:pt x="1854" y="1"/>
                        <a:pt x="1426" y="157"/>
                        <a:pt x="1078"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1" name="Google Shape;4983;p74">
                  <a:extLst>
                    <a:ext uri="{FF2B5EF4-FFF2-40B4-BE49-F238E27FC236}">
                      <a16:creationId xmlns:a16="http://schemas.microsoft.com/office/drawing/2014/main" id="{D88FF45E-099D-46D3-8AE7-16694998F4E3}"/>
                    </a:ext>
                  </a:extLst>
                </p:cNvPr>
                <p:cNvSpPr/>
                <p:nvPr/>
              </p:nvSpPr>
              <p:spPr>
                <a:xfrm>
                  <a:off x="4251217" y="3378806"/>
                  <a:ext cx="8856" cy="7605"/>
                </a:xfrm>
                <a:custGeom>
                  <a:avLst/>
                  <a:gdLst/>
                  <a:ahLst/>
                  <a:cxnLst/>
                  <a:rect l="l" t="t" r="r" b="b"/>
                  <a:pathLst>
                    <a:path w="1126" h="967" extrusionOk="0">
                      <a:moveTo>
                        <a:pt x="641" y="1"/>
                      </a:moveTo>
                      <a:cubicBezTo>
                        <a:pt x="206" y="1"/>
                        <a:pt x="0" y="521"/>
                        <a:pt x="303" y="823"/>
                      </a:cubicBezTo>
                      <a:cubicBezTo>
                        <a:pt x="401" y="922"/>
                        <a:pt x="524" y="967"/>
                        <a:pt x="643" y="967"/>
                      </a:cubicBezTo>
                      <a:cubicBezTo>
                        <a:pt x="889" y="967"/>
                        <a:pt x="1125" y="778"/>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26" name="Google Shape;4984;p74">
              <a:extLst>
                <a:ext uri="{FF2B5EF4-FFF2-40B4-BE49-F238E27FC236}">
                  <a16:creationId xmlns:a16="http://schemas.microsoft.com/office/drawing/2014/main" id="{50A0C652-4D5C-40CE-9AD5-7EC5F0A4B14A}"/>
                </a:ext>
              </a:extLst>
            </p:cNvPr>
            <p:cNvGrpSpPr/>
            <p:nvPr/>
          </p:nvGrpSpPr>
          <p:grpSpPr>
            <a:xfrm>
              <a:off x="4068639" y="3200169"/>
              <a:ext cx="77643" cy="37272"/>
              <a:chOff x="4068639" y="3200169"/>
              <a:chExt cx="77643" cy="37272"/>
            </a:xfrm>
          </p:grpSpPr>
          <p:sp>
            <p:nvSpPr>
              <p:cNvPr id="736" name="Google Shape;4985;p74">
                <a:extLst>
                  <a:ext uri="{FF2B5EF4-FFF2-40B4-BE49-F238E27FC236}">
                    <a16:creationId xmlns:a16="http://schemas.microsoft.com/office/drawing/2014/main" id="{EF342B3E-2D7D-4AB6-ACF3-64DB65FD08FF}"/>
                  </a:ext>
                </a:extLst>
              </p:cNvPr>
              <p:cNvSpPr/>
              <p:nvPr/>
            </p:nvSpPr>
            <p:spPr>
              <a:xfrm>
                <a:off x="4087570" y="3212886"/>
                <a:ext cx="49958" cy="10374"/>
              </a:xfrm>
              <a:custGeom>
                <a:avLst/>
                <a:gdLst/>
                <a:ahLst/>
                <a:cxnLst/>
                <a:rect l="l" t="t" r="r" b="b"/>
                <a:pathLst>
                  <a:path w="6352" h="1319" fill="none" extrusionOk="0">
                    <a:moveTo>
                      <a:pt x="1" y="1319"/>
                    </a:moveTo>
                    <a:lnTo>
                      <a:pt x="635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737" name="Google Shape;4986;p74">
                <a:extLst>
                  <a:ext uri="{FF2B5EF4-FFF2-40B4-BE49-F238E27FC236}">
                    <a16:creationId xmlns:a16="http://schemas.microsoft.com/office/drawing/2014/main" id="{367458A8-C0F2-48F5-B8E3-F717834BACCA}"/>
                  </a:ext>
                </a:extLst>
              </p:cNvPr>
              <p:cNvGrpSpPr/>
              <p:nvPr/>
            </p:nvGrpSpPr>
            <p:grpSpPr>
              <a:xfrm>
                <a:off x="4114878" y="3200169"/>
                <a:ext cx="31405" cy="26993"/>
                <a:chOff x="4114878" y="3200169"/>
                <a:chExt cx="31405" cy="26993"/>
              </a:xfrm>
            </p:grpSpPr>
            <p:sp>
              <p:nvSpPr>
                <p:cNvPr id="741" name="Google Shape;4987;p74">
                  <a:extLst>
                    <a:ext uri="{FF2B5EF4-FFF2-40B4-BE49-F238E27FC236}">
                      <a16:creationId xmlns:a16="http://schemas.microsoft.com/office/drawing/2014/main" id="{B1544C36-C770-47E9-BCC3-3A7FEB69D67C}"/>
                    </a:ext>
                  </a:extLst>
                </p:cNvPr>
                <p:cNvSpPr/>
                <p:nvPr/>
              </p:nvSpPr>
              <p:spPr>
                <a:xfrm>
                  <a:off x="4114878" y="3200169"/>
                  <a:ext cx="31405" cy="26993"/>
                </a:xfrm>
                <a:custGeom>
                  <a:avLst/>
                  <a:gdLst/>
                  <a:ahLst/>
                  <a:cxnLst/>
                  <a:rect l="l" t="t" r="r" b="b"/>
                  <a:pathLst>
                    <a:path w="3993" h="3432" extrusionOk="0">
                      <a:moveTo>
                        <a:pt x="2273" y="0"/>
                      </a:moveTo>
                      <a:cubicBezTo>
                        <a:pt x="1853" y="0"/>
                        <a:pt x="1425" y="156"/>
                        <a:pt x="1077" y="504"/>
                      </a:cubicBezTo>
                      <a:cubicBezTo>
                        <a:pt x="0" y="1581"/>
                        <a:pt x="763" y="3432"/>
                        <a:pt x="2287" y="3432"/>
                      </a:cubicBezTo>
                      <a:cubicBezTo>
                        <a:pt x="3230" y="3432"/>
                        <a:pt x="3992" y="2657"/>
                        <a:pt x="3992" y="1714"/>
                      </a:cubicBezTo>
                      <a:cubicBezTo>
                        <a:pt x="3992"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2" name="Google Shape;4988;p74">
                  <a:extLst>
                    <a:ext uri="{FF2B5EF4-FFF2-40B4-BE49-F238E27FC236}">
                      <a16:creationId xmlns:a16="http://schemas.microsoft.com/office/drawing/2014/main" id="{A4D500DC-5D7B-4015-9FEC-4150D9FB28AB}"/>
                    </a:ext>
                  </a:extLst>
                </p:cNvPr>
                <p:cNvSpPr/>
                <p:nvPr/>
              </p:nvSpPr>
              <p:spPr>
                <a:xfrm>
                  <a:off x="4127721" y="3209835"/>
                  <a:ext cx="8950" cy="7684"/>
                </a:xfrm>
                <a:custGeom>
                  <a:avLst/>
                  <a:gdLst/>
                  <a:ahLst/>
                  <a:cxnLst/>
                  <a:rect l="l" t="t" r="r" b="b"/>
                  <a:pathLst>
                    <a:path w="1138" h="977" extrusionOk="0">
                      <a:moveTo>
                        <a:pt x="654" y="1"/>
                      </a:moveTo>
                      <a:cubicBezTo>
                        <a:pt x="218" y="1"/>
                        <a:pt x="1" y="521"/>
                        <a:pt x="303" y="836"/>
                      </a:cubicBezTo>
                      <a:cubicBezTo>
                        <a:pt x="400" y="933"/>
                        <a:pt x="519" y="976"/>
                        <a:pt x="637" y="976"/>
                      </a:cubicBezTo>
                      <a:cubicBezTo>
                        <a:pt x="887" y="976"/>
                        <a:pt x="1129" y="781"/>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38" name="Google Shape;4989;p74">
                <a:extLst>
                  <a:ext uri="{FF2B5EF4-FFF2-40B4-BE49-F238E27FC236}">
                    <a16:creationId xmlns:a16="http://schemas.microsoft.com/office/drawing/2014/main" id="{2C4DBCAD-10AF-4BD3-BDE8-C68D0A3C5478}"/>
                  </a:ext>
                </a:extLst>
              </p:cNvPr>
              <p:cNvGrpSpPr/>
              <p:nvPr/>
            </p:nvGrpSpPr>
            <p:grpSpPr>
              <a:xfrm>
                <a:off x="4068639" y="3210535"/>
                <a:ext cx="31499" cy="26906"/>
                <a:chOff x="4068639" y="3210535"/>
                <a:chExt cx="31499" cy="26906"/>
              </a:xfrm>
            </p:grpSpPr>
            <p:sp>
              <p:nvSpPr>
                <p:cNvPr id="739" name="Google Shape;4990;p74">
                  <a:extLst>
                    <a:ext uri="{FF2B5EF4-FFF2-40B4-BE49-F238E27FC236}">
                      <a16:creationId xmlns:a16="http://schemas.microsoft.com/office/drawing/2014/main" id="{9FCA30DB-709E-49FA-BF60-804BA315A65F}"/>
                    </a:ext>
                  </a:extLst>
                </p:cNvPr>
                <p:cNvSpPr/>
                <p:nvPr/>
              </p:nvSpPr>
              <p:spPr>
                <a:xfrm>
                  <a:off x="4068639" y="3210535"/>
                  <a:ext cx="31499" cy="26906"/>
                </a:xfrm>
                <a:custGeom>
                  <a:avLst/>
                  <a:gdLst/>
                  <a:ahLst/>
                  <a:cxnLst/>
                  <a:rect l="l" t="t" r="r" b="b"/>
                  <a:pathLst>
                    <a:path w="4005" h="3421" extrusionOk="0">
                      <a:moveTo>
                        <a:pt x="2285" y="1"/>
                      </a:moveTo>
                      <a:cubicBezTo>
                        <a:pt x="1865" y="1"/>
                        <a:pt x="1437" y="157"/>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0" name="Google Shape;4991;p74">
                  <a:extLst>
                    <a:ext uri="{FF2B5EF4-FFF2-40B4-BE49-F238E27FC236}">
                      <a16:creationId xmlns:a16="http://schemas.microsoft.com/office/drawing/2014/main" id="{CDE3A989-3836-422A-9E94-56C60A002742}"/>
                    </a:ext>
                  </a:extLst>
                </p:cNvPr>
                <p:cNvSpPr/>
                <p:nvPr/>
              </p:nvSpPr>
              <p:spPr>
                <a:xfrm>
                  <a:off x="4081577" y="3220209"/>
                  <a:ext cx="8856" cy="7582"/>
                </a:xfrm>
                <a:custGeom>
                  <a:avLst/>
                  <a:gdLst/>
                  <a:ahLst/>
                  <a:cxnLst/>
                  <a:rect l="l" t="t" r="r" b="b"/>
                  <a:pathLst>
                    <a:path w="1126" h="964" extrusionOk="0">
                      <a:moveTo>
                        <a:pt x="642" y="1"/>
                      </a:moveTo>
                      <a:cubicBezTo>
                        <a:pt x="218" y="1"/>
                        <a:pt x="1" y="521"/>
                        <a:pt x="303" y="823"/>
                      </a:cubicBezTo>
                      <a:cubicBezTo>
                        <a:pt x="400" y="920"/>
                        <a:pt x="520" y="964"/>
                        <a:pt x="638" y="964"/>
                      </a:cubicBezTo>
                      <a:cubicBezTo>
                        <a:pt x="887" y="964"/>
                        <a:pt x="1126" y="771"/>
                        <a:pt x="1126" y="484"/>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27" name="Google Shape;4992;p74">
              <a:extLst>
                <a:ext uri="{FF2B5EF4-FFF2-40B4-BE49-F238E27FC236}">
                  <a16:creationId xmlns:a16="http://schemas.microsoft.com/office/drawing/2014/main" id="{D74A66BE-D81A-47B0-A687-123436504BDA}"/>
                </a:ext>
              </a:extLst>
            </p:cNvPr>
            <p:cNvGrpSpPr/>
            <p:nvPr/>
          </p:nvGrpSpPr>
          <p:grpSpPr>
            <a:xfrm>
              <a:off x="3869702" y="3066935"/>
              <a:ext cx="382664" cy="190294"/>
              <a:chOff x="3869702" y="3066935"/>
              <a:chExt cx="382664" cy="190294"/>
            </a:xfrm>
          </p:grpSpPr>
          <p:grpSp>
            <p:nvGrpSpPr>
              <p:cNvPr id="702" name="Google Shape;4993;p74">
                <a:extLst>
                  <a:ext uri="{FF2B5EF4-FFF2-40B4-BE49-F238E27FC236}">
                    <a16:creationId xmlns:a16="http://schemas.microsoft.com/office/drawing/2014/main" id="{3DB6B755-C195-4E2A-B011-064F58EE3848}"/>
                  </a:ext>
                </a:extLst>
              </p:cNvPr>
              <p:cNvGrpSpPr/>
              <p:nvPr/>
            </p:nvGrpSpPr>
            <p:grpSpPr>
              <a:xfrm>
                <a:off x="3888633" y="3082351"/>
                <a:ext cx="351172" cy="160698"/>
                <a:chOff x="3888633" y="3082351"/>
                <a:chExt cx="351172" cy="160698"/>
              </a:xfrm>
            </p:grpSpPr>
            <p:sp>
              <p:nvSpPr>
                <p:cNvPr id="730" name="Google Shape;4994;p74">
                  <a:extLst>
                    <a:ext uri="{FF2B5EF4-FFF2-40B4-BE49-F238E27FC236}">
                      <a16:creationId xmlns:a16="http://schemas.microsoft.com/office/drawing/2014/main" id="{01845F93-4255-4FC1-9D57-B30EC65A720F}"/>
                    </a:ext>
                  </a:extLst>
                </p:cNvPr>
                <p:cNvSpPr/>
                <p:nvPr/>
              </p:nvSpPr>
              <p:spPr>
                <a:xfrm>
                  <a:off x="3892440" y="3082351"/>
                  <a:ext cx="347366" cy="160698"/>
                </a:xfrm>
                <a:custGeom>
                  <a:avLst/>
                  <a:gdLst/>
                  <a:ahLst/>
                  <a:cxnLst/>
                  <a:rect l="l" t="t" r="r" b="b"/>
                  <a:pathLst>
                    <a:path w="44166" h="20432" fill="none" extrusionOk="0">
                      <a:moveTo>
                        <a:pt x="7041" y="11529"/>
                      </a:moveTo>
                      <a:lnTo>
                        <a:pt x="22440" y="4162"/>
                      </a:lnTo>
                      <a:lnTo>
                        <a:pt x="34815" y="0"/>
                      </a:lnTo>
                      <a:lnTo>
                        <a:pt x="44166" y="484"/>
                      </a:lnTo>
                      <a:lnTo>
                        <a:pt x="38964" y="8565"/>
                      </a:lnTo>
                      <a:lnTo>
                        <a:pt x="33012" y="10065"/>
                      </a:lnTo>
                      <a:lnTo>
                        <a:pt x="22440" y="4839"/>
                      </a:lnTo>
                      <a:lnTo>
                        <a:pt x="18750" y="15424"/>
                      </a:lnTo>
                      <a:cubicBezTo>
                        <a:pt x="18750" y="15424"/>
                        <a:pt x="6206" y="11154"/>
                        <a:pt x="6557" y="11516"/>
                      </a:cubicBezTo>
                      <a:lnTo>
                        <a:pt x="0" y="2043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1" name="Google Shape;4995;p74">
                  <a:extLst>
                    <a:ext uri="{FF2B5EF4-FFF2-40B4-BE49-F238E27FC236}">
                      <a16:creationId xmlns:a16="http://schemas.microsoft.com/office/drawing/2014/main" id="{A82D237F-D33C-458B-BC98-F64BC16EDF3F}"/>
                    </a:ext>
                  </a:extLst>
                </p:cNvPr>
                <p:cNvSpPr/>
                <p:nvPr/>
              </p:nvSpPr>
              <p:spPr>
                <a:xfrm>
                  <a:off x="3888633" y="3172924"/>
                  <a:ext cx="72979" cy="70124"/>
                </a:xfrm>
                <a:custGeom>
                  <a:avLst/>
                  <a:gdLst/>
                  <a:ahLst/>
                  <a:cxnLst/>
                  <a:rect l="l" t="t" r="r" b="b"/>
                  <a:pathLst>
                    <a:path w="9279" h="8916" fill="none" extrusionOk="0">
                      <a:moveTo>
                        <a:pt x="0" y="8916"/>
                      </a:moveTo>
                      <a:lnTo>
                        <a:pt x="9279" y="6883"/>
                      </a:lnTo>
                      <a:lnTo>
                        <a:pt x="704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2" name="Google Shape;4996;p74">
                  <a:extLst>
                    <a:ext uri="{FF2B5EF4-FFF2-40B4-BE49-F238E27FC236}">
                      <a16:creationId xmlns:a16="http://schemas.microsoft.com/office/drawing/2014/main" id="{1628B64C-B2BF-4501-9B9B-B7345668DC7F}"/>
                    </a:ext>
                  </a:extLst>
                </p:cNvPr>
                <p:cNvSpPr/>
                <p:nvPr/>
              </p:nvSpPr>
              <p:spPr>
                <a:xfrm>
                  <a:off x="3960370" y="3203653"/>
                  <a:ext cx="79547" cy="19607"/>
                </a:xfrm>
                <a:custGeom>
                  <a:avLst/>
                  <a:gdLst/>
                  <a:ahLst/>
                  <a:cxnLst/>
                  <a:rect l="l" t="t" r="r" b="b"/>
                  <a:pathLst>
                    <a:path w="10114" h="2493" fill="none" extrusionOk="0">
                      <a:moveTo>
                        <a:pt x="0" y="2493"/>
                      </a:moveTo>
                      <a:lnTo>
                        <a:pt x="1011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3" name="Google Shape;4997;p74">
                  <a:extLst>
                    <a:ext uri="{FF2B5EF4-FFF2-40B4-BE49-F238E27FC236}">
                      <a16:creationId xmlns:a16="http://schemas.microsoft.com/office/drawing/2014/main" id="{77693B5D-A15D-4FD9-B82E-FBBDD6432529}"/>
                    </a:ext>
                  </a:extLst>
                </p:cNvPr>
                <p:cNvSpPr/>
                <p:nvPr/>
              </p:nvSpPr>
              <p:spPr>
                <a:xfrm>
                  <a:off x="4043613" y="3161504"/>
                  <a:ext cx="108474" cy="42156"/>
                </a:xfrm>
                <a:custGeom>
                  <a:avLst/>
                  <a:gdLst/>
                  <a:ahLst/>
                  <a:cxnLst/>
                  <a:rect l="l" t="t" r="r" b="b"/>
                  <a:pathLst>
                    <a:path w="13792" h="5360" fill="none" extrusionOk="0">
                      <a:moveTo>
                        <a:pt x="1" y="5360"/>
                      </a:moveTo>
                      <a:lnTo>
                        <a:pt x="1379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4" name="Google Shape;4998;p74">
                  <a:extLst>
                    <a:ext uri="{FF2B5EF4-FFF2-40B4-BE49-F238E27FC236}">
                      <a16:creationId xmlns:a16="http://schemas.microsoft.com/office/drawing/2014/main" id="{E4BBB6FF-87B8-4A89-BDA8-3B390FB4084C}"/>
                    </a:ext>
                  </a:extLst>
                </p:cNvPr>
                <p:cNvSpPr/>
                <p:nvPr/>
              </p:nvSpPr>
              <p:spPr>
                <a:xfrm>
                  <a:off x="4152079" y="3082351"/>
                  <a:ext cx="17224" cy="82968"/>
                </a:xfrm>
                <a:custGeom>
                  <a:avLst/>
                  <a:gdLst/>
                  <a:ahLst/>
                  <a:cxnLst/>
                  <a:rect l="l" t="t" r="r" b="b"/>
                  <a:pathLst>
                    <a:path w="2190" h="10549" fill="none" extrusionOk="0">
                      <a:moveTo>
                        <a:pt x="0" y="10549"/>
                      </a:moveTo>
                      <a:lnTo>
                        <a:pt x="219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5" name="Google Shape;4999;p74">
                  <a:extLst>
                    <a:ext uri="{FF2B5EF4-FFF2-40B4-BE49-F238E27FC236}">
                      <a16:creationId xmlns:a16="http://schemas.microsoft.com/office/drawing/2014/main" id="{368E4560-9201-4DDC-8BAD-A584C86E2B65}"/>
                    </a:ext>
                  </a:extLst>
                </p:cNvPr>
                <p:cNvSpPr/>
                <p:nvPr/>
              </p:nvSpPr>
              <p:spPr>
                <a:xfrm>
                  <a:off x="4169296" y="3082351"/>
                  <a:ext cx="25797" cy="63557"/>
                </a:xfrm>
                <a:custGeom>
                  <a:avLst/>
                  <a:gdLst/>
                  <a:ahLst/>
                  <a:cxnLst/>
                  <a:rect l="l" t="t" r="r" b="b"/>
                  <a:pathLst>
                    <a:path w="3280" h="8081" fill="none" extrusionOk="0">
                      <a:moveTo>
                        <a:pt x="1" y="0"/>
                      </a:moveTo>
                      <a:lnTo>
                        <a:pt x="3279" y="808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03" name="Google Shape;5000;p74">
                <a:extLst>
                  <a:ext uri="{FF2B5EF4-FFF2-40B4-BE49-F238E27FC236}">
                    <a16:creationId xmlns:a16="http://schemas.microsoft.com/office/drawing/2014/main" id="{E9B4DACD-AE5F-47FE-BE25-C0FFEBA6FAF0}"/>
                  </a:ext>
                </a:extLst>
              </p:cNvPr>
              <p:cNvGrpSpPr/>
              <p:nvPr/>
            </p:nvGrpSpPr>
            <p:grpSpPr>
              <a:xfrm>
                <a:off x="4143703" y="3066935"/>
                <a:ext cx="37783" cy="32357"/>
                <a:chOff x="4143703" y="3066935"/>
                <a:chExt cx="37783" cy="32357"/>
              </a:xfrm>
            </p:grpSpPr>
            <p:sp>
              <p:nvSpPr>
                <p:cNvPr id="728" name="Google Shape;5001;p74">
                  <a:extLst>
                    <a:ext uri="{FF2B5EF4-FFF2-40B4-BE49-F238E27FC236}">
                      <a16:creationId xmlns:a16="http://schemas.microsoft.com/office/drawing/2014/main" id="{6EB9DD56-911E-4F20-806C-B650E87CCA7D}"/>
                    </a:ext>
                  </a:extLst>
                </p:cNvPr>
                <p:cNvSpPr/>
                <p:nvPr/>
              </p:nvSpPr>
              <p:spPr>
                <a:xfrm>
                  <a:off x="4143703" y="3066935"/>
                  <a:ext cx="37783" cy="32357"/>
                </a:xfrm>
                <a:custGeom>
                  <a:avLst/>
                  <a:gdLst/>
                  <a:ahLst/>
                  <a:cxnLst/>
                  <a:rect l="l" t="t" r="r" b="b"/>
                  <a:pathLst>
                    <a:path w="4804" h="4114" extrusionOk="0">
                      <a:moveTo>
                        <a:pt x="2731" y="0"/>
                      </a:moveTo>
                      <a:cubicBezTo>
                        <a:pt x="2227" y="0"/>
                        <a:pt x="1713" y="188"/>
                        <a:pt x="1295" y="605"/>
                      </a:cubicBezTo>
                      <a:cubicBezTo>
                        <a:pt x="1" y="1900"/>
                        <a:pt x="920" y="4114"/>
                        <a:pt x="2747" y="4114"/>
                      </a:cubicBezTo>
                      <a:cubicBezTo>
                        <a:pt x="3884" y="4114"/>
                        <a:pt x="4803" y="3194"/>
                        <a:pt x="4803" y="2069"/>
                      </a:cubicBezTo>
                      <a:cubicBezTo>
                        <a:pt x="4803" y="824"/>
                        <a:pt x="3788" y="0"/>
                        <a:pt x="2731"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9" name="Google Shape;5002;p74">
                  <a:extLst>
                    <a:ext uri="{FF2B5EF4-FFF2-40B4-BE49-F238E27FC236}">
                      <a16:creationId xmlns:a16="http://schemas.microsoft.com/office/drawing/2014/main" id="{6497C2F4-A1DB-4D15-831D-1C75B91AB0BC}"/>
                    </a:ext>
                  </a:extLst>
                </p:cNvPr>
                <p:cNvSpPr/>
                <p:nvPr/>
              </p:nvSpPr>
              <p:spPr>
                <a:xfrm>
                  <a:off x="4158741" y="3076641"/>
                  <a:ext cx="13040" cy="13040"/>
                </a:xfrm>
                <a:custGeom>
                  <a:avLst/>
                  <a:gdLst/>
                  <a:ahLst/>
                  <a:cxnLst/>
                  <a:rect l="l" t="t" r="r" b="b"/>
                  <a:pathLst>
                    <a:path w="1658" h="1658" extrusionOk="0">
                      <a:moveTo>
                        <a:pt x="835" y="1"/>
                      </a:moveTo>
                      <a:cubicBezTo>
                        <a:pt x="375" y="1"/>
                        <a:pt x="0" y="376"/>
                        <a:pt x="0" y="823"/>
                      </a:cubicBezTo>
                      <a:cubicBezTo>
                        <a:pt x="0" y="1283"/>
                        <a:pt x="375" y="1658"/>
                        <a:pt x="835" y="1658"/>
                      </a:cubicBezTo>
                      <a:cubicBezTo>
                        <a:pt x="1294" y="1658"/>
                        <a:pt x="1657" y="1283"/>
                        <a:pt x="1657" y="823"/>
                      </a:cubicBezTo>
                      <a:cubicBezTo>
                        <a:pt x="1657" y="376"/>
                        <a:pt x="1294" y="1"/>
                        <a:pt x="835"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04" name="Google Shape;5003;p74">
                <a:extLst>
                  <a:ext uri="{FF2B5EF4-FFF2-40B4-BE49-F238E27FC236}">
                    <a16:creationId xmlns:a16="http://schemas.microsoft.com/office/drawing/2014/main" id="{01541886-58CF-41DB-B668-0FDECFE11EC9}"/>
                  </a:ext>
                </a:extLst>
              </p:cNvPr>
              <p:cNvGrpSpPr/>
              <p:nvPr/>
            </p:nvGrpSpPr>
            <p:grpSpPr>
              <a:xfrm>
                <a:off x="4044565" y="3103563"/>
                <a:ext cx="37783" cy="32451"/>
                <a:chOff x="4044565" y="3103563"/>
                <a:chExt cx="37783" cy="32451"/>
              </a:xfrm>
            </p:grpSpPr>
            <p:sp>
              <p:nvSpPr>
                <p:cNvPr id="726" name="Google Shape;5004;p74">
                  <a:extLst>
                    <a:ext uri="{FF2B5EF4-FFF2-40B4-BE49-F238E27FC236}">
                      <a16:creationId xmlns:a16="http://schemas.microsoft.com/office/drawing/2014/main" id="{F161F307-F9C5-4FA3-BBC0-93271B55A850}"/>
                    </a:ext>
                  </a:extLst>
                </p:cNvPr>
                <p:cNvSpPr/>
                <p:nvPr/>
              </p:nvSpPr>
              <p:spPr>
                <a:xfrm>
                  <a:off x="4044565" y="3103563"/>
                  <a:ext cx="37783" cy="32451"/>
                </a:xfrm>
                <a:custGeom>
                  <a:avLst/>
                  <a:gdLst/>
                  <a:ahLst/>
                  <a:cxnLst/>
                  <a:rect l="l" t="t" r="r" b="b"/>
                  <a:pathLst>
                    <a:path w="4804" h="4126" extrusionOk="0">
                      <a:moveTo>
                        <a:pt x="2731" y="1"/>
                      </a:moveTo>
                      <a:cubicBezTo>
                        <a:pt x="2227" y="1"/>
                        <a:pt x="1713" y="188"/>
                        <a:pt x="1295" y="606"/>
                      </a:cubicBezTo>
                      <a:cubicBezTo>
                        <a:pt x="1" y="1900"/>
                        <a:pt x="908" y="4114"/>
                        <a:pt x="2747" y="4126"/>
                      </a:cubicBezTo>
                      <a:cubicBezTo>
                        <a:pt x="3884" y="4114"/>
                        <a:pt x="4803" y="3194"/>
                        <a:pt x="4803" y="2069"/>
                      </a:cubicBezTo>
                      <a:cubicBezTo>
                        <a:pt x="4803" y="824"/>
                        <a:pt x="3788" y="1"/>
                        <a:pt x="2731"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7" name="Google Shape;5005;p74">
                  <a:extLst>
                    <a:ext uri="{FF2B5EF4-FFF2-40B4-BE49-F238E27FC236}">
                      <a16:creationId xmlns:a16="http://schemas.microsoft.com/office/drawing/2014/main" id="{8C45BE30-05D0-4F22-8F96-95B51A512435}"/>
                    </a:ext>
                  </a:extLst>
                </p:cNvPr>
                <p:cNvSpPr/>
                <p:nvPr/>
              </p:nvSpPr>
              <p:spPr>
                <a:xfrm>
                  <a:off x="4059602" y="3113268"/>
                  <a:ext cx="13040" cy="13048"/>
                </a:xfrm>
                <a:custGeom>
                  <a:avLst/>
                  <a:gdLst/>
                  <a:ahLst/>
                  <a:cxnLst/>
                  <a:rect l="l" t="t" r="r" b="b"/>
                  <a:pathLst>
                    <a:path w="1658" h="1659" extrusionOk="0">
                      <a:moveTo>
                        <a:pt x="835" y="1"/>
                      </a:moveTo>
                      <a:cubicBezTo>
                        <a:pt x="375" y="1"/>
                        <a:pt x="0" y="376"/>
                        <a:pt x="0" y="835"/>
                      </a:cubicBezTo>
                      <a:cubicBezTo>
                        <a:pt x="0" y="1283"/>
                        <a:pt x="375" y="1658"/>
                        <a:pt x="835" y="1658"/>
                      </a:cubicBezTo>
                      <a:cubicBezTo>
                        <a:pt x="1295" y="1658"/>
                        <a:pt x="1657" y="1283"/>
                        <a:pt x="1657" y="835"/>
                      </a:cubicBezTo>
                      <a:cubicBezTo>
                        <a:pt x="1657"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05" name="Google Shape;5006;p74">
                <a:extLst>
                  <a:ext uri="{FF2B5EF4-FFF2-40B4-BE49-F238E27FC236}">
                    <a16:creationId xmlns:a16="http://schemas.microsoft.com/office/drawing/2014/main" id="{512D3BA8-B0D5-4317-A62F-9D6DD6094D68}"/>
                  </a:ext>
                </a:extLst>
              </p:cNvPr>
              <p:cNvGrpSpPr/>
              <p:nvPr/>
            </p:nvGrpSpPr>
            <p:grpSpPr>
              <a:xfrm>
                <a:off x="4017454" y="3188237"/>
                <a:ext cx="37776" cy="32357"/>
                <a:chOff x="4017454" y="3188237"/>
                <a:chExt cx="37776" cy="32357"/>
              </a:xfrm>
            </p:grpSpPr>
            <p:sp>
              <p:nvSpPr>
                <p:cNvPr id="724" name="Google Shape;5007;p74">
                  <a:extLst>
                    <a:ext uri="{FF2B5EF4-FFF2-40B4-BE49-F238E27FC236}">
                      <a16:creationId xmlns:a16="http://schemas.microsoft.com/office/drawing/2014/main" id="{0185F98A-5A86-4CC9-8A7B-B001B2F067C5}"/>
                    </a:ext>
                  </a:extLst>
                </p:cNvPr>
                <p:cNvSpPr/>
                <p:nvPr/>
              </p:nvSpPr>
              <p:spPr>
                <a:xfrm>
                  <a:off x="4017454" y="3188237"/>
                  <a:ext cx="37776" cy="32357"/>
                </a:xfrm>
                <a:custGeom>
                  <a:avLst/>
                  <a:gdLst/>
                  <a:ahLst/>
                  <a:cxnLst/>
                  <a:rect l="l" t="t" r="r" b="b"/>
                  <a:pathLst>
                    <a:path w="4803" h="4114" extrusionOk="0">
                      <a:moveTo>
                        <a:pt x="2732" y="0"/>
                      </a:moveTo>
                      <a:cubicBezTo>
                        <a:pt x="2227" y="0"/>
                        <a:pt x="1713" y="188"/>
                        <a:pt x="1295" y="606"/>
                      </a:cubicBezTo>
                      <a:cubicBezTo>
                        <a:pt x="0" y="1900"/>
                        <a:pt x="908" y="4114"/>
                        <a:pt x="2746" y="4114"/>
                      </a:cubicBezTo>
                      <a:cubicBezTo>
                        <a:pt x="3883"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5" name="Google Shape;5008;p74">
                  <a:extLst>
                    <a:ext uri="{FF2B5EF4-FFF2-40B4-BE49-F238E27FC236}">
                      <a16:creationId xmlns:a16="http://schemas.microsoft.com/office/drawing/2014/main" id="{A44A04A7-43FC-40F1-AB00-0A56F26847AC}"/>
                    </a:ext>
                  </a:extLst>
                </p:cNvPr>
                <p:cNvSpPr/>
                <p:nvPr/>
              </p:nvSpPr>
              <p:spPr>
                <a:xfrm>
                  <a:off x="4032484" y="3197943"/>
                  <a:ext cx="13040" cy="13048"/>
                </a:xfrm>
                <a:custGeom>
                  <a:avLst/>
                  <a:gdLst/>
                  <a:ahLst/>
                  <a:cxnLst/>
                  <a:rect l="l" t="t" r="r" b="b"/>
                  <a:pathLst>
                    <a:path w="1658" h="1659" extrusionOk="0">
                      <a:moveTo>
                        <a:pt x="835" y="1"/>
                      </a:moveTo>
                      <a:cubicBezTo>
                        <a:pt x="376" y="1"/>
                        <a:pt x="1" y="376"/>
                        <a:pt x="1" y="823"/>
                      </a:cubicBezTo>
                      <a:cubicBezTo>
                        <a:pt x="1" y="1283"/>
                        <a:pt x="376" y="1658"/>
                        <a:pt x="835" y="1658"/>
                      </a:cubicBezTo>
                      <a:cubicBezTo>
                        <a:pt x="1295" y="1658"/>
                        <a:pt x="1658" y="1283"/>
                        <a:pt x="1658" y="823"/>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06" name="Google Shape;5009;p74">
                <a:extLst>
                  <a:ext uri="{FF2B5EF4-FFF2-40B4-BE49-F238E27FC236}">
                    <a16:creationId xmlns:a16="http://schemas.microsoft.com/office/drawing/2014/main" id="{64B71110-832A-4964-81DC-2203861918D9}"/>
                  </a:ext>
                </a:extLst>
              </p:cNvPr>
              <p:cNvGrpSpPr/>
              <p:nvPr/>
            </p:nvGrpSpPr>
            <p:grpSpPr>
              <a:xfrm>
                <a:off x="3921548" y="3157509"/>
                <a:ext cx="37783" cy="32357"/>
                <a:chOff x="3921548" y="3157509"/>
                <a:chExt cx="37783" cy="32357"/>
              </a:xfrm>
            </p:grpSpPr>
            <p:sp>
              <p:nvSpPr>
                <p:cNvPr id="722" name="Google Shape;5010;p74">
                  <a:extLst>
                    <a:ext uri="{FF2B5EF4-FFF2-40B4-BE49-F238E27FC236}">
                      <a16:creationId xmlns:a16="http://schemas.microsoft.com/office/drawing/2014/main" id="{73724645-81B5-4623-8DE0-9BD3BC49518C}"/>
                    </a:ext>
                  </a:extLst>
                </p:cNvPr>
                <p:cNvSpPr/>
                <p:nvPr/>
              </p:nvSpPr>
              <p:spPr>
                <a:xfrm>
                  <a:off x="3921548" y="3157509"/>
                  <a:ext cx="37783" cy="32357"/>
                </a:xfrm>
                <a:custGeom>
                  <a:avLst/>
                  <a:gdLst/>
                  <a:ahLst/>
                  <a:cxnLst/>
                  <a:rect l="l" t="t" r="r" b="b"/>
                  <a:pathLst>
                    <a:path w="4804" h="4114" extrusionOk="0">
                      <a:moveTo>
                        <a:pt x="2732" y="0"/>
                      </a:moveTo>
                      <a:cubicBezTo>
                        <a:pt x="2228" y="0"/>
                        <a:pt x="1713" y="187"/>
                        <a:pt x="1295" y="606"/>
                      </a:cubicBezTo>
                      <a:cubicBezTo>
                        <a:pt x="1" y="1900"/>
                        <a:pt x="908" y="4114"/>
                        <a:pt x="2747" y="4114"/>
                      </a:cubicBezTo>
                      <a:cubicBezTo>
                        <a:pt x="3872"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3" name="Google Shape;5011;p74">
                  <a:extLst>
                    <a:ext uri="{FF2B5EF4-FFF2-40B4-BE49-F238E27FC236}">
                      <a16:creationId xmlns:a16="http://schemas.microsoft.com/office/drawing/2014/main" id="{D5A31355-C93A-4C66-97BF-3C2DFF4A13B6}"/>
                    </a:ext>
                  </a:extLst>
                </p:cNvPr>
                <p:cNvSpPr/>
                <p:nvPr/>
              </p:nvSpPr>
              <p:spPr>
                <a:xfrm>
                  <a:off x="3936586" y="3167214"/>
                  <a:ext cx="13040" cy="13040"/>
                </a:xfrm>
                <a:custGeom>
                  <a:avLst/>
                  <a:gdLst/>
                  <a:ahLst/>
                  <a:cxnLst/>
                  <a:rect l="l" t="t" r="r" b="b"/>
                  <a:pathLst>
                    <a:path w="1658" h="1658" extrusionOk="0">
                      <a:moveTo>
                        <a:pt x="835" y="1"/>
                      </a:moveTo>
                      <a:cubicBezTo>
                        <a:pt x="375" y="1"/>
                        <a:pt x="0" y="364"/>
                        <a:pt x="0" y="823"/>
                      </a:cubicBezTo>
                      <a:cubicBezTo>
                        <a:pt x="0" y="1283"/>
                        <a:pt x="375" y="1658"/>
                        <a:pt x="835" y="1658"/>
                      </a:cubicBezTo>
                      <a:cubicBezTo>
                        <a:pt x="1282" y="1658"/>
                        <a:pt x="1657" y="1283"/>
                        <a:pt x="1657" y="823"/>
                      </a:cubicBezTo>
                      <a:cubicBezTo>
                        <a:pt x="1657" y="364"/>
                        <a:pt x="1282" y="1"/>
                        <a:pt x="835"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07" name="Google Shape;5012;p74">
                <a:extLst>
                  <a:ext uri="{FF2B5EF4-FFF2-40B4-BE49-F238E27FC236}">
                    <a16:creationId xmlns:a16="http://schemas.microsoft.com/office/drawing/2014/main" id="{96E176CD-BF57-4A8E-8C42-43739FA1D4B0}"/>
                  </a:ext>
                </a:extLst>
              </p:cNvPr>
              <p:cNvGrpSpPr/>
              <p:nvPr/>
            </p:nvGrpSpPr>
            <p:grpSpPr>
              <a:xfrm>
                <a:off x="3939056" y="3211620"/>
                <a:ext cx="37783" cy="32380"/>
                <a:chOff x="3939056" y="3211620"/>
                <a:chExt cx="37783" cy="32380"/>
              </a:xfrm>
            </p:grpSpPr>
            <p:sp>
              <p:nvSpPr>
                <p:cNvPr id="720" name="Google Shape;5013;p74">
                  <a:extLst>
                    <a:ext uri="{FF2B5EF4-FFF2-40B4-BE49-F238E27FC236}">
                      <a16:creationId xmlns:a16="http://schemas.microsoft.com/office/drawing/2014/main" id="{412EB2DD-6B25-4332-879E-31D18B23A949}"/>
                    </a:ext>
                  </a:extLst>
                </p:cNvPr>
                <p:cNvSpPr/>
                <p:nvPr/>
              </p:nvSpPr>
              <p:spPr>
                <a:xfrm>
                  <a:off x="3939056" y="3211620"/>
                  <a:ext cx="37783" cy="32380"/>
                </a:xfrm>
                <a:custGeom>
                  <a:avLst/>
                  <a:gdLst/>
                  <a:ahLst/>
                  <a:cxnLst/>
                  <a:rect l="l" t="t" r="r" b="b"/>
                  <a:pathLst>
                    <a:path w="4804" h="4117" extrusionOk="0">
                      <a:moveTo>
                        <a:pt x="2737" y="1"/>
                      </a:moveTo>
                      <a:cubicBezTo>
                        <a:pt x="2231" y="1"/>
                        <a:pt x="1715" y="189"/>
                        <a:pt x="1295" y="609"/>
                      </a:cubicBezTo>
                      <a:cubicBezTo>
                        <a:pt x="1" y="1903"/>
                        <a:pt x="920" y="4117"/>
                        <a:pt x="2759" y="4117"/>
                      </a:cubicBezTo>
                      <a:cubicBezTo>
                        <a:pt x="3884" y="4117"/>
                        <a:pt x="4803" y="3197"/>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1" name="Google Shape;5014;p74">
                  <a:extLst>
                    <a:ext uri="{FF2B5EF4-FFF2-40B4-BE49-F238E27FC236}">
                      <a16:creationId xmlns:a16="http://schemas.microsoft.com/office/drawing/2014/main" id="{9C74E457-55EB-4E05-975B-89041C569EA5}"/>
                    </a:ext>
                  </a:extLst>
                </p:cNvPr>
                <p:cNvSpPr/>
                <p:nvPr/>
              </p:nvSpPr>
              <p:spPr>
                <a:xfrm>
                  <a:off x="3954188" y="3221255"/>
                  <a:ext cx="13040" cy="13040"/>
                </a:xfrm>
                <a:custGeom>
                  <a:avLst/>
                  <a:gdLst/>
                  <a:ahLst/>
                  <a:cxnLst/>
                  <a:rect l="l" t="t" r="r" b="b"/>
                  <a:pathLst>
                    <a:path w="1658" h="1658" extrusionOk="0">
                      <a:moveTo>
                        <a:pt x="823" y="1"/>
                      </a:moveTo>
                      <a:cubicBezTo>
                        <a:pt x="375" y="1"/>
                        <a:pt x="0" y="376"/>
                        <a:pt x="0" y="835"/>
                      </a:cubicBezTo>
                      <a:cubicBezTo>
                        <a:pt x="0" y="1295"/>
                        <a:pt x="375" y="1658"/>
                        <a:pt x="823" y="1658"/>
                      </a:cubicBezTo>
                      <a:cubicBezTo>
                        <a:pt x="1282" y="1658"/>
                        <a:pt x="1657" y="1295"/>
                        <a:pt x="1657" y="835"/>
                      </a:cubicBezTo>
                      <a:cubicBezTo>
                        <a:pt x="1657" y="376"/>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08" name="Google Shape;5015;p74">
                <a:extLst>
                  <a:ext uri="{FF2B5EF4-FFF2-40B4-BE49-F238E27FC236}">
                    <a16:creationId xmlns:a16="http://schemas.microsoft.com/office/drawing/2014/main" id="{B4861B8D-06E4-4262-840D-3B8B94F9D86F}"/>
                  </a:ext>
                </a:extLst>
              </p:cNvPr>
              <p:cNvGrpSpPr/>
              <p:nvPr/>
            </p:nvGrpSpPr>
            <p:grpSpPr>
              <a:xfrm>
                <a:off x="4176240" y="3136965"/>
                <a:ext cx="31405" cy="26930"/>
                <a:chOff x="4176240" y="3136965"/>
                <a:chExt cx="31405" cy="26930"/>
              </a:xfrm>
            </p:grpSpPr>
            <p:sp>
              <p:nvSpPr>
                <p:cNvPr id="718" name="Google Shape;5016;p74">
                  <a:extLst>
                    <a:ext uri="{FF2B5EF4-FFF2-40B4-BE49-F238E27FC236}">
                      <a16:creationId xmlns:a16="http://schemas.microsoft.com/office/drawing/2014/main" id="{F8549804-300D-4240-A5BE-A7E14B38C94D}"/>
                    </a:ext>
                  </a:extLst>
                </p:cNvPr>
                <p:cNvSpPr/>
                <p:nvPr/>
              </p:nvSpPr>
              <p:spPr>
                <a:xfrm>
                  <a:off x="4176240" y="3136965"/>
                  <a:ext cx="31405" cy="26930"/>
                </a:xfrm>
                <a:custGeom>
                  <a:avLst/>
                  <a:gdLst/>
                  <a:ahLst/>
                  <a:cxnLst/>
                  <a:rect l="l" t="t" r="r" b="b"/>
                  <a:pathLst>
                    <a:path w="3993" h="3424" extrusionOk="0">
                      <a:moveTo>
                        <a:pt x="2268" y="1"/>
                      </a:moveTo>
                      <a:cubicBezTo>
                        <a:pt x="1846" y="1"/>
                        <a:pt x="1415" y="158"/>
                        <a:pt x="1065" y="508"/>
                      </a:cubicBezTo>
                      <a:cubicBezTo>
                        <a:pt x="1" y="1585"/>
                        <a:pt x="763" y="3423"/>
                        <a:pt x="2275" y="3423"/>
                      </a:cubicBezTo>
                      <a:cubicBezTo>
                        <a:pt x="3231" y="3423"/>
                        <a:pt x="3993" y="2649"/>
                        <a:pt x="3993" y="1705"/>
                      </a:cubicBezTo>
                      <a:cubicBezTo>
                        <a:pt x="3985" y="677"/>
                        <a:pt x="3145" y="1"/>
                        <a:pt x="2268"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9" name="Google Shape;5017;p74">
                  <a:extLst>
                    <a:ext uri="{FF2B5EF4-FFF2-40B4-BE49-F238E27FC236}">
                      <a16:creationId xmlns:a16="http://schemas.microsoft.com/office/drawing/2014/main" id="{E62243E2-6E3C-44CF-8D58-E39878A55115}"/>
                    </a:ext>
                  </a:extLst>
                </p:cNvPr>
                <p:cNvSpPr/>
                <p:nvPr/>
              </p:nvSpPr>
              <p:spPr>
                <a:xfrm>
                  <a:off x="4190327" y="3146663"/>
                  <a:ext cx="7613" cy="7621"/>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09" name="Google Shape;5018;p74">
                <a:extLst>
                  <a:ext uri="{FF2B5EF4-FFF2-40B4-BE49-F238E27FC236}">
                    <a16:creationId xmlns:a16="http://schemas.microsoft.com/office/drawing/2014/main" id="{D0562C7A-10DA-4D1B-8FAA-A2AAE9D56A15}"/>
                  </a:ext>
                </a:extLst>
              </p:cNvPr>
              <p:cNvGrpSpPr/>
              <p:nvPr/>
            </p:nvGrpSpPr>
            <p:grpSpPr>
              <a:xfrm>
                <a:off x="4133148" y="3152593"/>
                <a:ext cx="31499" cy="27001"/>
                <a:chOff x="4133148" y="3152593"/>
                <a:chExt cx="31499" cy="27001"/>
              </a:xfrm>
            </p:grpSpPr>
            <p:sp>
              <p:nvSpPr>
                <p:cNvPr id="716" name="Google Shape;5019;p74">
                  <a:extLst>
                    <a:ext uri="{FF2B5EF4-FFF2-40B4-BE49-F238E27FC236}">
                      <a16:creationId xmlns:a16="http://schemas.microsoft.com/office/drawing/2014/main" id="{E382B556-B6C1-43DD-A208-B54A11DD6EC2}"/>
                    </a:ext>
                  </a:extLst>
                </p:cNvPr>
                <p:cNvSpPr/>
                <p:nvPr/>
              </p:nvSpPr>
              <p:spPr>
                <a:xfrm>
                  <a:off x="4133148" y="3152593"/>
                  <a:ext cx="31499" cy="27001"/>
                </a:xfrm>
                <a:custGeom>
                  <a:avLst/>
                  <a:gdLst/>
                  <a:ahLst/>
                  <a:cxnLst/>
                  <a:rect l="l" t="t" r="r" b="b"/>
                  <a:pathLst>
                    <a:path w="4005" h="3433" extrusionOk="0">
                      <a:moveTo>
                        <a:pt x="2284" y="1"/>
                      </a:moveTo>
                      <a:cubicBezTo>
                        <a:pt x="1865" y="1"/>
                        <a:pt x="1437" y="157"/>
                        <a:pt x="1089" y="505"/>
                      </a:cubicBezTo>
                      <a:cubicBezTo>
                        <a:pt x="0" y="1581"/>
                        <a:pt x="774" y="3432"/>
                        <a:pt x="2298" y="3432"/>
                      </a:cubicBezTo>
                      <a:cubicBezTo>
                        <a:pt x="3242" y="3432"/>
                        <a:pt x="4004" y="2658"/>
                        <a:pt x="4004" y="1714"/>
                      </a:cubicBezTo>
                      <a:cubicBezTo>
                        <a:pt x="4004" y="683"/>
                        <a:pt x="3162" y="1"/>
                        <a:pt x="2284"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7" name="Google Shape;5020;p74">
                  <a:extLst>
                    <a:ext uri="{FF2B5EF4-FFF2-40B4-BE49-F238E27FC236}">
                      <a16:creationId xmlns:a16="http://schemas.microsoft.com/office/drawing/2014/main" id="{C4265637-4F87-484F-A52A-DC28C5CD75C1}"/>
                    </a:ext>
                  </a:extLst>
                </p:cNvPr>
                <p:cNvSpPr/>
                <p:nvPr/>
              </p:nvSpPr>
              <p:spPr>
                <a:xfrm>
                  <a:off x="4147321" y="316226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10" name="Google Shape;5021;p74">
                <a:extLst>
                  <a:ext uri="{FF2B5EF4-FFF2-40B4-BE49-F238E27FC236}">
                    <a16:creationId xmlns:a16="http://schemas.microsoft.com/office/drawing/2014/main" id="{6E254A14-F183-471C-A80A-66A35516A6D5}"/>
                  </a:ext>
                </a:extLst>
              </p:cNvPr>
              <p:cNvGrpSpPr/>
              <p:nvPr/>
            </p:nvGrpSpPr>
            <p:grpSpPr>
              <a:xfrm>
                <a:off x="4220866" y="3073534"/>
                <a:ext cx="31499" cy="26898"/>
                <a:chOff x="4220866" y="3073534"/>
                <a:chExt cx="31499" cy="26898"/>
              </a:xfrm>
            </p:grpSpPr>
            <p:sp>
              <p:nvSpPr>
                <p:cNvPr id="714" name="Google Shape;5022;p74">
                  <a:extLst>
                    <a:ext uri="{FF2B5EF4-FFF2-40B4-BE49-F238E27FC236}">
                      <a16:creationId xmlns:a16="http://schemas.microsoft.com/office/drawing/2014/main" id="{E6E373F9-7F24-45DE-8E94-34FE4BB3BF3C}"/>
                    </a:ext>
                  </a:extLst>
                </p:cNvPr>
                <p:cNvSpPr/>
                <p:nvPr/>
              </p:nvSpPr>
              <p:spPr>
                <a:xfrm>
                  <a:off x="4220866" y="3073534"/>
                  <a:ext cx="31499" cy="26898"/>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5" name="Google Shape;5023;p74">
                  <a:extLst>
                    <a:ext uri="{FF2B5EF4-FFF2-40B4-BE49-F238E27FC236}">
                      <a16:creationId xmlns:a16="http://schemas.microsoft.com/office/drawing/2014/main" id="{7AEA78D3-7324-4D69-AFB4-B209CBF5A57E}"/>
                    </a:ext>
                  </a:extLst>
                </p:cNvPr>
                <p:cNvSpPr/>
                <p:nvPr/>
              </p:nvSpPr>
              <p:spPr>
                <a:xfrm>
                  <a:off x="4235039" y="3083114"/>
                  <a:ext cx="7621" cy="7613"/>
                </a:xfrm>
                <a:custGeom>
                  <a:avLst/>
                  <a:gdLst/>
                  <a:ahLst/>
                  <a:cxnLst/>
                  <a:rect l="l" t="t" r="r" b="b"/>
                  <a:pathLst>
                    <a:path w="969" h="968" extrusionOk="0">
                      <a:moveTo>
                        <a:pt x="485" y="0"/>
                      </a:moveTo>
                      <a:cubicBezTo>
                        <a:pt x="218" y="0"/>
                        <a:pt x="1" y="218"/>
                        <a:pt x="1" y="484"/>
                      </a:cubicBezTo>
                      <a:cubicBezTo>
                        <a:pt x="1" y="750"/>
                        <a:pt x="218" y="968"/>
                        <a:pt x="485" y="968"/>
                      </a:cubicBezTo>
                      <a:cubicBezTo>
                        <a:pt x="751" y="968"/>
                        <a:pt x="968" y="750"/>
                        <a:pt x="968" y="484"/>
                      </a:cubicBezTo>
                      <a:cubicBezTo>
                        <a:pt x="968"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11" name="Google Shape;5024;p74">
                <a:extLst>
                  <a:ext uri="{FF2B5EF4-FFF2-40B4-BE49-F238E27FC236}">
                    <a16:creationId xmlns:a16="http://schemas.microsoft.com/office/drawing/2014/main" id="{CAADA1A1-558B-480B-8409-903EF9E14C6C}"/>
                  </a:ext>
                </a:extLst>
              </p:cNvPr>
              <p:cNvGrpSpPr/>
              <p:nvPr/>
            </p:nvGrpSpPr>
            <p:grpSpPr>
              <a:xfrm>
                <a:off x="3869702" y="3230323"/>
                <a:ext cx="31499" cy="26906"/>
                <a:chOff x="3869702" y="3230323"/>
                <a:chExt cx="31499" cy="26906"/>
              </a:xfrm>
            </p:grpSpPr>
            <p:sp>
              <p:nvSpPr>
                <p:cNvPr id="712" name="Google Shape;5025;p74">
                  <a:extLst>
                    <a:ext uri="{FF2B5EF4-FFF2-40B4-BE49-F238E27FC236}">
                      <a16:creationId xmlns:a16="http://schemas.microsoft.com/office/drawing/2014/main" id="{803DA222-613F-465B-9E2D-A764E06725AE}"/>
                    </a:ext>
                  </a:extLst>
                </p:cNvPr>
                <p:cNvSpPr/>
                <p:nvPr/>
              </p:nvSpPr>
              <p:spPr>
                <a:xfrm>
                  <a:off x="3869702" y="3230323"/>
                  <a:ext cx="31499" cy="26906"/>
                </a:xfrm>
                <a:custGeom>
                  <a:avLst/>
                  <a:gdLst/>
                  <a:ahLst/>
                  <a:cxnLst/>
                  <a:rect l="l" t="t" r="r" b="b"/>
                  <a:pathLst>
                    <a:path w="4005" h="3421" extrusionOk="0">
                      <a:moveTo>
                        <a:pt x="2275" y="1"/>
                      </a:moveTo>
                      <a:cubicBezTo>
                        <a:pt x="1854" y="1"/>
                        <a:pt x="1425" y="157"/>
                        <a:pt x="1077" y="505"/>
                      </a:cubicBezTo>
                      <a:cubicBezTo>
                        <a:pt x="0" y="1581"/>
                        <a:pt x="762" y="3420"/>
                        <a:pt x="2286" y="3420"/>
                      </a:cubicBezTo>
                      <a:cubicBezTo>
                        <a:pt x="3230" y="3420"/>
                        <a:pt x="3992"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3" name="Google Shape;5026;p74">
                  <a:extLst>
                    <a:ext uri="{FF2B5EF4-FFF2-40B4-BE49-F238E27FC236}">
                      <a16:creationId xmlns:a16="http://schemas.microsoft.com/office/drawing/2014/main" id="{72999A81-6803-47C7-BC8D-C65138780AD6}"/>
                    </a:ext>
                  </a:extLst>
                </p:cNvPr>
                <p:cNvSpPr/>
                <p:nvPr/>
              </p:nvSpPr>
              <p:spPr>
                <a:xfrm>
                  <a:off x="3883875" y="323999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28" name="Google Shape;5027;p74">
              <a:extLst>
                <a:ext uri="{FF2B5EF4-FFF2-40B4-BE49-F238E27FC236}">
                  <a16:creationId xmlns:a16="http://schemas.microsoft.com/office/drawing/2014/main" id="{89AB9930-3B27-4750-B675-D8BA8195CDC9}"/>
                </a:ext>
              </a:extLst>
            </p:cNvPr>
            <p:cNvGrpSpPr/>
            <p:nvPr/>
          </p:nvGrpSpPr>
          <p:grpSpPr>
            <a:xfrm>
              <a:off x="4271383" y="3065882"/>
              <a:ext cx="304556" cy="341663"/>
              <a:chOff x="4271383" y="3065882"/>
              <a:chExt cx="304556" cy="341663"/>
            </a:xfrm>
          </p:grpSpPr>
          <p:grpSp>
            <p:nvGrpSpPr>
              <p:cNvPr id="645" name="Google Shape;5028;p74">
                <a:extLst>
                  <a:ext uri="{FF2B5EF4-FFF2-40B4-BE49-F238E27FC236}">
                    <a16:creationId xmlns:a16="http://schemas.microsoft.com/office/drawing/2014/main" id="{87B3D17F-9BE2-4E63-80B0-2CB2DEC29304}"/>
                  </a:ext>
                </a:extLst>
              </p:cNvPr>
              <p:cNvGrpSpPr/>
              <p:nvPr/>
            </p:nvGrpSpPr>
            <p:grpSpPr>
              <a:xfrm>
                <a:off x="4293838" y="3078639"/>
                <a:ext cx="269353" cy="311973"/>
                <a:chOff x="4293838" y="3078639"/>
                <a:chExt cx="269353" cy="311973"/>
              </a:xfrm>
            </p:grpSpPr>
            <p:sp>
              <p:nvSpPr>
                <p:cNvPr id="685" name="Google Shape;5029;p74">
                  <a:extLst>
                    <a:ext uri="{FF2B5EF4-FFF2-40B4-BE49-F238E27FC236}">
                      <a16:creationId xmlns:a16="http://schemas.microsoft.com/office/drawing/2014/main" id="{7042AB11-F12E-4AA6-9B23-966DADD6633E}"/>
                    </a:ext>
                  </a:extLst>
                </p:cNvPr>
                <p:cNvSpPr/>
                <p:nvPr/>
              </p:nvSpPr>
              <p:spPr>
                <a:xfrm>
                  <a:off x="4293838" y="3078639"/>
                  <a:ext cx="269353" cy="311973"/>
                </a:xfrm>
                <a:custGeom>
                  <a:avLst/>
                  <a:gdLst/>
                  <a:ahLst/>
                  <a:cxnLst/>
                  <a:rect l="l" t="t" r="r" b="b"/>
                  <a:pathLst>
                    <a:path w="34247" h="39666" fill="none" extrusionOk="0">
                      <a:moveTo>
                        <a:pt x="13" y="16730"/>
                      </a:moveTo>
                      <a:lnTo>
                        <a:pt x="7162" y="27690"/>
                      </a:lnTo>
                      <a:lnTo>
                        <a:pt x="8480" y="39666"/>
                      </a:lnTo>
                      <a:lnTo>
                        <a:pt x="18182" y="34138"/>
                      </a:lnTo>
                      <a:lnTo>
                        <a:pt x="26371" y="29807"/>
                      </a:lnTo>
                      <a:cubicBezTo>
                        <a:pt x="26371" y="29807"/>
                        <a:pt x="33605" y="34694"/>
                        <a:pt x="33932" y="35456"/>
                      </a:cubicBezTo>
                      <a:cubicBezTo>
                        <a:pt x="34246" y="36218"/>
                        <a:pt x="32263" y="18388"/>
                        <a:pt x="32263" y="18388"/>
                      </a:cubicBezTo>
                      <a:lnTo>
                        <a:pt x="28428" y="2928"/>
                      </a:lnTo>
                      <a:lnTo>
                        <a:pt x="12932" y="1"/>
                      </a:lnTo>
                      <a:lnTo>
                        <a:pt x="1670" y="2650"/>
                      </a:lnTo>
                      <a:lnTo>
                        <a:pt x="0" y="171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6" name="Google Shape;5030;p74">
                  <a:extLst>
                    <a:ext uri="{FF2B5EF4-FFF2-40B4-BE49-F238E27FC236}">
                      <a16:creationId xmlns:a16="http://schemas.microsoft.com/office/drawing/2014/main" id="{09DACDF2-46CB-4E45-B2ED-73DE56063C1D}"/>
                    </a:ext>
                  </a:extLst>
                </p:cNvPr>
                <p:cNvSpPr/>
                <p:nvPr/>
              </p:nvSpPr>
              <p:spPr>
                <a:xfrm>
                  <a:off x="4306965" y="3099473"/>
                  <a:ext cx="62519" cy="69652"/>
                </a:xfrm>
                <a:custGeom>
                  <a:avLst/>
                  <a:gdLst/>
                  <a:ahLst/>
                  <a:cxnLst/>
                  <a:rect l="l" t="t" r="r" b="b"/>
                  <a:pathLst>
                    <a:path w="7949" h="8856" fill="none" extrusionOk="0">
                      <a:moveTo>
                        <a:pt x="1" y="1"/>
                      </a:moveTo>
                      <a:lnTo>
                        <a:pt x="7948" y="885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7" name="Google Shape;5031;p74">
                  <a:extLst>
                    <a:ext uri="{FF2B5EF4-FFF2-40B4-BE49-F238E27FC236}">
                      <a16:creationId xmlns:a16="http://schemas.microsoft.com/office/drawing/2014/main" id="{FF62CBEB-5D6E-4E79-8FA5-FA79925E3AA3}"/>
                    </a:ext>
                  </a:extLst>
                </p:cNvPr>
                <p:cNvSpPr/>
                <p:nvPr/>
              </p:nvSpPr>
              <p:spPr>
                <a:xfrm>
                  <a:off x="4369476" y="3169118"/>
                  <a:ext cx="26072" cy="98666"/>
                </a:xfrm>
                <a:custGeom>
                  <a:avLst/>
                  <a:gdLst/>
                  <a:ahLst/>
                  <a:cxnLst/>
                  <a:rect l="l" t="t" r="r" b="b"/>
                  <a:pathLst>
                    <a:path w="3315" h="12545" fill="none" extrusionOk="0">
                      <a:moveTo>
                        <a:pt x="0" y="1"/>
                      </a:moveTo>
                      <a:lnTo>
                        <a:pt x="3315" y="1254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8" name="Google Shape;5032;p74">
                  <a:extLst>
                    <a:ext uri="{FF2B5EF4-FFF2-40B4-BE49-F238E27FC236}">
                      <a16:creationId xmlns:a16="http://schemas.microsoft.com/office/drawing/2014/main" id="{7ECF5736-D2BD-42A0-B0FB-F1A316A74A18}"/>
                    </a:ext>
                  </a:extLst>
                </p:cNvPr>
                <p:cNvSpPr/>
                <p:nvPr/>
              </p:nvSpPr>
              <p:spPr>
                <a:xfrm>
                  <a:off x="4399347" y="3078639"/>
                  <a:ext cx="60041" cy="110558"/>
                </a:xfrm>
                <a:custGeom>
                  <a:avLst/>
                  <a:gdLst/>
                  <a:ahLst/>
                  <a:cxnLst/>
                  <a:rect l="l" t="t" r="r" b="b"/>
                  <a:pathLst>
                    <a:path w="7634" h="14057" fill="none" extrusionOk="0">
                      <a:moveTo>
                        <a:pt x="7634" y="14057"/>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9" name="Google Shape;5033;p74">
                  <a:extLst>
                    <a:ext uri="{FF2B5EF4-FFF2-40B4-BE49-F238E27FC236}">
                      <a16:creationId xmlns:a16="http://schemas.microsoft.com/office/drawing/2014/main" id="{D143377E-C9D3-4D16-88F9-50D02ED0FA62}"/>
                    </a:ext>
                  </a:extLst>
                </p:cNvPr>
                <p:cNvSpPr/>
                <p:nvPr/>
              </p:nvSpPr>
              <p:spPr>
                <a:xfrm>
                  <a:off x="4373282" y="3169118"/>
                  <a:ext cx="82299" cy="20079"/>
                </a:xfrm>
                <a:custGeom>
                  <a:avLst/>
                  <a:gdLst/>
                  <a:ahLst/>
                  <a:cxnLst/>
                  <a:rect l="l" t="t" r="r" b="b"/>
                  <a:pathLst>
                    <a:path w="10464" h="2553" fill="none" extrusionOk="0">
                      <a:moveTo>
                        <a:pt x="0" y="1"/>
                      </a:moveTo>
                      <a:lnTo>
                        <a:pt x="10464" y="255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0" name="Google Shape;5034;p74">
                  <a:extLst>
                    <a:ext uri="{FF2B5EF4-FFF2-40B4-BE49-F238E27FC236}">
                      <a16:creationId xmlns:a16="http://schemas.microsoft.com/office/drawing/2014/main" id="{3EA18B4D-B8FD-471A-912A-CFBD4D77CB92}"/>
                    </a:ext>
                  </a:extLst>
                </p:cNvPr>
                <p:cNvSpPr/>
                <p:nvPr/>
              </p:nvSpPr>
              <p:spPr>
                <a:xfrm>
                  <a:off x="4369476" y="3078639"/>
                  <a:ext cx="29879" cy="90487"/>
                </a:xfrm>
                <a:custGeom>
                  <a:avLst/>
                  <a:gdLst/>
                  <a:ahLst/>
                  <a:cxnLst/>
                  <a:rect l="l" t="t" r="r" b="b"/>
                  <a:pathLst>
                    <a:path w="3799" h="11505" fill="none" extrusionOk="0">
                      <a:moveTo>
                        <a:pt x="0" y="11505"/>
                      </a:moveTo>
                      <a:lnTo>
                        <a:pt x="379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1" name="Google Shape;5035;p74">
                  <a:extLst>
                    <a:ext uri="{FF2B5EF4-FFF2-40B4-BE49-F238E27FC236}">
                      <a16:creationId xmlns:a16="http://schemas.microsoft.com/office/drawing/2014/main" id="{A6E79CE4-5878-4864-A51A-74C75EBD5B96}"/>
                    </a:ext>
                  </a:extLst>
                </p:cNvPr>
                <p:cNvSpPr/>
                <p:nvPr/>
              </p:nvSpPr>
              <p:spPr>
                <a:xfrm>
                  <a:off x="4293932" y="3169118"/>
                  <a:ext cx="75551" cy="41110"/>
                </a:xfrm>
                <a:custGeom>
                  <a:avLst/>
                  <a:gdLst/>
                  <a:ahLst/>
                  <a:cxnLst/>
                  <a:rect l="l" t="t" r="r" b="b"/>
                  <a:pathLst>
                    <a:path w="9606" h="5227" fill="none" extrusionOk="0">
                      <a:moveTo>
                        <a:pt x="1" y="5226"/>
                      </a:moveTo>
                      <a:lnTo>
                        <a:pt x="9605"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2" name="Google Shape;5036;p74">
                  <a:extLst>
                    <a:ext uri="{FF2B5EF4-FFF2-40B4-BE49-F238E27FC236}">
                      <a16:creationId xmlns:a16="http://schemas.microsoft.com/office/drawing/2014/main" id="{8F9C00C4-0340-40C0-9294-B936BE7BD122}"/>
                    </a:ext>
                  </a:extLst>
                </p:cNvPr>
                <p:cNvSpPr/>
                <p:nvPr/>
              </p:nvSpPr>
              <p:spPr>
                <a:xfrm>
                  <a:off x="4350159" y="3267776"/>
                  <a:ext cx="45389" cy="27032"/>
                </a:xfrm>
                <a:custGeom>
                  <a:avLst/>
                  <a:gdLst/>
                  <a:ahLst/>
                  <a:cxnLst/>
                  <a:rect l="l" t="t" r="r" b="b"/>
                  <a:pathLst>
                    <a:path w="5771" h="3437" fill="none" extrusionOk="0">
                      <a:moveTo>
                        <a:pt x="1" y="3436"/>
                      </a:moveTo>
                      <a:lnTo>
                        <a:pt x="577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3" name="Google Shape;5037;p74">
                  <a:extLst>
                    <a:ext uri="{FF2B5EF4-FFF2-40B4-BE49-F238E27FC236}">
                      <a16:creationId xmlns:a16="http://schemas.microsoft.com/office/drawing/2014/main" id="{7F2EBED9-0530-4645-BD3D-DC65E88A35F4}"/>
                    </a:ext>
                  </a:extLst>
                </p:cNvPr>
                <p:cNvSpPr/>
                <p:nvPr/>
              </p:nvSpPr>
              <p:spPr>
                <a:xfrm>
                  <a:off x="4395540" y="3267776"/>
                  <a:ext cx="38830" cy="76031"/>
                </a:xfrm>
                <a:custGeom>
                  <a:avLst/>
                  <a:gdLst/>
                  <a:ahLst/>
                  <a:cxnLst/>
                  <a:rect l="l" t="t" r="r" b="b"/>
                  <a:pathLst>
                    <a:path w="4937" h="9667" fill="none" extrusionOk="0">
                      <a:moveTo>
                        <a:pt x="1" y="1"/>
                      </a:moveTo>
                      <a:lnTo>
                        <a:pt x="4936" y="96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4" name="Google Shape;5038;p74">
                  <a:extLst>
                    <a:ext uri="{FF2B5EF4-FFF2-40B4-BE49-F238E27FC236}">
                      <a16:creationId xmlns:a16="http://schemas.microsoft.com/office/drawing/2014/main" id="{49E0F4AF-15F6-457D-A11D-793453483011}"/>
                    </a:ext>
                  </a:extLst>
                </p:cNvPr>
                <p:cNvSpPr/>
                <p:nvPr/>
              </p:nvSpPr>
              <p:spPr>
                <a:xfrm>
                  <a:off x="4360439" y="3267776"/>
                  <a:ext cx="35109" cy="121978"/>
                </a:xfrm>
                <a:custGeom>
                  <a:avLst/>
                  <a:gdLst/>
                  <a:ahLst/>
                  <a:cxnLst/>
                  <a:rect l="l" t="t" r="r" b="b"/>
                  <a:pathLst>
                    <a:path w="4464" h="15509" fill="none" extrusionOk="0">
                      <a:moveTo>
                        <a:pt x="0" y="15509"/>
                      </a:moveTo>
                      <a:lnTo>
                        <a:pt x="446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5" name="Google Shape;5039;p74">
                  <a:extLst>
                    <a:ext uri="{FF2B5EF4-FFF2-40B4-BE49-F238E27FC236}">
                      <a16:creationId xmlns:a16="http://schemas.microsoft.com/office/drawing/2014/main" id="{8453AA60-DAB5-40AB-878A-32CE4DA455AB}"/>
                    </a:ext>
                  </a:extLst>
                </p:cNvPr>
                <p:cNvSpPr/>
                <p:nvPr/>
              </p:nvSpPr>
              <p:spPr>
                <a:xfrm>
                  <a:off x="4293932" y="3210220"/>
                  <a:ext cx="101616" cy="57564"/>
                </a:xfrm>
                <a:custGeom>
                  <a:avLst/>
                  <a:gdLst/>
                  <a:ahLst/>
                  <a:cxnLst/>
                  <a:rect l="l" t="t" r="r" b="b"/>
                  <a:pathLst>
                    <a:path w="12920" h="7319" fill="none" extrusionOk="0">
                      <a:moveTo>
                        <a:pt x="1" y="0"/>
                      </a:moveTo>
                      <a:lnTo>
                        <a:pt x="12920" y="73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6" name="Google Shape;5040;p74">
                  <a:extLst>
                    <a:ext uri="{FF2B5EF4-FFF2-40B4-BE49-F238E27FC236}">
                      <a16:creationId xmlns:a16="http://schemas.microsoft.com/office/drawing/2014/main" id="{4AAC3C2F-B34F-400C-9F2B-A2B6FADD8407}"/>
                    </a:ext>
                  </a:extLst>
                </p:cNvPr>
                <p:cNvSpPr/>
                <p:nvPr/>
              </p:nvSpPr>
              <p:spPr>
                <a:xfrm>
                  <a:off x="4395540" y="3186436"/>
                  <a:ext cx="66420" cy="79735"/>
                </a:xfrm>
                <a:custGeom>
                  <a:avLst/>
                  <a:gdLst/>
                  <a:ahLst/>
                  <a:cxnLst/>
                  <a:rect l="l" t="t" r="r" b="b"/>
                  <a:pathLst>
                    <a:path w="8445" h="10138" fill="none" extrusionOk="0">
                      <a:moveTo>
                        <a:pt x="8444" y="0"/>
                      </a:moveTo>
                      <a:lnTo>
                        <a:pt x="1" y="1013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7" name="Google Shape;5041;p74">
                  <a:extLst>
                    <a:ext uri="{FF2B5EF4-FFF2-40B4-BE49-F238E27FC236}">
                      <a16:creationId xmlns:a16="http://schemas.microsoft.com/office/drawing/2014/main" id="{EBFABAAD-241E-4A43-BD62-7DA6EEC815B3}"/>
                    </a:ext>
                  </a:extLst>
                </p:cNvPr>
                <p:cNvSpPr/>
                <p:nvPr/>
              </p:nvSpPr>
              <p:spPr>
                <a:xfrm>
                  <a:off x="4459380" y="3189669"/>
                  <a:ext cx="41873" cy="123402"/>
                </a:xfrm>
                <a:custGeom>
                  <a:avLst/>
                  <a:gdLst/>
                  <a:ahLst/>
                  <a:cxnLst/>
                  <a:rect l="l" t="t" r="r" b="b"/>
                  <a:pathLst>
                    <a:path w="5324" h="15690" fill="none" extrusionOk="0">
                      <a:moveTo>
                        <a:pt x="1" y="0"/>
                      </a:moveTo>
                      <a:lnTo>
                        <a:pt x="5323" y="1569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8" name="Google Shape;5042;p74">
                  <a:extLst>
                    <a:ext uri="{FF2B5EF4-FFF2-40B4-BE49-F238E27FC236}">
                      <a16:creationId xmlns:a16="http://schemas.microsoft.com/office/drawing/2014/main" id="{234A695B-3345-4F8D-9839-EFCB5560ECBF}"/>
                    </a:ext>
                  </a:extLst>
                </p:cNvPr>
                <p:cNvSpPr/>
                <p:nvPr/>
              </p:nvSpPr>
              <p:spPr>
                <a:xfrm>
                  <a:off x="4395540" y="3267776"/>
                  <a:ext cx="105713" cy="45295"/>
                </a:xfrm>
                <a:custGeom>
                  <a:avLst/>
                  <a:gdLst/>
                  <a:ahLst/>
                  <a:cxnLst/>
                  <a:rect l="l" t="t" r="r" b="b"/>
                  <a:pathLst>
                    <a:path w="13441" h="5759" fill="none" extrusionOk="0">
                      <a:moveTo>
                        <a:pt x="1" y="1"/>
                      </a:moveTo>
                      <a:lnTo>
                        <a:pt x="13440" y="575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9" name="Google Shape;5043;p74">
                  <a:extLst>
                    <a:ext uri="{FF2B5EF4-FFF2-40B4-BE49-F238E27FC236}">
                      <a16:creationId xmlns:a16="http://schemas.microsoft.com/office/drawing/2014/main" id="{9B5DE64B-46D0-4BC7-81FA-6517868A0DB4}"/>
                    </a:ext>
                  </a:extLst>
                </p:cNvPr>
                <p:cNvSpPr/>
                <p:nvPr/>
              </p:nvSpPr>
              <p:spPr>
                <a:xfrm>
                  <a:off x="4501246" y="3223252"/>
                  <a:ext cx="46435" cy="89818"/>
                </a:xfrm>
                <a:custGeom>
                  <a:avLst/>
                  <a:gdLst/>
                  <a:ahLst/>
                  <a:cxnLst/>
                  <a:rect l="l" t="t" r="r" b="b"/>
                  <a:pathLst>
                    <a:path w="5904" h="11420" fill="none" extrusionOk="0">
                      <a:moveTo>
                        <a:pt x="0" y="11420"/>
                      </a:moveTo>
                      <a:lnTo>
                        <a:pt x="590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0" name="Google Shape;5044;p74">
                  <a:extLst>
                    <a:ext uri="{FF2B5EF4-FFF2-40B4-BE49-F238E27FC236}">
                      <a16:creationId xmlns:a16="http://schemas.microsoft.com/office/drawing/2014/main" id="{7492CCDA-562C-47EB-B8B0-8FD2497A74F7}"/>
                    </a:ext>
                  </a:extLst>
                </p:cNvPr>
                <p:cNvSpPr/>
                <p:nvPr/>
              </p:nvSpPr>
              <p:spPr>
                <a:xfrm>
                  <a:off x="4459671" y="3104231"/>
                  <a:ext cx="58421" cy="84966"/>
                </a:xfrm>
                <a:custGeom>
                  <a:avLst/>
                  <a:gdLst/>
                  <a:ahLst/>
                  <a:cxnLst/>
                  <a:rect l="l" t="t" r="r" b="b"/>
                  <a:pathLst>
                    <a:path w="7428" h="10803" fill="none" extrusionOk="0">
                      <a:moveTo>
                        <a:pt x="0" y="10803"/>
                      </a:moveTo>
                      <a:lnTo>
                        <a:pt x="7428"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1" name="Google Shape;5045;p74">
                  <a:extLst>
                    <a:ext uri="{FF2B5EF4-FFF2-40B4-BE49-F238E27FC236}">
                      <a16:creationId xmlns:a16="http://schemas.microsoft.com/office/drawing/2014/main" id="{79D41C29-2F08-4F99-A631-6153B38FA310}"/>
                    </a:ext>
                  </a:extLst>
                </p:cNvPr>
                <p:cNvSpPr/>
                <p:nvPr/>
              </p:nvSpPr>
              <p:spPr>
                <a:xfrm>
                  <a:off x="4459671" y="3189189"/>
                  <a:ext cx="86586" cy="36737"/>
                </a:xfrm>
                <a:custGeom>
                  <a:avLst/>
                  <a:gdLst/>
                  <a:ahLst/>
                  <a:cxnLst/>
                  <a:rect l="l" t="t" r="r" b="b"/>
                  <a:pathLst>
                    <a:path w="11009" h="4671" fill="none" extrusionOk="0">
                      <a:moveTo>
                        <a:pt x="0" y="1"/>
                      </a:moveTo>
                      <a:lnTo>
                        <a:pt x="11008" y="467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46" name="Google Shape;5046;p74">
                <a:extLst>
                  <a:ext uri="{FF2B5EF4-FFF2-40B4-BE49-F238E27FC236}">
                    <a16:creationId xmlns:a16="http://schemas.microsoft.com/office/drawing/2014/main" id="{4A07D74F-D7AF-498D-B6DD-4D236DFCB598}"/>
                  </a:ext>
                </a:extLst>
              </p:cNvPr>
              <p:cNvGrpSpPr/>
              <p:nvPr/>
            </p:nvGrpSpPr>
            <p:grpSpPr>
              <a:xfrm>
                <a:off x="4538164" y="3342061"/>
                <a:ext cx="37776" cy="32380"/>
                <a:chOff x="4538164" y="3342061"/>
                <a:chExt cx="37776" cy="32380"/>
              </a:xfrm>
            </p:grpSpPr>
            <p:sp>
              <p:nvSpPr>
                <p:cNvPr id="683" name="Google Shape;5047;p74">
                  <a:extLst>
                    <a:ext uri="{FF2B5EF4-FFF2-40B4-BE49-F238E27FC236}">
                      <a16:creationId xmlns:a16="http://schemas.microsoft.com/office/drawing/2014/main" id="{4E6CB84F-FB23-4403-B584-2D840BB4DC04}"/>
                    </a:ext>
                  </a:extLst>
                </p:cNvPr>
                <p:cNvSpPr/>
                <p:nvPr/>
              </p:nvSpPr>
              <p:spPr>
                <a:xfrm>
                  <a:off x="4538164" y="3342061"/>
                  <a:ext cx="37776" cy="32380"/>
                </a:xfrm>
                <a:custGeom>
                  <a:avLst/>
                  <a:gdLst/>
                  <a:ahLst/>
                  <a:cxnLst/>
                  <a:rect l="l" t="t" r="r" b="b"/>
                  <a:pathLst>
                    <a:path w="4803" h="4117" extrusionOk="0">
                      <a:moveTo>
                        <a:pt x="2737" y="0"/>
                      </a:moveTo>
                      <a:cubicBezTo>
                        <a:pt x="2231" y="0"/>
                        <a:pt x="1714" y="189"/>
                        <a:pt x="1294" y="608"/>
                      </a:cubicBezTo>
                      <a:cubicBezTo>
                        <a:pt x="0" y="1903"/>
                        <a:pt x="919" y="4116"/>
                        <a:pt x="2746" y="4116"/>
                      </a:cubicBezTo>
                      <a:cubicBezTo>
                        <a:pt x="3883" y="4116"/>
                        <a:pt x="4802" y="3197"/>
                        <a:pt x="4802" y="2060"/>
                      </a:cubicBezTo>
                      <a:cubicBezTo>
                        <a:pt x="4802" y="817"/>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4" name="Google Shape;5048;p74">
                  <a:extLst>
                    <a:ext uri="{FF2B5EF4-FFF2-40B4-BE49-F238E27FC236}">
                      <a16:creationId xmlns:a16="http://schemas.microsoft.com/office/drawing/2014/main" id="{1FB412ED-1214-46B6-9E35-8F1E8216BBB4}"/>
                    </a:ext>
                  </a:extLst>
                </p:cNvPr>
                <p:cNvSpPr/>
                <p:nvPr/>
              </p:nvSpPr>
              <p:spPr>
                <a:xfrm>
                  <a:off x="4553194" y="3351790"/>
                  <a:ext cx="13040" cy="13040"/>
                </a:xfrm>
                <a:custGeom>
                  <a:avLst/>
                  <a:gdLst/>
                  <a:ahLst/>
                  <a:cxnLst/>
                  <a:rect l="l" t="t" r="r" b="b"/>
                  <a:pathLst>
                    <a:path w="1658" h="1658" extrusionOk="0">
                      <a:moveTo>
                        <a:pt x="835" y="0"/>
                      </a:moveTo>
                      <a:cubicBezTo>
                        <a:pt x="375" y="0"/>
                        <a:pt x="0" y="363"/>
                        <a:pt x="0" y="823"/>
                      </a:cubicBezTo>
                      <a:cubicBezTo>
                        <a:pt x="0" y="1283"/>
                        <a:pt x="375"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47" name="Google Shape;5049;p74">
                <a:extLst>
                  <a:ext uri="{FF2B5EF4-FFF2-40B4-BE49-F238E27FC236}">
                    <a16:creationId xmlns:a16="http://schemas.microsoft.com/office/drawing/2014/main" id="{E54F61EE-2A8F-4A8A-9632-AA7711CC5F02}"/>
                  </a:ext>
                </a:extLst>
              </p:cNvPr>
              <p:cNvGrpSpPr/>
              <p:nvPr/>
            </p:nvGrpSpPr>
            <p:grpSpPr>
              <a:xfrm>
                <a:off x="4271383" y="3194742"/>
                <a:ext cx="37783" cy="32420"/>
                <a:chOff x="4271383" y="3194742"/>
                <a:chExt cx="37783" cy="32420"/>
              </a:xfrm>
            </p:grpSpPr>
            <p:sp>
              <p:nvSpPr>
                <p:cNvPr id="681" name="Google Shape;5050;p74">
                  <a:extLst>
                    <a:ext uri="{FF2B5EF4-FFF2-40B4-BE49-F238E27FC236}">
                      <a16:creationId xmlns:a16="http://schemas.microsoft.com/office/drawing/2014/main" id="{19B6A13A-6682-42FD-ABCC-23C4948A0E0B}"/>
                    </a:ext>
                  </a:extLst>
                </p:cNvPr>
                <p:cNvSpPr/>
                <p:nvPr/>
              </p:nvSpPr>
              <p:spPr>
                <a:xfrm>
                  <a:off x="4271383" y="3194742"/>
                  <a:ext cx="37783" cy="3242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2" name="Google Shape;5051;p74">
                  <a:extLst>
                    <a:ext uri="{FF2B5EF4-FFF2-40B4-BE49-F238E27FC236}">
                      <a16:creationId xmlns:a16="http://schemas.microsoft.com/office/drawing/2014/main" id="{DF7898E5-A1C7-4ADA-924D-BD2F9635F44A}"/>
                    </a:ext>
                  </a:extLst>
                </p:cNvPr>
                <p:cNvSpPr/>
                <p:nvPr/>
              </p:nvSpPr>
              <p:spPr>
                <a:xfrm>
                  <a:off x="4286516" y="3204416"/>
                  <a:ext cx="13040" cy="13040"/>
                </a:xfrm>
                <a:custGeom>
                  <a:avLst/>
                  <a:gdLst/>
                  <a:ahLst/>
                  <a:cxnLst/>
                  <a:rect l="l" t="t" r="r" b="b"/>
                  <a:pathLst>
                    <a:path w="1658" h="1658" extrusionOk="0">
                      <a:moveTo>
                        <a:pt x="823" y="0"/>
                      </a:moveTo>
                      <a:cubicBezTo>
                        <a:pt x="363" y="0"/>
                        <a:pt x="0" y="375"/>
                        <a:pt x="0" y="835"/>
                      </a:cubicBezTo>
                      <a:cubicBezTo>
                        <a:pt x="0" y="1295"/>
                        <a:pt x="363" y="1658"/>
                        <a:pt x="823" y="1658"/>
                      </a:cubicBezTo>
                      <a:cubicBezTo>
                        <a:pt x="1282" y="1658"/>
                        <a:pt x="1657" y="1295"/>
                        <a:pt x="1657" y="835"/>
                      </a:cubicBezTo>
                      <a:cubicBezTo>
                        <a:pt x="1657" y="375"/>
                        <a:pt x="1282" y="0"/>
                        <a:pt x="823"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48" name="Google Shape;5052;p74">
                <a:extLst>
                  <a:ext uri="{FF2B5EF4-FFF2-40B4-BE49-F238E27FC236}">
                    <a16:creationId xmlns:a16="http://schemas.microsoft.com/office/drawing/2014/main" id="{07A54482-640B-4D45-8FF7-2D14D80299D5}"/>
                  </a:ext>
                </a:extLst>
              </p:cNvPr>
              <p:cNvGrpSpPr/>
              <p:nvPr/>
            </p:nvGrpSpPr>
            <p:grpSpPr>
              <a:xfrm>
                <a:off x="4284416" y="3084058"/>
                <a:ext cx="37783" cy="32357"/>
                <a:chOff x="4284416" y="3084058"/>
                <a:chExt cx="37783" cy="32357"/>
              </a:xfrm>
            </p:grpSpPr>
            <p:sp>
              <p:nvSpPr>
                <p:cNvPr id="679" name="Google Shape;5053;p74">
                  <a:extLst>
                    <a:ext uri="{FF2B5EF4-FFF2-40B4-BE49-F238E27FC236}">
                      <a16:creationId xmlns:a16="http://schemas.microsoft.com/office/drawing/2014/main" id="{03FBE5EE-9A2E-4E43-9F93-F15266E6BDA7}"/>
                    </a:ext>
                  </a:extLst>
                </p:cNvPr>
                <p:cNvSpPr/>
                <p:nvPr/>
              </p:nvSpPr>
              <p:spPr>
                <a:xfrm>
                  <a:off x="4284416" y="3084058"/>
                  <a:ext cx="37783" cy="32357"/>
                </a:xfrm>
                <a:custGeom>
                  <a:avLst/>
                  <a:gdLst/>
                  <a:ahLst/>
                  <a:cxnLst/>
                  <a:rect l="l" t="t" r="r" b="b"/>
                  <a:pathLst>
                    <a:path w="4804" h="4114"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0" name="Google Shape;5054;p74">
                  <a:extLst>
                    <a:ext uri="{FF2B5EF4-FFF2-40B4-BE49-F238E27FC236}">
                      <a16:creationId xmlns:a16="http://schemas.microsoft.com/office/drawing/2014/main" id="{BA8C4863-FA7E-41AB-97F6-5CAC75203260}"/>
                    </a:ext>
                  </a:extLst>
                </p:cNvPr>
                <p:cNvSpPr/>
                <p:nvPr/>
              </p:nvSpPr>
              <p:spPr>
                <a:xfrm>
                  <a:off x="4299548" y="3093763"/>
                  <a:ext cx="13040" cy="13048"/>
                </a:xfrm>
                <a:custGeom>
                  <a:avLst/>
                  <a:gdLst/>
                  <a:ahLst/>
                  <a:cxnLst/>
                  <a:rect l="l" t="t" r="r" b="b"/>
                  <a:pathLst>
                    <a:path w="1658" h="1659" extrusionOk="0">
                      <a:moveTo>
                        <a:pt x="823" y="1"/>
                      </a:moveTo>
                      <a:cubicBezTo>
                        <a:pt x="363" y="1"/>
                        <a:pt x="0" y="364"/>
                        <a:pt x="0" y="824"/>
                      </a:cubicBezTo>
                      <a:cubicBezTo>
                        <a:pt x="0" y="1283"/>
                        <a:pt x="363" y="1658"/>
                        <a:pt x="823" y="1658"/>
                      </a:cubicBezTo>
                      <a:cubicBezTo>
                        <a:pt x="1283" y="1658"/>
                        <a:pt x="1658" y="1283"/>
                        <a:pt x="1658" y="824"/>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49" name="Google Shape;5055;p74">
                <a:extLst>
                  <a:ext uri="{FF2B5EF4-FFF2-40B4-BE49-F238E27FC236}">
                    <a16:creationId xmlns:a16="http://schemas.microsoft.com/office/drawing/2014/main" id="{AE8E2E3C-96F1-4B1A-8D1C-1F92C12E3532}"/>
                  </a:ext>
                </a:extLst>
              </p:cNvPr>
              <p:cNvGrpSpPr/>
              <p:nvPr/>
            </p:nvGrpSpPr>
            <p:grpSpPr>
              <a:xfrm>
                <a:off x="4478697" y="3297561"/>
                <a:ext cx="37776" cy="32451"/>
                <a:chOff x="4478697" y="3297561"/>
                <a:chExt cx="37776" cy="32451"/>
              </a:xfrm>
            </p:grpSpPr>
            <p:sp>
              <p:nvSpPr>
                <p:cNvPr id="677" name="Google Shape;5056;p74">
                  <a:extLst>
                    <a:ext uri="{FF2B5EF4-FFF2-40B4-BE49-F238E27FC236}">
                      <a16:creationId xmlns:a16="http://schemas.microsoft.com/office/drawing/2014/main" id="{8F3983BA-37F7-4F20-A5E5-D0346EC1B595}"/>
                    </a:ext>
                  </a:extLst>
                </p:cNvPr>
                <p:cNvSpPr/>
                <p:nvPr/>
              </p:nvSpPr>
              <p:spPr>
                <a:xfrm>
                  <a:off x="4478697" y="3297561"/>
                  <a:ext cx="37776" cy="32451"/>
                </a:xfrm>
                <a:custGeom>
                  <a:avLst/>
                  <a:gdLst/>
                  <a:ahLst/>
                  <a:cxnLst/>
                  <a:rect l="l" t="t" r="r" b="b"/>
                  <a:pathLst>
                    <a:path w="4803" h="4126" extrusionOk="0">
                      <a:moveTo>
                        <a:pt x="2730" y="0"/>
                      </a:moveTo>
                      <a:cubicBezTo>
                        <a:pt x="2226" y="0"/>
                        <a:pt x="1713" y="187"/>
                        <a:pt x="1295" y="605"/>
                      </a:cubicBezTo>
                      <a:cubicBezTo>
                        <a:pt x="1" y="1899"/>
                        <a:pt x="920" y="4125"/>
                        <a:pt x="2746" y="4125"/>
                      </a:cubicBezTo>
                      <a:cubicBezTo>
                        <a:pt x="3884"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8" name="Google Shape;5057;p74">
                  <a:extLst>
                    <a:ext uri="{FF2B5EF4-FFF2-40B4-BE49-F238E27FC236}">
                      <a16:creationId xmlns:a16="http://schemas.microsoft.com/office/drawing/2014/main" id="{CD9E73E6-38AF-4CA0-9B76-0A220CB4B877}"/>
                    </a:ext>
                  </a:extLst>
                </p:cNvPr>
                <p:cNvSpPr/>
                <p:nvPr/>
              </p:nvSpPr>
              <p:spPr>
                <a:xfrm>
                  <a:off x="4493727" y="3307361"/>
                  <a:ext cx="13048" cy="13040"/>
                </a:xfrm>
                <a:custGeom>
                  <a:avLst/>
                  <a:gdLst/>
                  <a:ahLst/>
                  <a:cxnLst/>
                  <a:rect l="l" t="t" r="r" b="b"/>
                  <a:pathLst>
                    <a:path w="1659" h="1658" extrusionOk="0">
                      <a:moveTo>
                        <a:pt x="835" y="0"/>
                      </a:moveTo>
                      <a:cubicBezTo>
                        <a:pt x="376" y="0"/>
                        <a:pt x="1" y="363"/>
                        <a:pt x="1" y="823"/>
                      </a:cubicBezTo>
                      <a:cubicBezTo>
                        <a:pt x="1" y="1282"/>
                        <a:pt x="376" y="1657"/>
                        <a:pt x="835" y="1657"/>
                      </a:cubicBezTo>
                      <a:cubicBezTo>
                        <a:pt x="1295" y="1657"/>
                        <a:pt x="1658" y="1282"/>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50" name="Google Shape;5058;p74">
                <a:extLst>
                  <a:ext uri="{FF2B5EF4-FFF2-40B4-BE49-F238E27FC236}">
                    <a16:creationId xmlns:a16="http://schemas.microsoft.com/office/drawing/2014/main" id="{FA98AB8B-FBAE-4715-863D-B5C6CA34552E}"/>
                  </a:ext>
                </a:extLst>
              </p:cNvPr>
              <p:cNvGrpSpPr/>
              <p:nvPr/>
            </p:nvGrpSpPr>
            <p:grpSpPr>
              <a:xfrm>
                <a:off x="4411813" y="3331711"/>
                <a:ext cx="37776" cy="32451"/>
                <a:chOff x="4411813" y="3331711"/>
                <a:chExt cx="37776" cy="32451"/>
              </a:xfrm>
            </p:grpSpPr>
            <p:sp>
              <p:nvSpPr>
                <p:cNvPr id="675" name="Google Shape;5059;p74">
                  <a:extLst>
                    <a:ext uri="{FF2B5EF4-FFF2-40B4-BE49-F238E27FC236}">
                      <a16:creationId xmlns:a16="http://schemas.microsoft.com/office/drawing/2014/main" id="{53FC00C6-A18F-45AC-ACA0-902A5CD73ADF}"/>
                    </a:ext>
                  </a:extLst>
                </p:cNvPr>
                <p:cNvSpPr/>
                <p:nvPr/>
              </p:nvSpPr>
              <p:spPr>
                <a:xfrm>
                  <a:off x="4411813" y="3331711"/>
                  <a:ext cx="37776" cy="32451"/>
                </a:xfrm>
                <a:custGeom>
                  <a:avLst/>
                  <a:gdLst/>
                  <a:ahLst/>
                  <a:cxnLst/>
                  <a:rect l="l" t="t" r="r" b="b"/>
                  <a:pathLst>
                    <a:path w="4803" h="4126" extrusionOk="0">
                      <a:moveTo>
                        <a:pt x="2730" y="1"/>
                      </a:moveTo>
                      <a:cubicBezTo>
                        <a:pt x="2226" y="1"/>
                        <a:pt x="1713" y="188"/>
                        <a:pt x="1295" y="606"/>
                      </a:cubicBezTo>
                      <a:cubicBezTo>
                        <a:pt x="0" y="1900"/>
                        <a:pt x="920" y="4126"/>
                        <a:pt x="2759" y="4126"/>
                      </a:cubicBezTo>
                      <a:cubicBezTo>
                        <a:pt x="3884" y="4114"/>
                        <a:pt x="4803" y="3194"/>
                        <a:pt x="4803" y="2069"/>
                      </a:cubicBezTo>
                      <a:cubicBezTo>
                        <a:pt x="4803" y="824"/>
                        <a:pt x="3788" y="1"/>
                        <a:pt x="2730"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6" name="Google Shape;5060;p74">
                  <a:extLst>
                    <a:ext uri="{FF2B5EF4-FFF2-40B4-BE49-F238E27FC236}">
                      <a16:creationId xmlns:a16="http://schemas.microsoft.com/office/drawing/2014/main" id="{A4495705-52CC-4675-B854-C671149DF250}"/>
                    </a:ext>
                  </a:extLst>
                </p:cNvPr>
                <p:cNvSpPr/>
                <p:nvPr/>
              </p:nvSpPr>
              <p:spPr>
                <a:xfrm>
                  <a:off x="4426937" y="3341416"/>
                  <a:ext cx="13048" cy="13048"/>
                </a:xfrm>
                <a:custGeom>
                  <a:avLst/>
                  <a:gdLst/>
                  <a:ahLst/>
                  <a:cxnLst/>
                  <a:rect l="l" t="t" r="r" b="b"/>
                  <a:pathLst>
                    <a:path w="1659" h="1659" extrusionOk="0">
                      <a:moveTo>
                        <a:pt x="823" y="1"/>
                      </a:moveTo>
                      <a:cubicBezTo>
                        <a:pt x="376" y="1"/>
                        <a:pt x="1" y="376"/>
                        <a:pt x="1" y="823"/>
                      </a:cubicBezTo>
                      <a:cubicBezTo>
                        <a:pt x="1" y="1283"/>
                        <a:pt x="376"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51" name="Google Shape;5061;p74">
                <a:extLst>
                  <a:ext uri="{FF2B5EF4-FFF2-40B4-BE49-F238E27FC236}">
                    <a16:creationId xmlns:a16="http://schemas.microsoft.com/office/drawing/2014/main" id="{EBEF82AA-BC77-443E-B98B-E7B3F42C248A}"/>
                  </a:ext>
                </a:extLst>
              </p:cNvPr>
              <p:cNvGrpSpPr/>
              <p:nvPr/>
            </p:nvGrpSpPr>
            <p:grpSpPr>
              <a:xfrm>
                <a:off x="4337984" y="3375188"/>
                <a:ext cx="37776" cy="32357"/>
                <a:chOff x="4337984" y="3375188"/>
                <a:chExt cx="37776" cy="32357"/>
              </a:xfrm>
            </p:grpSpPr>
            <p:sp>
              <p:nvSpPr>
                <p:cNvPr id="673" name="Google Shape;5062;p74">
                  <a:extLst>
                    <a:ext uri="{FF2B5EF4-FFF2-40B4-BE49-F238E27FC236}">
                      <a16:creationId xmlns:a16="http://schemas.microsoft.com/office/drawing/2014/main" id="{91129D36-4063-4C60-BD74-0573151E1244}"/>
                    </a:ext>
                  </a:extLst>
                </p:cNvPr>
                <p:cNvSpPr/>
                <p:nvPr/>
              </p:nvSpPr>
              <p:spPr>
                <a:xfrm>
                  <a:off x="4337984" y="3375188"/>
                  <a:ext cx="37776" cy="32357"/>
                </a:xfrm>
                <a:custGeom>
                  <a:avLst/>
                  <a:gdLst/>
                  <a:ahLst/>
                  <a:cxnLst/>
                  <a:rect l="l" t="t" r="r" b="b"/>
                  <a:pathLst>
                    <a:path w="4803" h="4114" extrusionOk="0">
                      <a:moveTo>
                        <a:pt x="2732" y="1"/>
                      </a:moveTo>
                      <a:cubicBezTo>
                        <a:pt x="2227" y="1"/>
                        <a:pt x="1713" y="188"/>
                        <a:pt x="1295" y="606"/>
                      </a:cubicBezTo>
                      <a:cubicBezTo>
                        <a:pt x="0" y="1900"/>
                        <a:pt x="920" y="4114"/>
                        <a:pt x="2746" y="4114"/>
                      </a:cubicBezTo>
                      <a:cubicBezTo>
                        <a:pt x="3883"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4" name="Google Shape;5063;p74">
                  <a:extLst>
                    <a:ext uri="{FF2B5EF4-FFF2-40B4-BE49-F238E27FC236}">
                      <a16:creationId xmlns:a16="http://schemas.microsoft.com/office/drawing/2014/main" id="{6BD35282-B68F-432A-8F05-5E01FE927A76}"/>
                    </a:ext>
                  </a:extLst>
                </p:cNvPr>
                <p:cNvSpPr/>
                <p:nvPr/>
              </p:nvSpPr>
              <p:spPr>
                <a:xfrm>
                  <a:off x="4353108" y="3384894"/>
                  <a:ext cx="13048" cy="13048"/>
                </a:xfrm>
                <a:custGeom>
                  <a:avLst/>
                  <a:gdLst/>
                  <a:ahLst/>
                  <a:cxnLst/>
                  <a:rect l="l" t="t" r="r" b="b"/>
                  <a:pathLst>
                    <a:path w="1659" h="1659" extrusionOk="0">
                      <a:moveTo>
                        <a:pt x="823" y="1"/>
                      </a:moveTo>
                      <a:cubicBezTo>
                        <a:pt x="364" y="1"/>
                        <a:pt x="1" y="364"/>
                        <a:pt x="1" y="824"/>
                      </a:cubicBezTo>
                      <a:cubicBezTo>
                        <a:pt x="1" y="1283"/>
                        <a:pt x="364" y="1658"/>
                        <a:pt x="823" y="1658"/>
                      </a:cubicBezTo>
                      <a:cubicBezTo>
                        <a:pt x="1283" y="1658"/>
                        <a:pt x="1658" y="1283"/>
                        <a:pt x="1658" y="824"/>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52" name="Google Shape;5064;p74">
                <a:extLst>
                  <a:ext uri="{FF2B5EF4-FFF2-40B4-BE49-F238E27FC236}">
                    <a16:creationId xmlns:a16="http://schemas.microsoft.com/office/drawing/2014/main" id="{2128D0A8-BE13-4F09-AF02-0ABFCFC5EDA5}"/>
                  </a:ext>
                </a:extLst>
              </p:cNvPr>
              <p:cNvGrpSpPr/>
              <p:nvPr/>
            </p:nvGrpSpPr>
            <p:grpSpPr>
              <a:xfrm>
                <a:off x="4494867" y="3090530"/>
                <a:ext cx="37878" cy="32451"/>
                <a:chOff x="4494867" y="3090530"/>
                <a:chExt cx="37878" cy="32451"/>
              </a:xfrm>
            </p:grpSpPr>
            <p:sp>
              <p:nvSpPr>
                <p:cNvPr id="671" name="Google Shape;5065;p74">
                  <a:extLst>
                    <a:ext uri="{FF2B5EF4-FFF2-40B4-BE49-F238E27FC236}">
                      <a16:creationId xmlns:a16="http://schemas.microsoft.com/office/drawing/2014/main" id="{D57C3BA0-6A0B-42CB-8B61-091BEE3DAA3E}"/>
                    </a:ext>
                  </a:extLst>
                </p:cNvPr>
                <p:cNvSpPr/>
                <p:nvPr/>
              </p:nvSpPr>
              <p:spPr>
                <a:xfrm>
                  <a:off x="4494867" y="3090530"/>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96" y="4114"/>
                        <a:pt x="4803" y="3194"/>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2" name="Google Shape;5066;p74">
                  <a:extLst>
                    <a:ext uri="{FF2B5EF4-FFF2-40B4-BE49-F238E27FC236}">
                      <a16:creationId xmlns:a16="http://schemas.microsoft.com/office/drawing/2014/main" id="{F4758CB6-7206-41EB-A629-62F5FAD5A8BA}"/>
                    </a:ext>
                  </a:extLst>
                </p:cNvPr>
                <p:cNvSpPr/>
                <p:nvPr/>
              </p:nvSpPr>
              <p:spPr>
                <a:xfrm>
                  <a:off x="4510000" y="3100236"/>
                  <a:ext cx="13040" cy="13040"/>
                </a:xfrm>
                <a:custGeom>
                  <a:avLst/>
                  <a:gdLst/>
                  <a:ahLst/>
                  <a:cxnLst/>
                  <a:rect l="l" t="t" r="r" b="b"/>
                  <a:pathLst>
                    <a:path w="1658" h="1658" extrusionOk="0">
                      <a:moveTo>
                        <a:pt x="835" y="1"/>
                      </a:moveTo>
                      <a:cubicBezTo>
                        <a:pt x="375" y="1"/>
                        <a:pt x="0" y="376"/>
                        <a:pt x="0" y="835"/>
                      </a:cubicBezTo>
                      <a:cubicBezTo>
                        <a:pt x="0" y="1283"/>
                        <a:pt x="375" y="1658"/>
                        <a:pt x="835" y="1658"/>
                      </a:cubicBezTo>
                      <a:cubicBezTo>
                        <a:pt x="1295" y="1658"/>
                        <a:pt x="1658" y="1283"/>
                        <a:pt x="1658" y="835"/>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53" name="Google Shape;5067;p74">
                <a:extLst>
                  <a:ext uri="{FF2B5EF4-FFF2-40B4-BE49-F238E27FC236}">
                    <a16:creationId xmlns:a16="http://schemas.microsoft.com/office/drawing/2014/main" id="{5F19A356-8A60-42A6-BDD9-3EC50D90DF7C}"/>
                  </a:ext>
                </a:extLst>
              </p:cNvPr>
              <p:cNvGrpSpPr/>
              <p:nvPr/>
            </p:nvGrpSpPr>
            <p:grpSpPr>
              <a:xfrm>
                <a:off x="4525124" y="3207774"/>
                <a:ext cx="37783" cy="32420"/>
                <a:chOff x="4525124" y="3207774"/>
                <a:chExt cx="37783" cy="32420"/>
              </a:xfrm>
            </p:grpSpPr>
            <p:sp>
              <p:nvSpPr>
                <p:cNvPr id="669" name="Google Shape;5068;p74">
                  <a:extLst>
                    <a:ext uri="{FF2B5EF4-FFF2-40B4-BE49-F238E27FC236}">
                      <a16:creationId xmlns:a16="http://schemas.microsoft.com/office/drawing/2014/main" id="{F639E45F-0873-41A3-89F9-60400B616395}"/>
                    </a:ext>
                  </a:extLst>
                </p:cNvPr>
                <p:cNvSpPr/>
                <p:nvPr/>
              </p:nvSpPr>
              <p:spPr>
                <a:xfrm>
                  <a:off x="4525124" y="3207774"/>
                  <a:ext cx="37783" cy="3242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0" name="Google Shape;5069;p74">
                  <a:extLst>
                    <a:ext uri="{FF2B5EF4-FFF2-40B4-BE49-F238E27FC236}">
                      <a16:creationId xmlns:a16="http://schemas.microsoft.com/office/drawing/2014/main" id="{C5DDE674-C3C7-405B-AB06-CD0D2A1BD634}"/>
                    </a:ext>
                  </a:extLst>
                </p:cNvPr>
                <p:cNvSpPr/>
                <p:nvPr/>
              </p:nvSpPr>
              <p:spPr>
                <a:xfrm>
                  <a:off x="4540256" y="3217448"/>
                  <a:ext cx="13040" cy="13040"/>
                </a:xfrm>
                <a:custGeom>
                  <a:avLst/>
                  <a:gdLst/>
                  <a:ahLst/>
                  <a:cxnLst/>
                  <a:rect l="l" t="t" r="r" b="b"/>
                  <a:pathLst>
                    <a:path w="1658" h="1658" extrusionOk="0">
                      <a:moveTo>
                        <a:pt x="823" y="1"/>
                      </a:moveTo>
                      <a:cubicBezTo>
                        <a:pt x="363" y="1"/>
                        <a:pt x="0" y="376"/>
                        <a:pt x="0" y="835"/>
                      </a:cubicBezTo>
                      <a:cubicBezTo>
                        <a:pt x="0" y="1295"/>
                        <a:pt x="363" y="1658"/>
                        <a:pt x="823" y="1658"/>
                      </a:cubicBezTo>
                      <a:cubicBezTo>
                        <a:pt x="1282" y="1658"/>
                        <a:pt x="1657" y="1295"/>
                        <a:pt x="1657" y="835"/>
                      </a:cubicBezTo>
                      <a:cubicBezTo>
                        <a:pt x="1657" y="376"/>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54" name="Google Shape;5070;p74">
                <a:extLst>
                  <a:ext uri="{FF2B5EF4-FFF2-40B4-BE49-F238E27FC236}">
                    <a16:creationId xmlns:a16="http://schemas.microsoft.com/office/drawing/2014/main" id="{6618D63C-59C8-4A2A-82A2-6D6199E148ED}"/>
                  </a:ext>
                </a:extLst>
              </p:cNvPr>
              <p:cNvGrpSpPr/>
              <p:nvPr/>
            </p:nvGrpSpPr>
            <p:grpSpPr>
              <a:xfrm>
                <a:off x="4440544" y="3176479"/>
                <a:ext cx="31499" cy="26898"/>
                <a:chOff x="4440544" y="3176479"/>
                <a:chExt cx="31499" cy="26898"/>
              </a:xfrm>
            </p:grpSpPr>
            <p:sp>
              <p:nvSpPr>
                <p:cNvPr id="667" name="Google Shape;5071;p74">
                  <a:extLst>
                    <a:ext uri="{FF2B5EF4-FFF2-40B4-BE49-F238E27FC236}">
                      <a16:creationId xmlns:a16="http://schemas.microsoft.com/office/drawing/2014/main" id="{8EF5D2EF-EBFE-4B41-8A55-E7DE4E63E2E9}"/>
                    </a:ext>
                  </a:extLst>
                </p:cNvPr>
                <p:cNvSpPr/>
                <p:nvPr/>
              </p:nvSpPr>
              <p:spPr>
                <a:xfrm>
                  <a:off x="4440544" y="3176479"/>
                  <a:ext cx="31499" cy="26898"/>
                </a:xfrm>
                <a:custGeom>
                  <a:avLst/>
                  <a:gdLst/>
                  <a:ahLst/>
                  <a:cxnLst/>
                  <a:rect l="l" t="t" r="r" b="b"/>
                  <a:pathLst>
                    <a:path w="4005" h="3420" extrusionOk="0">
                      <a:moveTo>
                        <a:pt x="2281" y="0"/>
                      </a:moveTo>
                      <a:cubicBezTo>
                        <a:pt x="1860" y="0"/>
                        <a:pt x="1429" y="156"/>
                        <a:pt x="1077" y="504"/>
                      </a:cubicBezTo>
                      <a:cubicBezTo>
                        <a:pt x="1" y="1581"/>
                        <a:pt x="763" y="3419"/>
                        <a:pt x="2287" y="3419"/>
                      </a:cubicBezTo>
                      <a:cubicBezTo>
                        <a:pt x="3231" y="3419"/>
                        <a:pt x="3993" y="2657"/>
                        <a:pt x="4005" y="1714"/>
                      </a:cubicBezTo>
                      <a:cubicBezTo>
                        <a:pt x="4005" y="682"/>
                        <a:pt x="3163" y="0"/>
                        <a:pt x="2281"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8" name="Google Shape;5072;p74">
                  <a:extLst>
                    <a:ext uri="{FF2B5EF4-FFF2-40B4-BE49-F238E27FC236}">
                      <a16:creationId xmlns:a16="http://schemas.microsoft.com/office/drawing/2014/main" id="{31BA4EFE-9B37-4FE7-9268-035A6C9B5D01}"/>
                    </a:ext>
                  </a:extLst>
                </p:cNvPr>
                <p:cNvSpPr/>
                <p:nvPr/>
              </p:nvSpPr>
              <p:spPr>
                <a:xfrm>
                  <a:off x="4454724" y="3186145"/>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55" name="Google Shape;5073;p74">
                <a:extLst>
                  <a:ext uri="{FF2B5EF4-FFF2-40B4-BE49-F238E27FC236}">
                    <a16:creationId xmlns:a16="http://schemas.microsoft.com/office/drawing/2014/main" id="{72D0D713-41D2-410C-BF71-F4DDE6E09C5D}"/>
                  </a:ext>
                </a:extLst>
              </p:cNvPr>
              <p:cNvGrpSpPr/>
              <p:nvPr/>
            </p:nvGrpSpPr>
            <p:grpSpPr>
              <a:xfrm>
                <a:off x="4350545" y="3156400"/>
                <a:ext cx="31405" cy="27001"/>
                <a:chOff x="4350545" y="3156400"/>
                <a:chExt cx="31405" cy="27001"/>
              </a:xfrm>
            </p:grpSpPr>
            <p:sp>
              <p:nvSpPr>
                <p:cNvPr id="665" name="Google Shape;5074;p74">
                  <a:extLst>
                    <a:ext uri="{FF2B5EF4-FFF2-40B4-BE49-F238E27FC236}">
                      <a16:creationId xmlns:a16="http://schemas.microsoft.com/office/drawing/2014/main" id="{8BD6FEFB-1A2B-4543-A439-1509BBA8BDF3}"/>
                    </a:ext>
                  </a:extLst>
                </p:cNvPr>
                <p:cNvSpPr/>
                <p:nvPr/>
              </p:nvSpPr>
              <p:spPr>
                <a:xfrm>
                  <a:off x="4350545" y="3156400"/>
                  <a:ext cx="31405" cy="27001"/>
                </a:xfrm>
                <a:custGeom>
                  <a:avLst/>
                  <a:gdLst/>
                  <a:ahLst/>
                  <a:cxnLst/>
                  <a:rect l="l" t="t" r="r" b="b"/>
                  <a:pathLst>
                    <a:path w="3993" h="3433" extrusionOk="0">
                      <a:moveTo>
                        <a:pt x="2272" y="1"/>
                      </a:moveTo>
                      <a:cubicBezTo>
                        <a:pt x="1853" y="1"/>
                        <a:pt x="1425" y="156"/>
                        <a:pt x="1077" y="505"/>
                      </a:cubicBezTo>
                      <a:cubicBezTo>
                        <a:pt x="0" y="1581"/>
                        <a:pt x="762" y="3432"/>
                        <a:pt x="2286" y="3432"/>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6" name="Google Shape;5075;p74">
                  <a:extLst>
                    <a:ext uri="{FF2B5EF4-FFF2-40B4-BE49-F238E27FC236}">
                      <a16:creationId xmlns:a16="http://schemas.microsoft.com/office/drawing/2014/main" id="{30FCE358-5FF9-4B86-88BC-18B1773137DF}"/>
                    </a:ext>
                  </a:extLst>
                </p:cNvPr>
                <p:cNvSpPr/>
                <p:nvPr/>
              </p:nvSpPr>
              <p:spPr>
                <a:xfrm>
                  <a:off x="4364717" y="3166074"/>
                  <a:ext cx="7621" cy="7621"/>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56" name="Google Shape;5076;p74">
                <a:extLst>
                  <a:ext uri="{FF2B5EF4-FFF2-40B4-BE49-F238E27FC236}">
                    <a16:creationId xmlns:a16="http://schemas.microsoft.com/office/drawing/2014/main" id="{5AAC54A3-85C7-44F4-B384-4A958CEE0BBC}"/>
                  </a:ext>
                </a:extLst>
              </p:cNvPr>
              <p:cNvGrpSpPr/>
              <p:nvPr/>
            </p:nvGrpSpPr>
            <p:grpSpPr>
              <a:xfrm>
                <a:off x="4376703" y="3255058"/>
                <a:ext cx="31405" cy="27001"/>
                <a:chOff x="4376703" y="3255058"/>
                <a:chExt cx="31405" cy="27001"/>
              </a:xfrm>
            </p:grpSpPr>
            <p:sp>
              <p:nvSpPr>
                <p:cNvPr id="663" name="Google Shape;5077;p74">
                  <a:extLst>
                    <a:ext uri="{FF2B5EF4-FFF2-40B4-BE49-F238E27FC236}">
                      <a16:creationId xmlns:a16="http://schemas.microsoft.com/office/drawing/2014/main" id="{4E5C0F3A-D2AB-4DE5-97C7-358BC3F930A5}"/>
                    </a:ext>
                  </a:extLst>
                </p:cNvPr>
                <p:cNvSpPr/>
                <p:nvPr/>
              </p:nvSpPr>
              <p:spPr>
                <a:xfrm>
                  <a:off x="4376703" y="3255058"/>
                  <a:ext cx="31405" cy="27001"/>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4" name="Google Shape;5078;p74">
                  <a:extLst>
                    <a:ext uri="{FF2B5EF4-FFF2-40B4-BE49-F238E27FC236}">
                      <a16:creationId xmlns:a16="http://schemas.microsoft.com/office/drawing/2014/main" id="{AAC813AB-F500-4E76-AEC6-B095EF0EBB7F}"/>
                    </a:ext>
                  </a:extLst>
                </p:cNvPr>
                <p:cNvSpPr/>
                <p:nvPr/>
              </p:nvSpPr>
              <p:spPr>
                <a:xfrm>
                  <a:off x="4390884" y="3264732"/>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57" name="Google Shape;5079;p74">
                <a:extLst>
                  <a:ext uri="{FF2B5EF4-FFF2-40B4-BE49-F238E27FC236}">
                    <a16:creationId xmlns:a16="http://schemas.microsoft.com/office/drawing/2014/main" id="{CA625461-D919-4EE6-9C00-6189A2BCAA85}"/>
                  </a:ext>
                </a:extLst>
              </p:cNvPr>
              <p:cNvGrpSpPr/>
              <p:nvPr/>
            </p:nvGrpSpPr>
            <p:grpSpPr>
              <a:xfrm>
                <a:off x="4331322" y="3283656"/>
                <a:ext cx="31405" cy="26945"/>
                <a:chOff x="4331322" y="3283656"/>
                <a:chExt cx="31405" cy="26945"/>
              </a:xfrm>
            </p:grpSpPr>
            <p:sp>
              <p:nvSpPr>
                <p:cNvPr id="661" name="Google Shape;5080;p74">
                  <a:extLst>
                    <a:ext uri="{FF2B5EF4-FFF2-40B4-BE49-F238E27FC236}">
                      <a16:creationId xmlns:a16="http://schemas.microsoft.com/office/drawing/2014/main" id="{D6C7781B-E06D-4EB2-B7E8-C60954337429}"/>
                    </a:ext>
                  </a:extLst>
                </p:cNvPr>
                <p:cNvSpPr/>
                <p:nvPr/>
              </p:nvSpPr>
              <p:spPr>
                <a:xfrm>
                  <a:off x="4331322" y="3283656"/>
                  <a:ext cx="31405" cy="26945"/>
                </a:xfrm>
                <a:custGeom>
                  <a:avLst/>
                  <a:gdLst/>
                  <a:ahLst/>
                  <a:cxnLst/>
                  <a:rect l="l" t="t" r="r" b="b"/>
                  <a:pathLst>
                    <a:path w="3993" h="3426" extrusionOk="0">
                      <a:moveTo>
                        <a:pt x="2273" y="1"/>
                      </a:moveTo>
                      <a:cubicBezTo>
                        <a:pt x="1853" y="1"/>
                        <a:pt x="1425" y="158"/>
                        <a:pt x="1077" y="510"/>
                      </a:cubicBezTo>
                      <a:cubicBezTo>
                        <a:pt x="1" y="1587"/>
                        <a:pt x="763" y="3425"/>
                        <a:pt x="2287" y="3425"/>
                      </a:cubicBezTo>
                      <a:cubicBezTo>
                        <a:pt x="3230" y="3425"/>
                        <a:pt x="3993" y="2663"/>
                        <a:pt x="3993" y="1720"/>
                      </a:cubicBezTo>
                      <a:cubicBezTo>
                        <a:pt x="3993" y="689"/>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2" name="Google Shape;5081;p74">
                  <a:extLst>
                    <a:ext uri="{FF2B5EF4-FFF2-40B4-BE49-F238E27FC236}">
                      <a16:creationId xmlns:a16="http://schemas.microsoft.com/office/drawing/2014/main" id="{7EAB99EA-ECDC-4D37-B964-88933E23AFB5}"/>
                    </a:ext>
                  </a:extLst>
                </p:cNvPr>
                <p:cNvSpPr/>
                <p:nvPr/>
              </p:nvSpPr>
              <p:spPr>
                <a:xfrm>
                  <a:off x="4345503" y="3293274"/>
                  <a:ext cx="7613" cy="7621"/>
                </a:xfrm>
                <a:custGeom>
                  <a:avLst/>
                  <a:gdLst/>
                  <a:ahLst/>
                  <a:cxnLst/>
                  <a:rect l="l" t="t" r="r" b="b"/>
                  <a:pathLst>
                    <a:path w="968" h="969" extrusionOk="0">
                      <a:moveTo>
                        <a:pt x="484" y="1"/>
                      </a:moveTo>
                      <a:cubicBezTo>
                        <a:pt x="218" y="1"/>
                        <a:pt x="0" y="219"/>
                        <a:pt x="0" y="485"/>
                      </a:cubicBezTo>
                      <a:cubicBezTo>
                        <a:pt x="0" y="763"/>
                        <a:pt x="218" y="969"/>
                        <a:pt x="484" y="969"/>
                      </a:cubicBezTo>
                      <a:cubicBezTo>
                        <a:pt x="750" y="969"/>
                        <a:pt x="968" y="763"/>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58" name="Google Shape;5082;p74">
                <a:extLst>
                  <a:ext uri="{FF2B5EF4-FFF2-40B4-BE49-F238E27FC236}">
                    <a16:creationId xmlns:a16="http://schemas.microsoft.com/office/drawing/2014/main" id="{898FA879-4320-4475-B417-2116DBF7480D}"/>
                  </a:ext>
                </a:extLst>
              </p:cNvPr>
              <p:cNvGrpSpPr/>
              <p:nvPr/>
            </p:nvGrpSpPr>
            <p:grpSpPr>
              <a:xfrm>
                <a:off x="4380510" y="3065882"/>
                <a:ext cx="31405" cy="26938"/>
                <a:chOff x="4380510" y="3065882"/>
                <a:chExt cx="31405" cy="26938"/>
              </a:xfrm>
            </p:grpSpPr>
            <p:sp>
              <p:nvSpPr>
                <p:cNvPr id="659" name="Google Shape;5083;p74">
                  <a:extLst>
                    <a:ext uri="{FF2B5EF4-FFF2-40B4-BE49-F238E27FC236}">
                      <a16:creationId xmlns:a16="http://schemas.microsoft.com/office/drawing/2014/main" id="{74382C3E-8867-49DD-A292-3BF6465AB6B4}"/>
                    </a:ext>
                  </a:extLst>
                </p:cNvPr>
                <p:cNvSpPr/>
                <p:nvPr/>
              </p:nvSpPr>
              <p:spPr>
                <a:xfrm>
                  <a:off x="4380510" y="3065882"/>
                  <a:ext cx="31405" cy="26938"/>
                </a:xfrm>
                <a:custGeom>
                  <a:avLst/>
                  <a:gdLst/>
                  <a:ahLst/>
                  <a:cxnLst/>
                  <a:rect l="l" t="t" r="r" b="b"/>
                  <a:pathLst>
                    <a:path w="3993" h="3425" extrusionOk="0">
                      <a:moveTo>
                        <a:pt x="2273" y="0"/>
                      </a:moveTo>
                      <a:cubicBezTo>
                        <a:pt x="1853" y="0"/>
                        <a:pt x="1426" y="157"/>
                        <a:pt x="1077" y="510"/>
                      </a:cubicBezTo>
                      <a:cubicBezTo>
                        <a:pt x="1" y="1586"/>
                        <a:pt x="763" y="3425"/>
                        <a:pt x="2287" y="3425"/>
                      </a:cubicBezTo>
                      <a:cubicBezTo>
                        <a:pt x="3230" y="3425"/>
                        <a:pt x="3993" y="2663"/>
                        <a:pt x="3993" y="1719"/>
                      </a:cubicBezTo>
                      <a:cubicBezTo>
                        <a:pt x="3993" y="688"/>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0" name="Google Shape;5084;p74">
                  <a:extLst>
                    <a:ext uri="{FF2B5EF4-FFF2-40B4-BE49-F238E27FC236}">
                      <a16:creationId xmlns:a16="http://schemas.microsoft.com/office/drawing/2014/main" id="{5B8432E9-8608-43A4-8C9A-1C2C92FCE3FE}"/>
                    </a:ext>
                  </a:extLst>
                </p:cNvPr>
                <p:cNvSpPr/>
                <p:nvPr/>
              </p:nvSpPr>
              <p:spPr>
                <a:xfrm>
                  <a:off x="4393354" y="3075500"/>
                  <a:ext cx="8950" cy="7676"/>
                </a:xfrm>
                <a:custGeom>
                  <a:avLst/>
                  <a:gdLst/>
                  <a:ahLst/>
                  <a:cxnLst/>
                  <a:rect l="l" t="t" r="r" b="b"/>
                  <a:pathLst>
                    <a:path w="1138" h="976" extrusionOk="0">
                      <a:moveTo>
                        <a:pt x="654" y="0"/>
                      </a:moveTo>
                      <a:cubicBezTo>
                        <a:pt x="218" y="0"/>
                        <a:pt x="1" y="521"/>
                        <a:pt x="303" y="835"/>
                      </a:cubicBezTo>
                      <a:cubicBezTo>
                        <a:pt x="401" y="932"/>
                        <a:pt x="522" y="976"/>
                        <a:pt x="641" y="976"/>
                      </a:cubicBezTo>
                      <a:cubicBezTo>
                        <a:pt x="893" y="976"/>
                        <a:pt x="1138" y="783"/>
                        <a:pt x="1138" y="496"/>
                      </a:cubicBezTo>
                      <a:cubicBezTo>
                        <a:pt x="1138" y="218"/>
                        <a:pt x="920" y="12"/>
                        <a:pt x="65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29" name="Google Shape;5085;p74">
              <a:extLst>
                <a:ext uri="{FF2B5EF4-FFF2-40B4-BE49-F238E27FC236}">
                  <a16:creationId xmlns:a16="http://schemas.microsoft.com/office/drawing/2014/main" id="{6F37D62A-2C05-481D-AAF6-CA3C140E3C34}"/>
                </a:ext>
              </a:extLst>
            </p:cNvPr>
            <p:cNvGrpSpPr/>
            <p:nvPr/>
          </p:nvGrpSpPr>
          <p:grpSpPr>
            <a:xfrm>
              <a:off x="4558998" y="3188237"/>
              <a:ext cx="1280131" cy="1052746"/>
              <a:chOff x="4558998" y="3188237"/>
              <a:chExt cx="1280131" cy="1052746"/>
            </a:xfrm>
          </p:grpSpPr>
          <p:sp>
            <p:nvSpPr>
              <p:cNvPr id="225" name="Google Shape;5086;p74">
                <a:extLst>
                  <a:ext uri="{FF2B5EF4-FFF2-40B4-BE49-F238E27FC236}">
                    <a16:creationId xmlns:a16="http://schemas.microsoft.com/office/drawing/2014/main" id="{1C991C69-D99C-4EBB-B0B9-C0C46A3F6BBF}"/>
                  </a:ext>
                </a:extLst>
              </p:cNvPr>
              <p:cNvSpPr/>
              <p:nvPr/>
            </p:nvSpPr>
            <p:spPr>
              <a:xfrm>
                <a:off x="4916156" y="3750813"/>
                <a:ext cx="8" cy="8"/>
              </a:xfrm>
              <a:custGeom>
                <a:avLst/>
                <a:gdLst/>
                <a:ahLst/>
                <a:cxnLst/>
                <a:rect l="l" t="t" r="r" b="b"/>
                <a:pathLst>
                  <a:path w="1" h="1" fill="none" extrusionOk="0">
                    <a:moveTo>
                      <a:pt x="0" y="0"/>
                    </a:move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226" name="Google Shape;5087;p74">
                <a:extLst>
                  <a:ext uri="{FF2B5EF4-FFF2-40B4-BE49-F238E27FC236}">
                    <a16:creationId xmlns:a16="http://schemas.microsoft.com/office/drawing/2014/main" id="{46F1F7C0-45A5-4B74-AE8B-84D567879A55}"/>
                  </a:ext>
                </a:extLst>
              </p:cNvPr>
              <p:cNvGrpSpPr/>
              <p:nvPr/>
            </p:nvGrpSpPr>
            <p:grpSpPr>
              <a:xfrm>
                <a:off x="4579164" y="3203653"/>
                <a:ext cx="1244833" cy="1020397"/>
                <a:chOff x="4579164" y="3203653"/>
                <a:chExt cx="1244833" cy="1020397"/>
              </a:xfrm>
            </p:grpSpPr>
            <p:sp>
              <p:nvSpPr>
                <p:cNvPr id="544" name="Google Shape;5088;p74">
                  <a:extLst>
                    <a:ext uri="{FF2B5EF4-FFF2-40B4-BE49-F238E27FC236}">
                      <a16:creationId xmlns:a16="http://schemas.microsoft.com/office/drawing/2014/main" id="{78E75462-BDE5-4322-A2B8-82083317BB80}"/>
                    </a:ext>
                  </a:extLst>
                </p:cNvPr>
                <p:cNvSpPr/>
                <p:nvPr/>
              </p:nvSpPr>
              <p:spPr>
                <a:xfrm>
                  <a:off x="5490144" y="3482892"/>
                  <a:ext cx="58995" cy="4955"/>
                </a:xfrm>
                <a:custGeom>
                  <a:avLst/>
                  <a:gdLst/>
                  <a:ahLst/>
                  <a:cxnLst/>
                  <a:rect l="l" t="t" r="r" b="b"/>
                  <a:pathLst>
                    <a:path w="7501" h="630" fill="none" extrusionOk="0">
                      <a:moveTo>
                        <a:pt x="0" y="630"/>
                      </a:moveTo>
                      <a:lnTo>
                        <a:pt x="750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5" name="Google Shape;5089;p74">
                  <a:extLst>
                    <a:ext uri="{FF2B5EF4-FFF2-40B4-BE49-F238E27FC236}">
                      <a16:creationId xmlns:a16="http://schemas.microsoft.com/office/drawing/2014/main" id="{50A47DDB-4BFF-48A3-9D63-D96BEE9A3429}"/>
                    </a:ext>
                  </a:extLst>
                </p:cNvPr>
                <p:cNvSpPr/>
                <p:nvPr/>
              </p:nvSpPr>
              <p:spPr>
                <a:xfrm>
                  <a:off x="5490616" y="3482892"/>
                  <a:ext cx="66137" cy="77360"/>
                </a:xfrm>
                <a:custGeom>
                  <a:avLst/>
                  <a:gdLst/>
                  <a:ahLst/>
                  <a:cxnLst/>
                  <a:rect l="l" t="t" r="r" b="b"/>
                  <a:pathLst>
                    <a:path w="8409" h="9836" fill="none" extrusionOk="0">
                      <a:moveTo>
                        <a:pt x="1" y="1"/>
                      </a:moveTo>
                      <a:lnTo>
                        <a:pt x="8408" y="98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546" name="Google Shape;5090;p74">
                  <a:extLst>
                    <a:ext uri="{FF2B5EF4-FFF2-40B4-BE49-F238E27FC236}">
                      <a16:creationId xmlns:a16="http://schemas.microsoft.com/office/drawing/2014/main" id="{A2E88E94-2748-482C-B834-0C1C5CF030DF}"/>
                    </a:ext>
                  </a:extLst>
                </p:cNvPr>
                <p:cNvGrpSpPr/>
                <p:nvPr/>
              </p:nvGrpSpPr>
              <p:grpSpPr>
                <a:xfrm>
                  <a:off x="4579164" y="3203653"/>
                  <a:ext cx="1244833" cy="1020397"/>
                  <a:chOff x="4579164" y="3203653"/>
                  <a:chExt cx="1244833" cy="1020397"/>
                </a:xfrm>
              </p:grpSpPr>
              <p:sp>
                <p:nvSpPr>
                  <p:cNvPr id="547" name="Google Shape;5091;p74">
                    <a:extLst>
                      <a:ext uri="{FF2B5EF4-FFF2-40B4-BE49-F238E27FC236}">
                        <a16:creationId xmlns:a16="http://schemas.microsoft.com/office/drawing/2014/main" id="{C206D648-C2F8-43BF-B6E7-5DB5A0B8EB10}"/>
                      </a:ext>
                    </a:extLst>
                  </p:cNvPr>
                  <p:cNvSpPr/>
                  <p:nvPr/>
                </p:nvSpPr>
                <p:spPr>
                  <a:xfrm>
                    <a:off x="4787909" y="3833395"/>
                    <a:ext cx="69267" cy="22266"/>
                  </a:xfrm>
                  <a:custGeom>
                    <a:avLst/>
                    <a:gdLst/>
                    <a:ahLst/>
                    <a:cxnLst/>
                    <a:rect l="l" t="t" r="r" b="b"/>
                    <a:pathLst>
                      <a:path w="8807" h="2831" fill="none" extrusionOk="0">
                        <a:moveTo>
                          <a:pt x="8806" y="0"/>
                        </a:moveTo>
                        <a:lnTo>
                          <a:pt x="0" y="283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8" name="Google Shape;5092;p74">
                    <a:extLst>
                      <a:ext uri="{FF2B5EF4-FFF2-40B4-BE49-F238E27FC236}">
                        <a16:creationId xmlns:a16="http://schemas.microsoft.com/office/drawing/2014/main" id="{32EA5AF7-69F2-40AE-9578-AA29A24E34B7}"/>
                      </a:ext>
                    </a:extLst>
                  </p:cNvPr>
                  <p:cNvSpPr/>
                  <p:nvPr/>
                </p:nvSpPr>
                <p:spPr>
                  <a:xfrm>
                    <a:off x="4857263" y="3819695"/>
                    <a:ext cx="69936" cy="14181"/>
                  </a:xfrm>
                  <a:custGeom>
                    <a:avLst/>
                    <a:gdLst/>
                    <a:ahLst/>
                    <a:cxnLst/>
                    <a:rect l="l" t="t" r="r" b="b"/>
                    <a:pathLst>
                      <a:path w="8892" h="1803" fill="none" extrusionOk="0">
                        <a:moveTo>
                          <a:pt x="1" y="1803"/>
                        </a:moveTo>
                        <a:lnTo>
                          <a:pt x="889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549" name="Google Shape;5093;p74">
                    <a:extLst>
                      <a:ext uri="{FF2B5EF4-FFF2-40B4-BE49-F238E27FC236}">
                        <a16:creationId xmlns:a16="http://schemas.microsoft.com/office/drawing/2014/main" id="{E143691C-F28E-4F4D-8CC5-95DC363B2BC9}"/>
                      </a:ext>
                    </a:extLst>
                  </p:cNvPr>
                  <p:cNvGrpSpPr/>
                  <p:nvPr/>
                </p:nvGrpSpPr>
                <p:grpSpPr>
                  <a:xfrm>
                    <a:off x="4579164" y="3203653"/>
                    <a:ext cx="1244833" cy="1020397"/>
                    <a:chOff x="4579164" y="3203653"/>
                    <a:chExt cx="1244833" cy="1020397"/>
                  </a:xfrm>
                </p:grpSpPr>
                <p:sp>
                  <p:nvSpPr>
                    <p:cNvPr id="550" name="Google Shape;5094;p74">
                      <a:extLst>
                        <a:ext uri="{FF2B5EF4-FFF2-40B4-BE49-F238E27FC236}">
                          <a16:creationId xmlns:a16="http://schemas.microsoft.com/office/drawing/2014/main" id="{70038336-08D4-4B85-ACF5-81A2A82EAB97}"/>
                        </a:ext>
                      </a:extLst>
                    </p:cNvPr>
                    <p:cNvSpPr/>
                    <p:nvPr/>
                  </p:nvSpPr>
                  <p:spPr>
                    <a:xfrm>
                      <a:off x="4930329" y="3363965"/>
                      <a:ext cx="23894" cy="102764"/>
                    </a:xfrm>
                    <a:custGeom>
                      <a:avLst/>
                      <a:gdLst/>
                      <a:ahLst/>
                      <a:cxnLst/>
                      <a:rect l="l" t="t" r="r" b="b"/>
                      <a:pathLst>
                        <a:path w="3038" h="13066" fill="none" extrusionOk="0">
                          <a:moveTo>
                            <a:pt x="3037" y="13065"/>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1" name="Google Shape;5095;p74">
                      <a:extLst>
                        <a:ext uri="{FF2B5EF4-FFF2-40B4-BE49-F238E27FC236}">
                          <a16:creationId xmlns:a16="http://schemas.microsoft.com/office/drawing/2014/main" id="{AEC8B59E-1FB4-4582-AA4A-B050DD4FEC25}"/>
                        </a:ext>
                      </a:extLst>
                    </p:cNvPr>
                    <p:cNvSpPr/>
                    <p:nvPr/>
                  </p:nvSpPr>
                  <p:spPr>
                    <a:xfrm>
                      <a:off x="4849846" y="3385948"/>
                      <a:ext cx="104085" cy="79256"/>
                    </a:xfrm>
                    <a:custGeom>
                      <a:avLst/>
                      <a:gdLst/>
                      <a:ahLst/>
                      <a:cxnLst/>
                      <a:rect l="l" t="t" r="r" b="b"/>
                      <a:pathLst>
                        <a:path w="13234" h="10077" fill="none" extrusionOk="0">
                          <a:moveTo>
                            <a:pt x="0" y="0"/>
                          </a:moveTo>
                          <a:lnTo>
                            <a:pt x="13234" y="1007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2" name="Google Shape;5096;p74">
                      <a:extLst>
                        <a:ext uri="{FF2B5EF4-FFF2-40B4-BE49-F238E27FC236}">
                          <a16:creationId xmlns:a16="http://schemas.microsoft.com/office/drawing/2014/main" id="{EB86351E-25A0-4DB6-961E-074B1A873A05}"/>
                        </a:ext>
                      </a:extLst>
                    </p:cNvPr>
                    <p:cNvSpPr/>
                    <p:nvPr/>
                  </p:nvSpPr>
                  <p:spPr>
                    <a:xfrm>
                      <a:off x="4849650" y="3306598"/>
                      <a:ext cx="45869" cy="79358"/>
                    </a:xfrm>
                    <a:custGeom>
                      <a:avLst/>
                      <a:gdLst/>
                      <a:ahLst/>
                      <a:cxnLst/>
                      <a:rect l="l" t="t" r="r" b="b"/>
                      <a:pathLst>
                        <a:path w="5832" h="10090" fill="none" extrusionOk="0">
                          <a:moveTo>
                            <a:pt x="5831" y="0"/>
                          </a:moveTo>
                          <a:lnTo>
                            <a:pt x="1" y="1008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3" name="Google Shape;5097;p74">
                      <a:extLst>
                        <a:ext uri="{FF2B5EF4-FFF2-40B4-BE49-F238E27FC236}">
                          <a16:creationId xmlns:a16="http://schemas.microsoft.com/office/drawing/2014/main" id="{7339CA53-39D6-4590-89B3-DE0616BD1356}"/>
                        </a:ext>
                      </a:extLst>
                    </p:cNvPr>
                    <p:cNvSpPr/>
                    <p:nvPr/>
                  </p:nvSpPr>
                  <p:spPr>
                    <a:xfrm>
                      <a:off x="4849650" y="3361299"/>
                      <a:ext cx="84305" cy="24657"/>
                    </a:xfrm>
                    <a:custGeom>
                      <a:avLst/>
                      <a:gdLst/>
                      <a:ahLst/>
                      <a:cxnLst/>
                      <a:rect l="l" t="t" r="r" b="b"/>
                      <a:pathLst>
                        <a:path w="10719" h="3135" fill="none" extrusionOk="0">
                          <a:moveTo>
                            <a:pt x="1" y="3134"/>
                          </a:moveTo>
                          <a:lnTo>
                            <a:pt x="1071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4" name="Google Shape;5098;p74">
                      <a:extLst>
                        <a:ext uri="{FF2B5EF4-FFF2-40B4-BE49-F238E27FC236}">
                          <a16:creationId xmlns:a16="http://schemas.microsoft.com/office/drawing/2014/main" id="{9A1B837F-0AB9-48B5-B9A3-59911FC7EDE8}"/>
                        </a:ext>
                      </a:extLst>
                    </p:cNvPr>
                    <p:cNvSpPr/>
                    <p:nvPr/>
                  </p:nvSpPr>
                  <p:spPr>
                    <a:xfrm>
                      <a:off x="4789616" y="3306598"/>
                      <a:ext cx="19702" cy="54709"/>
                    </a:xfrm>
                    <a:custGeom>
                      <a:avLst/>
                      <a:gdLst/>
                      <a:ahLst/>
                      <a:cxnLst/>
                      <a:rect l="l" t="t" r="r" b="b"/>
                      <a:pathLst>
                        <a:path w="2505" h="6956" fill="none" extrusionOk="0">
                          <a:moveTo>
                            <a:pt x="2505" y="6956"/>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5" name="Google Shape;5099;p74">
                      <a:extLst>
                        <a:ext uri="{FF2B5EF4-FFF2-40B4-BE49-F238E27FC236}">
                          <a16:creationId xmlns:a16="http://schemas.microsoft.com/office/drawing/2014/main" id="{A465E4F8-E7A6-4423-B206-36E1826EEDBB}"/>
                        </a:ext>
                      </a:extLst>
                    </p:cNvPr>
                    <p:cNvSpPr/>
                    <p:nvPr/>
                  </p:nvSpPr>
                  <p:spPr>
                    <a:xfrm>
                      <a:off x="4738242" y="3357500"/>
                      <a:ext cx="74883" cy="10280"/>
                    </a:xfrm>
                    <a:custGeom>
                      <a:avLst/>
                      <a:gdLst/>
                      <a:ahLst/>
                      <a:cxnLst/>
                      <a:rect l="l" t="t" r="r" b="b"/>
                      <a:pathLst>
                        <a:path w="9521" h="1307" fill="none" extrusionOk="0">
                          <a:moveTo>
                            <a:pt x="1" y="1307"/>
                          </a:moveTo>
                          <a:lnTo>
                            <a:pt x="952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6" name="Google Shape;5100;p74">
                      <a:extLst>
                        <a:ext uri="{FF2B5EF4-FFF2-40B4-BE49-F238E27FC236}">
                          <a16:creationId xmlns:a16="http://schemas.microsoft.com/office/drawing/2014/main" id="{7827EB00-7AB9-4FF7-AC52-C36E1603FDA9}"/>
                        </a:ext>
                      </a:extLst>
                    </p:cNvPr>
                    <p:cNvSpPr/>
                    <p:nvPr/>
                  </p:nvSpPr>
                  <p:spPr>
                    <a:xfrm>
                      <a:off x="4710274" y="3357500"/>
                      <a:ext cx="99044" cy="63557"/>
                    </a:xfrm>
                    <a:custGeom>
                      <a:avLst/>
                      <a:gdLst/>
                      <a:ahLst/>
                      <a:cxnLst/>
                      <a:rect l="l" t="t" r="r" b="b"/>
                      <a:pathLst>
                        <a:path w="12593" h="8081" fill="none" extrusionOk="0">
                          <a:moveTo>
                            <a:pt x="0" y="8081"/>
                          </a:moveTo>
                          <a:lnTo>
                            <a:pt x="1259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7" name="Google Shape;5101;p74">
                      <a:extLst>
                        <a:ext uri="{FF2B5EF4-FFF2-40B4-BE49-F238E27FC236}">
                          <a16:creationId xmlns:a16="http://schemas.microsoft.com/office/drawing/2014/main" id="{547308D2-3202-4563-A135-20CC73E746B2}"/>
                        </a:ext>
                      </a:extLst>
                    </p:cNvPr>
                    <p:cNvSpPr/>
                    <p:nvPr/>
                  </p:nvSpPr>
                  <p:spPr>
                    <a:xfrm>
                      <a:off x="4809310" y="3306598"/>
                      <a:ext cx="87443" cy="50910"/>
                    </a:xfrm>
                    <a:custGeom>
                      <a:avLst/>
                      <a:gdLst/>
                      <a:ahLst/>
                      <a:cxnLst/>
                      <a:rect l="l" t="t" r="r" b="b"/>
                      <a:pathLst>
                        <a:path w="11118" h="6473" fill="none" extrusionOk="0">
                          <a:moveTo>
                            <a:pt x="1" y="6472"/>
                          </a:moveTo>
                          <a:lnTo>
                            <a:pt x="1111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558" name="Google Shape;5102;p74">
                      <a:extLst>
                        <a:ext uri="{FF2B5EF4-FFF2-40B4-BE49-F238E27FC236}">
                          <a16:creationId xmlns:a16="http://schemas.microsoft.com/office/drawing/2014/main" id="{BDF87A5D-12D5-4C93-A08E-057F7DFAA666}"/>
                        </a:ext>
                      </a:extLst>
                    </p:cNvPr>
                    <p:cNvGrpSpPr/>
                    <p:nvPr/>
                  </p:nvGrpSpPr>
                  <p:grpSpPr>
                    <a:xfrm>
                      <a:off x="4579164" y="3203653"/>
                      <a:ext cx="1244833" cy="1020397"/>
                      <a:chOff x="4579164" y="3203653"/>
                      <a:chExt cx="1244833" cy="1020397"/>
                    </a:xfrm>
                  </p:grpSpPr>
                  <p:sp>
                    <p:nvSpPr>
                      <p:cNvPr id="559" name="Google Shape;5103;p74">
                        <a:extLst>
                          <a:ext uri="{FF2B5EF4-FFF2-40B4-BE49-F238E27FC236}">
                            <a16:creationId xmlns:a16="http://schemas.microsoft.com/office/drawing/2014/main" id="{F755BFE9-FA5C-445D-99ED-847ADF115A99}"/>
                          </a:ext>
                        </a:extLst>
                      </p:cNvPr>
                      <p:cNvSpPr/>
                      <p:nvPr/>
                    </p:nvSpPr>
                    <p:spPr>
                      <a:xfrm>
                        <a:off x="4617986" y="3614284"/>
                        <a:ext cx="53002" cy="21031"/>
                      </a:xfrm>
                      <a:custGeom>
                        <a:avLst/>
                        <a:gdLst/>
                        <a:ahLst/>
                        <a:cxnLst/>
                        <a:rect l="l" t="t" r="r" b="b"/>
                        <a:pathLst>
                          <a:path w="6739" h="2674" fill="none" extrusionOk="0">
                            <a:moveTo>
                              <a:pt x="0" y="0"/>
                            </a:moveTo>
                            <a:lnTo>
                              <a:pt x="6738" y="267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0" name="Google Shape;5104;p74">
                        <a:extLst>
                          <a:ext uri="{FF2B5EF4-FFF2-40B4-BE49-F238E27FC236}">
                            <a16:creationId xmlns:a16="http://schemas.microsoft.com/office/drawing/2014/main" id="{35453E6E-3B95-4D98-B690-48A9C9CC6219}"/>
                          </a:ext>
                        </a:extLst>
                      </p:cNvPr>
                      <p:cNvSpPr/>
                      <p:nvPr/>
                    </p:nvSpPr>
                    <p:spPr>
                      <a:xfrm>
                        <a:off x="4624545" y="3589069"/>
                        <a:ext cx="43682" cy="63180"/>
                      </a:xfrm>
                      <a:custGeom>
                        <a:avLst/>
                        <a:gdLst/>
                        <a:ahLst/>
                        <a:cxnLst/>
                        <a:rect l="l" t="t" r="r" b="b"/>
                        <a:pathLst>
                          <a:path w="5554" h="8033" fill="none" extrusionOk="0">
                            <a:moveTo>
                              <a:pt x="1" y="8033"/>
                            </a:moveTo>
                            <a:lnTo>
                              <a:pt x="555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1" name="Google Shape;5105;p74">
                        <a:extLst>
                          <a:ext uri="{FF2B5EF4-FFF2-40B4-BE49-F238E27FC236}">
                            <a16:creationId xmlns:a16="http://schemas.microsoft.com/office/drawing/2014/main" id="{4882E9B7-511C-4583-840D-97021FFC15CC}"/>
                          </a:ext>
                        </a:extLst>
                      </p:cNvPr>
                      <p:cNvSpPr/>
                      <p:nvPr/>
                    </p:nvSpPr>
                    <p:spPr>
                      <a:xfrm>
                        <a:off x="4668220" y="3517907"/>
                        <a:ext cx="112178" cy="71170"/>
                      </a:xfrm>
                      <a:custGeom>
                        <a:avLst/>
                        <a:gdLst/>
                        <a:ahLst/>
                        <a:cxnLst/>
                        <a:rect l="l" t="t" r="r" b="b"/>
                        <a:pathLst>
                          <a:path w="14263" h="9049" fill="none" extrusionOk="0">
                            <a:moveTo>
                              <a:pt x="0" y="9049"/>
                            </a:moveTo>
                            <a:lnTo>
                              <a:pt x="1426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2" name="Google Shape;5106;p74">
                        <a:extLst>
                          <a:ext uri="{FF2B5EF4-FFF2-40B4-BE49-F238E27FC236}">
                            <a16:creationId xmlns:a16="http://schemas.microsoft.com/office/drawing/2014/main" id="{4065811E-AF87-464C-9530-FA4099B3A273}"/>
                          </a:ext>
                        </a:extLst>
                      </p:cNvPr>
                      <p:cNvSpPr/>
                      <p:nvPr/>
                    </p:nvSpPr>
                    <p:spPr>
                      <a:xfrm>
                        <a:off x="4706562" y="3516766"/>
                        <a:ext cx="77455" cy="79924"/>
                      </a:xfrm>
                      <a:custGeom>
                        <a:avLst/>
                        <a:gdLst/>
                        <a:ahLst/>
                        <a:cxnLst/>
                        <a:rect l="l" t="t" r="r" b="b"/>
                        <a:pathLst>
                          <a:path w="9848" h="10162" fill="none" extrusionOk="0">
                            <a:moveTo>
                              <a:pt x="0" y="10161"/>
                            </a:moveTo>
                            <a:lnTo>
                              <a:pt x="984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3" name="Google Shape;5107;p74">
                        <a:extLst>
                          <a:ext uri="{FF2B5EF4-FFF2-40B4-BE49-F238E27FC236}">
                            <a16:creationId xmlns:a16="http://schemas.microsoft.com/office/drawing/2014/main" id="{4BB646B8-6A9C-47EF-8FF7-85BF075DD9A2}"/>
                          </a:ext>
                        </a:extLst>
                      </p:cNvPr>
                      <p:cNvSpPr/>
                      <p:nvPr/>
                    </p:nvSpPr>
                    <p:spPr>
                      <a:xfrm>
                        <a:off x="4763646" y="3516766"/>
                        <a:ext cx="20370" cy="52806"/>
                      </a:xfrm>
                      <a:custGeom>
                        <a:avLst/>
                        <a:gdLst/>
                        <a:ahLst/>
                        <a:cxnLst/>
                        <a:rect l="l" t="t" r="r" b="b"/>
                        <a:pathLst>
                          <a:path w="2590" h="6714" fill="none" extrusionOk="0">
                            <a:moveTo>
                              <a:pt x="0" y="6714"/>
                            </a:moveTo>
                            <a:lnTo>
                              <a:pt x="258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4" name="Google Shape;5108;p74">
                        <a:extLst>
                          <a:ext uri="{FF2B5EF4-FFF2-40B4-BE49-F238E27FC236}">
                            <a16:creationId xmlns:a16="http://schemas.microsoft.com/office/drawing/2014/main" id="{B525E8F3-1B99-4FBA-BE82-C836C4459300}"/>
                          </a:ext>
                        </a:extLst>
                      </p:cNvPr>
                      <p:cNvSpPr/>
                      <p:nvPr/>
                    </p:nvSpPr>
                    <p:spPr>
                      <a:xfrm>
                        <a:off x="4783151" y="3520565"/>
                        <a:ext cx="45861" cy="97432"/>
                      </a:xfrm>
                      <a:custGeom>
                        <a:avLst/>
                        <a:gdLst/>
                        <a:ahLst/>
                        <a:cxnLst/>
                        <a:rect l="l" t="t" r="r" b="b"/>
                        <a:pathLst>
                          <a:path w="5831" h="12388" fill="none" extrusionOk="0">
                            <a:moveTo>
                              <a:pt x="5831" y="12388"/>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5" name="Google Shape;5109;p74">
                        <a:extLst>
                          <a:ext uri="{FF2B5EF4-FFF2-40B4-BE49-F238E27FC236}">
                            <a16:creationId xmlns:a16="http://schemas.microsoft.com/office/drawing/2014/main" id="{3866207B-46F5-4BC7-9331-B57C3193C730}"/>
                          </a:ext>
                        </a:extLst>
                      </p:cNvPr>
                      <p:cNvSpPr/>
                      <p:nvPr/>
                    </p:nvSpPr>
                    <p:spPr>
                      <a:xfrm>
                        <a:off x="4738242" y="3483175"/>
                        <a:ext cx="44917" cy="37398"/>
                      </a:xfrm>
                      <a:custGeom>
                        <a:avLst/>
                        <a:gdLst/>
                        <a:ahLst/>
                        <a:cxnLst/>
                        <a:rect l="l" t="t" r="r" b="b"/>
                        <a:pathLst>
                          <a:path w="5711" h="4755" fill="none" extrusionOk="0">
                            <a:moveTo>
                              <a:pt x="1" y="1"/>
                            </a:moveTo>
                            <a:lnTo>
                              <a:pt x="5710" y="475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6" name="Google Shape;5110;p74">
                        <a:extLst>
                          <a:ext uri="{FF2B5EF4-FFF2-40B4-BE49-F238E27FC236}">
                            <a16:creationId xmlns:a16="http://schemas.microsoft.com/office/drawing/2014/main" id="{B22DC96C-CD6D-4FCB-AD1B-6AFF87F2CFBF}"/>
                          </a:ext>
                        </a:extLst>
                      </p:cNvPr>
                      <p:cNvSpPr/>
                      <p:nvPr/>
                    </p:nvSpPr>
                    <p:spPr>
                      <a:xfrm>
                        <a:off x="4704941" y="3501823"/>
                        <a:ext cx="78217" cy="18750"/>
                      </a:xfrm>
                      <a:custGeom>
                        <a:avLst/>
                        <a:gdLst/>
                        <a:ahLst/>
                        <a:cxnLst/>
                        <a:rect l="l" t="t" r="r" b="b"/>
                        <a:pathLst>
                          <a:path w="9945" h="2384" fill="none" extrusionOk="0">
                            <a:moveTo>
                              <a:pt x="1" y="1"/>
                            </a:moveTo>
                            <a:lnTo>
                              <a:pt x="9944" y="238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7" name="Google Shape;5111;p74">
                        <a:extLst>
                          <a:ext uri="{FF2B5EF4-FFF2-40B4-BE49-F238E27FC236}">
                            <a16:creationId xmlns:a16="http://schemas.microsoft.com/office/drawing/2014/main" id="{1B75A87E-B2EB-4030-8918-924727B88FCF}"/>
                          </a:ext>
                        </a:extLst>
                      </p:cNvPr>
                      <p:cNvSpPr/>
                      <p:nvPr/>
                    </p:nvSpPr>
                    <p:spPr>
                      <a:xfrm>
                        <a:off x="4668220" y="3520565"/>
                        <a:ext cx="115796" cy="19324"/>
                      </a:xfrm>
                      <a:custGeom>
                        <a:avLst/>
                        <a:gdLst/>
                        <a:ahLst/>
                        <a:cxnLst/>
                        <a:rect l="l" t="t" r="r" b="b"/>
                        <a:pathLst>
                          <a:path w="14723" h="2457" fill="none" extrusionOk="0">
                            <a:moveTo>
                              <a:pt x="0" y="2457"/>
                            </a:moveTo>
                            <a:lnTo>
                              <a:pt x="14722"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8" name="Google Shape;5112;p74">
                        <a:extLst>
                          <a:ext uri="{FF2B5EF4-FFF2-40B4-BE49-F238E27FC236}">
                            <a16:creationId xmlns:a16="http://schemas.microsoft.com/office/drawing/2014/main" id="{DBBBA449-B97E-4B80-86EC-D49CA49C4E6A}"/>
                          </a:ext>
                        </a:extLst>
                      </p:cNvPr>
                      <p:cNvSpPr/>
                      <p:nvPr/>
                    </p:nvSpPr>
                    <p:spPr>
                      <a:xfrm>
                        <a:off x="4813117" y="3462915"/>
                        <a:ext cx="40347" cy="51193"/>
                      </a:xfrm>
                      <a:custGeom>
                        <a:avLst/>
                        <a:gdLst/>
                        <a:ahLst/>
                        <a:cxnLst/>
                        <a:rect l="l" t="t" r="r" b="b"/>
                        <a:pathLst>
                          <a:path w="5130" h="6509" fill="none" extrusionOk="0">
                            <a:moveTo>
                              <a:pt x="5130" y="6508"/>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9" name="Google Shape;5113;p74">
                        <a:extLst>
                          <a:ext uri="{FF2B5EF4-FFF2-40B4-BE49-F238E27FC236}">
                            <a16:creationId xmlns:a16="http://schemas.microsoft.com/office/drawing/2014/main" id="{4F465275-AE93-4815-91EC-B39AFC4EBE43}"/>
                          </a:ext>
                        </a:extLst>
                      </p:cNvPr>
                      <p:cNvSpPr/>
                      <p:nvPr/>
                    </p:nvSpPr>
                    <p:spPr>
                      <a:xfrm>
                        <a:off x="4787807" y="3462915"/>
                        <a:ext cx="25317" cy="55000"/>
                      </a:xfrm>
                      <a:custGeom>
                        <a:avLst/>
                        <a:gdLst/>
                        <a:ahLst/>
                        <a:cxnLst/>
                        <a:rect l="l" t="t" r="r" b="b"/>
                        <a:pathLst>
                          <a:path w="3219" h="6993" fill="none" extrusionOk="0">
                            <a:moveTo>
                              <a:pt x="1" y="6992"/>
                            </a:moveTo>
                            <a:lnTo>
                              <a:pt x="321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0" name="Google Shape;5114;p74">
                        <a:extLst>
                          <a:ext uri="{FF2B5EF4-FFF2-40B4-BE49-F238E27FC236}">
                            <a16:creationId xmlns:a16="http://schemas.microsoft.com/office/drawing/2014/main" id="{33D72800-1507-4318-A6BE-C8654F3E48ED}"/>
                          </a:ext>
                        </a:extLst>
                      </p:cNvPr>
                      <p:cNvSpPr/>
                      <p:nvPr/>
                    </p:nvSpPr>
                    <p:spPr>
                      <a:xfrm>
                        <a:off x="4781342" y="3514100"/>
                        <a:ext cx="72311" cy="6953"/>
                      </a:xfrm>
                      <a:custGeom>
                        <a:avLst/>
                        <a:gdLst/>
                        <a:ahLst/>
                        <a:cxnLst/>
                        <a:rect l="l" t="t" r="r" b="b"/>
                        <a:pathLst>
                          <a:path w="9194" h="884" fill="none" extrusionOk="0">
                            <a:moveTo>
                              <a:pt x="0" y="883"/>
                            </a:moveTo>
                            <a:lnTo>
                              <a:pt x="919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1" name="Google Shape;5115;p74">
                        <a:extLst>
                          <a:ext uri="{FF2B5EF4-FFF2-40B4-BE49-F238E27FC236}">
                            <a16:creationId xmlns:a16="http://schemas.microsoft.com/office/drawing/2014/main" id="{A6FB19F4-44EE-4DC4-92CD-BBE942781C73}"/>
                          </a:ext>
                        </a:extLst>
                      </p:cNvPr>
                      <p:cNvSpPr/>
                      <p:nvPr/>
                    </p:nvSpPr>
                    <p:spPr>
                      <a:xfrm>
                        <a:off x="4853645" y="3514100"/>
                        <a:ext cx="26175" cy="59184"/>
                      </a:xfrm>
                      <a:custGeom>
                        <a:avLst/>
                        <a:gdLst/>
                        <a:ahLst/>
                        <a:cxnLst/>
                        <a:rect l="l" t="t" r="r" b="b"/>
                        <a:pathLst>
                          <a:path w="3328" h="7525" fill="none" extrusionOk="0">
                            <a:moveTo>
                              <a:pt x="1" y="0"/>
                            </a:moveTo>
                            <a:lnTo>
                              <a:pt x="3328" y="752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2" name="Google Shape;5116;p74">
                        <a:extLst>
                          <a:ext uri="{FF2B5EF4-FFF2-40B4-BE49-F238E27FC236}">
                            <a16:creationId xmlns:a16="http://schemas.microsoft.com/office/drawing/2014/main" id="{C48A95C4-CD9B-4B5F-AB26-FD77F7C6CEAB}"/>
                          </a:ext>
                        </a:extLst>
                      </p:cNvPr>
                      <p:cNvSpPr/>
                      <p:nvPr/>
                    </p:nvSpPr>
                    <p:spPr>
                      <a:xfrm>
                        <a:off x="4827392" y="3514100"/>
                        <a:ext cx="26261" cy="100381"/>
                      </a:xfrm>
                      <a:custGeom>
                        <a:avLst/>
                        <a:gdLst/>
                        <a:ahLst/>
                        <a:cxnLst/>
                        <a:rect l="l" t="t" r="r" b="b"/>
                        <a:pathLst>
                          <a:path w="3339" h="12763" fill="none" extrusionOk="0">
                            <a:moveTo>
                              <a:pt x="3339" y="0"/>
                            </a:moveTo>
                            <a:lnTo>
                              <a:pt x="0" y="1276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573" name="Google Shape;5117;p74">
                        <a:extLst>
                          <a:ext uri="{FF2B5EF4-FFF2-40B4-BE49-F238E27FC236}">
                            <a16:creationId xmlns:a16="http://schemas.microsoft.com/office/drawing/2014/main" id="{7E80B259-6E57-4D24-98D8-AC28CF5747DF}"/>
                          </a:ext>
                        </a:extLst>
                      </p:cNvPr>
                      <p:cNvGrpSpPr/>
                      <p:nvPr/>
                    </p:nvGrpSpPr>
                    <p:grpSpPr>
                      <a:xfrm>
                        <a:off x="4579164" y="3203653"/>
                        <a:ext cx="1244833" cy="1020397"/>
                        <a:chOff x="4579164" y="3203653"/>
                        <a:chExt cx="1244833" cy="1020397"/>
                      </a:xfrm>
                    </p:grpSpPr>
                    <p:sp>
                      <p:nvSpPr>
                        <p:cNvPr id="574" name="Google Shape;5118;p74">
                          <a:extLst>
                            <a:ext uri="{FF2B5EF4-FFF2-40B4-BE49-F238E27FC236}">
                              <a16:creationId xmlns:a16="http://schemas.microsoft.com/office/drawing/2014/main" id="{7AB8F259-A901-45C8-A1A1-6013EF1E8C30}"/>
                            </a:ext>
                          </a:extLst>
                        </p:cNvPr>
                        <p:cNvSpPr/>
                        <p:nvPr/>
                      </p:nvSpPr>
                      <p:spPr>
                        <a:xfrm>
                          <a:off x="4879812" y="3466721"/>
                          <a:ext cx="74411" cy="106563"/>
                        </a:xfrm>
                        <a:custGeom>
                          <a:avLst/>
                          <a:gdLst/>
                          <a:ahLst/>
                          <a:cxnLst/>
                          <a:rect l="l" t="t" r="r" b="b"/>
                          <a:pathLst>
                            <a:path w="9461" h="13549" fill="none" extrusionOk="0">
                              <a:moveTo>
                                <a:pt x="1" y="13549"/>
                              </a:moveTo>
                              <a:lnTo>
                                <a:pt x="946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5" name="Google Shape;5119;p74">
                          <a:extLst>
                            <a:ext uri="{FF2B5EF4-FFF2-40B4-BE49-F238E27FC236}">
                              <a16:creationId xmlns:a16="http://schemas.microsoft.com/office/drawing/2014/main" id="{F8652969-2281-4AAE-8137-27882E8FEC01}"/>
                            </a:ext>
                          </a:extLst>
                        </p:cNvPr>
                        <p:cNvSpPr/>
                        <p:nvPr/>
                      </p:nvSpPr>
                      <p:spPr>
                        <a:xfrm>
                          <a:off x="4954215" y="3408017"/>
                          <a:ext cx="105989" cy="58712"/>
                        </a:xfrm>
                        <a:custGeom>
                          <a:avLst/>
                          <a:gdLst/>
                          <a:ahLst/>
                          <a:cxnLst/>
                          <a:rect l="l" t="t" r="r" b="b"/>
                          <a:pathLst>
                            <a:path w="13476" h="7465" fill="none" extrusionOk="0">
                              <a:moveTo>
                                <a:pt x="0" y="7464"/>
                              </a:moveTo>
                              <a:lnTo>
                                <a:pt x="1347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6" name="Google Shape;5120;p74">
                          <a:extLst>
                            <a:ext uri="{FF2B5EF4-FFF2-40B4-BE49-F238E27FC236}">
                              <a16:creationId xmlns:a16="http://schemas.microsoft.com/office/drawing/2014/main" id="{118EB4EA-04D3-462D-BBBF-700EEE764BC7}"/>
                            </a:ext>
                          </a:extLst>
                        </p:cNvPr>
                        <p:cNvSpPr/>
                        <p:nvPr/>
                      </p:nvSpPr>
                      <p:spPr>
                        <a:xfrm>
                          <a:off x="4953924" y="3465195"/>
                          <a:ext cx="119792" cy="54811"/>
                        </a:xfrm>
                        <a:custGeom>
                          <a:avLst/>
                          <a:gdLst/>
                          <a:ahLst/>
                          <a:cxnLst/>
                          <a:rect l="l" t="t" r="r" b="b"/>
                          <a:pathLst>
                            <a:path w="15231" h="6969" fill="none" extrusionOk="0">
                              <a:moveTo>
                                <a:pt x="1" y="1"/>
                              </a:moveTo>
                              <a:lnTo>
                                <a:pt x="15231" y="696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7" name="Google Shape;5121;p74">
                          <a:extLst>
                            <a:ext uri="{FF2B5EF4-FFF2-40B4-BE49-F238E27FC236}">
                              <a16:creationId xmlns:a16="http://schemas.microsoft.com/office/drawing/2014/main" id="{FC7FA82B-D8D5-4B72-9CEF-EF9F091AC600}"/>
                            </a:ext>
                          </a:extLst>
                        </p:cNvPr>
                        <p:cNvSpPr/>
                        <p:nvPr/>
                      </p:nvSpPr>
                      <p:spPr>
                        <a:xfrm>
                          <a:off x="5073708" y="3521045"/>
                          <a:ext cx="26938" cy="71839"/>
                        </a:xfrm>
                        <a:custGeom>
                          <a:avLst/>
                          <a:gdLst/>
                          <a:ahLst/>
                          <a:cxnLst/>
                          <a:rect l="l" t="t" r="r" b="b"/>
                          <a:pathLst>
                            <a:path w="3425" h="9134" fill="none" extrusionOk="0">
                              <a:moveTo>
                                <a:pt x="1" y="0"/>
                              </a:moveTo>
                              <a:lnTo>
                                <a:pt x="3424" y="913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8" name="Google Shape;5122;p74">
                          <a:extLst>
                            <a:ext uri="{FF2B5EF4-FFF2-40B4-BE49-F238E27FC236}">
                              <a16:creationId xmlns:a16="http://schemas.microsoft.com/office/drawing/2014/main" id="{056B6D6D-392C-45EA-B773-6BC17F22274E}"/>
                            </a:ext>
                          </a:extLst>
                        </p:cNvPr>
                        <p:cNvSpPr/>
                        <p:nvPr/>
                      </p:nvSpPr>
                      <p:spPr>
                        <a:xfrm>
                          <a:off x="5100637" y="3586309"/>
                          <a:ext cx="26741" cy="81167"/>
                        </a:xfrm>
                        <a:custGeom>
                          <a:avLst/>
                          <a:gdLst/>
                          <a:ahLst/>
                          <a:cxnLst/>
                          <a:rect l="l" t="t" r="r" b="b"/>
                          <a:pathLst>
                            <a:path w="3400" h="10320" fill="none" extrusionOk="0">
                              <a:moveTo>
                                <a:pt x="3399" y="10319"/>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9" name="Google Shape;5123;p74">
                          <a:extLst>
                            <a:ext uri="{FF2B5EF4-FFF2-40B4-BE49-F238E27FC236}">
                              <a16:creationId xmlns:a16="http://schemas.microsoft.com/office/drawing/2014/main" id="{7B1136F2-623E-493F-A56E-D68B0C67932B}"/>
                            </a:ext>
                          </a:extLst>
                        </p:cNvPr>
                        <p:cNvSpPr/>
                        <p:nvPr/>
                      </p:nvSpPr>
                      <p:spPr>
                        <a:xfrm>
                          <a:off x="5088549" y="3252840"/>
                          <a:ext cx="693968" cy="520624"/>
                        </a:xfrm>
                        <a:custGeom>
                          <a:avLst/>
                          <a:gdLst/>
                          <a:ahLst/>
                          <a:cxnLst/>
                          <a:rect l="l" t="t" r="r" b="b"/>
                          <a:pathLst>
                            <a:path w="88235" h="66195" fill="none" extrusionOk="0">
                              <a:moveTo>
                                <a:pt x="1" y="63509"/>
                              </a:moveTo>
                              <a:lnTo>
                                <a:pt x="1537" y="42400"/>
                              </a:lnTo>
                              <a:lnTo>
                                <a:pt x="10077" y="22210"/>
                              </a:lnTo>
                              <a:cubicBezTo>
                                <a:pt x="10077" y="22210"/>
                                <a:pt x="14202" y="33218"/>
                                <a:pt x="14202" y="32384"/>
                              </a:cubicBezTo>
                              <a:cubicBezTo>
                                <a:pt x="14202" y="31561"/>
                                <a:pt x="26009" y="8976"/>
                                <a:pt x="26009" y="8976"/>
                              </a:cubicBezTo>
                              <a:lnTo>
                                <a:pt x="33618" y="31077"/>
                              </a:lnTo>
                              <a:lnTo>
                                <a:pt x="15025" y="46779"/>
                              </a:lnTo>
                              <a:lnTo>
                                <a:pt x="36037" y="48944"/>
                              </a:lnTo>
                              <a:lnTo>
                                <a:pt x="27557" y="58863"/>
                              </a:lnTo>
                              <a:lnTo>
                                <a:pt x="40803" y="66194"/>
                              </a:lnTo>
                              <a:lnTo>
                                <a:pt x="43586" y="48448"/>
                              </a:lnTo>
                              <a:lnTo>
                                <a:pt x="51122" y="29734"/>
                              </a:lnTo>
                              <a:lnTo>
                                <a:pt x="49670" y="16694"/>
                              </a:lnTo>
                              <a:lnTo>
                                <a:pt x="65263" y="21376"/>
                              </a:lnTo>
                              <a:lnTo>
                                <a:pt x="68819" y="9448"/>
                              </a:lnTo>
                              <a:lnTo>
                                <a:pt x="66098" y="1"/>
                              </a:lnTo>
                              <a:lnTo>
                                <a:pt x="88235" y="200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0" name="Google Shape;5124;p74">
                          <a:extLst>
                            <a:ext uri="{FF2B5EF4-FFF2-40B4-BE49-F238E27FC236}">
                              <a16:creationId xmlns:a16="http://schemas.microsoft.com/office/drawing/2014/main" id="{E8C750D9-1333-4513-8B27-B47C98E79EDC}"/>
                            </a:ext>
                          </a:extLst>
                        </p:cNvPr>
                        <p:cNvSpPr/>
                        <p:nvPr/>
                      </p:nvSpPr>
                      <p:spPr>
                        <a:xfrm>
                          <a:off x="5060203" y="3203653"/>
                          <a:ext cx="544588" cy="316354"/>
                        </a:xfrm>
                        <a:custGeom>
                          <a:avLst/>
                          <a:gdLst/>
                          <a:ahLst/>
                          <a:cxnLst/>
                          <a:rect l="l" t="t" r="r" b="b"/>
                          <a:pathLst>
                            <a:path w="69242" h="40223" fill="none" extrusionOk="0">
                              <a:moveTo>
                                <a:pt x="69242" y="6255"/>
                              </a:moveTo>
                              <a:lnTo>
                                <a:pt x="53274" y="22948"/>
                              </a:lnTo>
                              <a:lnTo>
                                <a:pt x="45532" y="5432"/>
                              </a:lnTo>
                              <a:lnTo>
                                <a:pt x="29613" y="14747"/>
                              </a:lnTo>
                              <a:lnTo>
                                <a:pt x="28790" y="1"/>
                              </a:lnTo>
                              <a:lnTo>
                                <a:pt x="13500" y="28912"/>
                              </a:lnTo>
                              <a:lnTo>
                                <a:pt x="4306" y="13089"/>
                              </a:lnTo>
                              <a:lnTo>
                                <a:pt x="0" y="25984"/>
                              </a:lnTo>
                              <a:lnTo>
                                <a:pt x="1718" y="4022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1" name="Google Shape;5125;p74">
                          <a:extLst>
                            <a:ext uri="{FF2B5EF4-FFF2-40B4-BE49-F238E27FC236}">
                              <a16:creationId xmlns:a16="http://schemas.microsoft.com/office/drawing/2014/main" id="{6D3993BC-E382-4FB6-BD01-3BA206B966D1}"/>
                            </a:ext>
                          </a:extLst>
                        </p:cNvPr>
                        <p:cNvSpPr/>
                        <p:nvPr/>
                      </p:nvSpPr>
                      <p:spPr>
                        <a:xfrm>
                          <a:off x="5127371" y="3507533"/>
                          <a:ext cx="124739" cy="267835"/>
                        </a:xfrm>
                        <a:custGeom>
                          <a:avLst/>
                          <a:gdLst/>
                          <a:ahLst/>
                          <a:cxnLst/>
                          <a:rect l="l" t="t" r="r" b="b"/>
                          <a:pathLst>
                            <a:path w="15860" h="34054" fill="none" extrusionOk="0">
                              <a:moveTo>
                                <a:pt x="9266" y="1"/>
                              </a:moveTo>
                              <a:lnTo>
                                <a:pt x="10101" y="14396"/>
                              </a:lnTo>
                              <a:lnTo>
                                <a:pt x="15859" y="34053"/>
                              </a:lnTo>
                              <a:lnTo>
                                <a:pt x="0" y="19851"/>
                              </a:lnTo>
                              <a:lnTo>
                                <a:pt x="1234" y="336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2" name="Google Shape;5126;p74">
                          <a:extLst>
                            <a:ext uri="{FF2B5EF4-FFF2-40B4-BE49-F238E27FC236}">
                              <a16:creationId xmlns:a16="http://schemas.microsoft.com/office/drawing/2014/main" id="{F6655FD0-35C7-4C6F-83C3-59126E17FB85}"/>
                            </a:ext>
                          </a:extLst>
                        </p:cNvPr>
                        <p:cNvSpPr/>
                        <p:nvPr/>
                      </p:nvSpPr>
                      <p:spPr>
                        <a:xfrm>
                          <a:off x="5100637" y="3507533"/>
                          <a:ext cx="99618" cy="78784"/>
                        </a:xfrm>
                        <a:custGeom>
                          <a:avLst/>
                          <a:gdLst/>
                          <a:ahLst/>
                          <a:cxnLst/>
                          <a:rect l="l" t="t" r="r" b="b"/>
                          <a:pathLst>
                            <a:path w="12666" h="10017" fill="none" extrusionOk="0">
                              <a:moveTo>
                                <a:pt x="0" y="10017"/>
                              </a:moveTo>
                              <a:lnTo>
                                <a:pt x="12665"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3" name="Google Shape;5127;p74">
                          <a:extLst>
                            <a:ext uri="{FF2B5EF4-FFF2-40B4-BE49-F238E27FC236}">
                              <a16:creationId xmlns:a16="http://schemas.microsoft.com/office/drawing/2014/main" id="{D37E5366-3C4E-4CCE-A66A-3761286DF713}"/>
                            </a:ext>
                          </a:extLst>
                        </p:cNvPr>
                        <p:cNvSpPr/>
                        <p:nvPr/>
                      </p:nvSpPr>
                      <p:spPr>
                        <a:xfrm>
                          <a:off x="5200248" y="3501068"/>
                          <a:ext cx="156514" cy="6473"/>
                        </a:xfrm>
                        <a:custGeom>
                          <a:avLst/>
                          <a:gdLst/>
                          <a:ahLst/>
                          <a:cxnLst/>
                          <a:rect l="l" t="t" r="r" b="b"/>
                          <a:pathLst>
                            <a:path w="19900" h="823" fill="none" extrusionOk="0">
                              <a:moveTo>
                                <a:pt x="0" y="823"/>
                              </a:moveTo>
                              <a:lnTo>
                                <a:pt x="1990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4" name="Google Shape;5128;p74">
                          <a:extLst>
                            <a:ext uri="{FF2B5EF4-FFF2-40B4-BE49-F238E27FC236}">
                              <a16:creationId xmlns:a16="http://schemas.microsoft.com/office/drawing/2014/main" id="{6E4B5905-A8D7-46A9-9D86-7E6FC88378A4}"/>
                            </a:ext>
                          </a:extLst>
                        </p:cNvPr>
                        <p:cNvSpPr/>
                        <p:nvPr/>
                      </p:nvSpPr>
                      <p:spPr>
                        <a:xfrm>
                          <a:off x="5127371" y="3507533"/>
                          <a:ext cx="72885" cy="155853"/>
                        </a:xfrm>
                        <a:custGeom>
                          <a:avLst/>
                          <a:gdLst/>
                          <a:ahLst/>
                          <a:cxnLst/>
                          <a:rect l="l" t="t" r="r" b="b"/>
                          <a:pathLst>
                            <a:path w="9267" h="19816" fill="none" extrusionOk="0">
                              <a:moveTo>
                                <a:pt x="9266" y="1"/>
                              </a:moveTo>
                              <a:lnTo>
                                <a:pt x="0" y="1981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5" name="Google Shape;5129;p74">
                          <a:extLst>
                            <a:ext uri="{FF2B5EF4-FFF2-40B4-BE49-F238E27FC236}">
                              <a16:creationId xmlns:a16="http://schemas.microsoft.com/office/drawing/2014/main" id="{BEA77221-F441-4001-B8F4-F3351EE005CE}"/>
                            </a:ext>
                          </a:extLst>
                        </p:cNvPr>
                        <p:cNvSpPr/>
                        <p:nvPr/>
                      </p:nvSpPr>
                      <p:spPr>
                        <a:xfrm>
                          <a:off x="5352947" y="3384139"/>
                          <a:ext cx="126265" cy="117692"/>
                        </a:xfrm>
                        <a:custGeom>
                          <a:avLst/>
                          <a:gdLst/>
                          <a:ahLst/>
                          <a:cxnLst/>
                          <a:rect l="l" t="t" r="r" b="b"/>
                          <a:pathLst>
                            <a:path w="16054" h="14964" fill="none" extrusionOk="0">
                              <a:moveTo>
                                <a:pt x="1" y="14964"/>
                              </a:moveTo>
                              <a:lnTo>
                                <a:pt x="1605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6" name="Google Shape;5130;p74">
                          <a:extLst>
                            <a:ext uri="{FF2B5EF4-FFF2-40B4-BE49-F238E27FC236}">
                              <a16:creationId xmlns:a16="http://schemas.microsoft.com/office/drawing/2014/main" id="{A1440D6E-5246-47C9-8EBF-92A90BBBB79D}"/>
                            </a:ext>
                          </a:extLst>
                        </p:cNvPr>
                        <p:cNvSpPr/>
                        <p:nvPr/>
                      </p:nvSpPr>
                      <p:spPr>
                        <a:xfrm>
                          <a:off x="5356753" y="3246375"/>
                          <a:ext cx="61567" cy="254700"/>
                        </a:xfrm>
                        <a:custGeom>
                          <a:avLst/>
                          <a:gdLst/>
                          <a:ahLst/>
                          <a:cxnLst/>
                          <a:rect l="l" t="t" r="r" b="b"/>
                          <a:pathLst>
                            <a:path w="7828" h="32384" fill="none" extrusionOk="0">
                              <a:moveTo>
                                <a:pt x="1" y="32383"/>
                              </a:moveTo>
                              <a:lnTo>
                                <a:pt x="78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7" name="Google Shape;5131;p74">
                          <a:extLst>
                            <a:ext uri="{FF2B5EF4-FFF2-40B4-BE49-F238E27FC236}">
                              <a16:creationId xmlns:a16="http://schemas.microsoft.com/office/drawing/2014/main" id="{1FA4F63D-5C71-4128-A111-09F21A91E7E0}"/>
                            </a:ext>
                          </a:extLst>
                        </p:cNvPr>
                        <p:cNvSpPr/>
                        <p:nvPr/>
                      </p:nvSpPr>
                      <p:spPr>
                        <a:xfrm>
                          <a:off x="5352947" y="3486698"/>
                          <a:ext cx="141483" cy="10571"/>
                        </a:xfrm>
                        <a:custGeom>
                          <a:avLst/>
                          <a:gdLst/>
                          <a:ahLst/>
                          <a:cxnLst/>
                          <a:rect l="l" t="t" r="r" b="b"/>
                          <a:pathLst>
                            <a:path w="17989" h="1344" fill="none" extrusionOk="0">
                              <a:moveTo>
                                <a:pt x="1" y="1343"/>
                              </a:moveTo>
                              <a:lnTo>
                                <a:pt x="1798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8" name="Google Shape;5132;p74">
                          <a:extLst>
                            <a:ext uri="{FF2B5EF4-FFF2-40B4-BE49-F238E27FC236}">
                              <a16:creationId xmlns:a16="http://schemas.microsoft.com/office/drawing/2014/main" id="{091787AF-412E-4536-977D-2FADE742EC7A}"/>
                            </a:ext>
                          </a:extLst>
                        </p:cNvPr>
                        <p:cNvSpPr/>
                        <p:nvPr/>
                      </p:nvSpPr>
                      <p:spPr>
                        <a:xfrm>
                          <a:off x="5353898" y="3501068"/>
                          <a:ext cx="18089" cy="136725"/>
                        </a:xfrm>
                        <a:custGeom>
                          <a:avLst/>
                          <a:gdLst/>
                          <a:ahLst/>
                          <a:cxnLst/>
                          <a:rect l="l" t="t" r="r" b="b"/>
                          <a:pathLst>
                            <a:path w="2300" h="17384" fill="none" extrusionOk="0">
                              <a:moveTo>
                                <a:pt x="1" y="0"/>
                              </a:moveTo>
                              <a:lnTo>
                                <a:pt x="2299" y="1738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9" name="Google Shape;5133;p74">
                          <a:extLst>
                            <a:ext uri="{FF2B5EF4-FFF2-40B4-BE49-F238E27FC236}">
                              <a16:creationId xmlns:a16="http://schemas.microsoft.com/office/drawing/2014/main" id="{7234D049-424D-49E2-B2B4-F78CE62FC972}"/>
                            </a:ext>
                          </a:extLst>
                        </p:cNvPr>
                        <p:cNvSpPr/>
                        <p:nvPr/>
                      </p:nvSpPr>
                      <p:spPr>
                        <a:xfrm>
                          <a:off x="5206721" y="3620749"/>
                          <a:ext cx="102379" cy="98863"/>
                        </a:xfrm>
                        <a:custGeom>
                          <a:avLst/>
                          <a:gdLst/>
                          <a:ahLst/>
                          <a:cxnLst/>
                          <a:rect l="l" t="t" r="r" b="b"/>
                          <a:pathLst>
                            <a:path w="13017" h="12570" fill="none" extrusionOk="0">
                              <a:moveTo>
                                <a:pt x="0" y="1"/>
                              </a:moveTo>
                              <a:lnTo>
                                <a:pt x="13016" y="125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0" name="Google Shape;5134;p74">
                          <a:extLst>
                            <a:ext uri="{FF2B5EF4-FFF2-40B4-BE49-F238E27FC236}">
                              <a16:creationId xmlns:a16="http://schemas.microsoft.com/office/drawing/2014/main" id="{94B163B9-E77B-4B51-B5BB-D78CD292EF24}"/>
                            </a:ext>
                          </a:extLst>
                        </p:cNvPr>
                        <p:cNvSpPr/>
                        <p:nvPr/>
                      </p:nvSpPr>
                      <p:spPr>
                        <a:xfrm>
                          <a:off x="5293102" y="3715798"/>
                          <a:ext cx="15997" cy="101238"/>
                        </a:xfrm>
                        <a:custGeom>
                          <a:avLst/>
                          <a:gdLst/>
                          <a:ahLst/>
                          <a:cxnLst/>
                          <a:rect l="l" t="t" r="r" b="b"/>
                          <a:pathLst>
                            <a:path w="2034" h="12872" fill="none" extrusionOk="0">
                              <a:moveTo>
                                <a:pt x="2033" y="0"/>
                              </a:moveTo>
                              <a:lnTo>
                                <a:pt x="1" y="1287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1" name="Google Shape;5135;p74">
                          <a:extLst>
                            <a:ext uri="{FF2B5EF4-FFF2-40B4-BE49-F238E27FC236}">
                              <a16:creationId xmlns:a16="http://schemas.microsoft.com/office/drawing/2014/main" id="{91D8FAEB-C5A5-4D36-B06B-86D3B75BD127}"/>
                            </a:ext>
                          </a:extLst>
                        </p:cNvPr>
                        <p:cNvSpPr/>
                        <p:nvPr/>
                      </p:nvSpPr>
                      <p:spPr>
                        <a:xfrm>
                          <a:off x="5127371" y="3659854"/>
                          <a:ext cx="92862" cy="134539"/>
                        </a:xfrm>
                        <a:custGeom>
                          <a:avLst/>
                          <a:gdLst/>
                          <a:ahLst/>
                          <a:cxnLst/>
                          <a:rect l="l" t="t" r="r" b="b"/>
                          <a:pathLst>
                            <a:path w="11807" h="17106" fill="none" extrusionOk="0">
                              <a:moveTo>
                                <a:pt x="11807" y="17105"/>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2" name="Google Shape;5136;p74">
                          <a:extLst>
                            <a:ext uri="{FF2B5EF4-FFF2-40B4-BE49-F238E27FC236}">
                              <a16:creationId xmlns:a16="http://schemas.microsoft.com/office/drawing/2014/main" id="{86C5AEFD-7648-4EE6-8B95-BD3D9787ED6D}"/>
                            </a:ext>
                          </a:extLst>
                        </p:cNvPr>
                        <p:cNvSpPr/>
                        <p:nvPr/>
                      </p:nvSpPr>
                      <p:spPr>
                        <a:xfrm>
                          <a:off x="5479203" y="3327149"/>
                          <a:ext cx="150615" cy="56998"/>
                        </a:xfrm>
                        <a:custGeom>
                          <a:avLst/>
                          <a:gdLst/>
                          <a:ahLst/>
                          <a:cxnLst/>
                          <a:rect l="l" t="t" r="r" b="b"/>
                          <a:pathLst>
                            <a:path w="19150" h="7247" fill="none" extrusionOk="0">
                              <a:moveTo>
                                <a:pt x="19149" y="0"/>
                              </a:moveTo>
                              <a:lnTo>
                                <a:pt x="0" y="72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3" name="Google Shape;5137;p74">
                          <a:extLst>
                            <a:ext uri="{FF2B5EF4-FFF2-40B4-BE49-F238E27FC236}">
                              <a16:creationId xmlns:a16="http://schemas.microsoft.com/office/drawing/2014/main" id="{78CF6271-30B4-4217-9EB8-5E3AA17E4431}"/>
                            </a:ext>
                          </a:extLst>
                        </p:cNvPr>
                        <p:cNvSpPr/>
                        <p:nvPr/>
                      </p:nvSpPr>
                      <p:spPr>
                        <a:xfrm>
                          <a:off x="5371980" y="3633790"/>
                          <a:ext cx="59373" cy="4003"/>
                        </a:xfrm>
                        <a:custGeom>
                          <a:avLst/>
                          <a:gdLst/>
                          <a:ahLst/>
                          <a:cxnLst/>
                          <a:rect l="l" t="t" r="r" b="b"/>
                          <a:pathLst>
                            <a:path w="7549" h="509" fill="none" extrusionOk="0">
                              <a:moveTo>
                                <a:pt x="0" y="508"/>
                              </a:moveTo>
                              <a:lnTo>
                                <a:pt x="754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4" name="Google Shape;5138;p74">
                          <a:extLst>
                            <a:ext uri="{FF2B5EF4-FFF2-40B4-BE49-F238E27FC236}">
                              <a16:creationId xmlns:a16="http://schemas.microsoft.com/office/drawing/2014/main" id="{1AEEA15D-68EA-4F02-B572-6977F1F9795B}"/>
                            </a:ext>
                          </a:extLst>
                        </p:cNvPr>
                        <p:cNvSpPr/>
                        <p:nvPr/>
                      </p:nvSpPr>
                      <p:spPr>
                        <a:xfrm>
                          <a:off x="5352947" y="3497261"/>
                          <a:ext cx="78406" cy="136536"/>
                        </a:xfrm>
                        <a:custGeom>
                          <a:avLst/>
                          <a:gdLst/>
                          <a:ahLst/>
                          <a:cxnLst/>
                          <a:rect l="l" t="t" r="r" b="b"/>
                          <a:pathLst>
                            <a:path w="9969" h="17360" fill="none" extrusionOk="0">
                              <a:moveTo>
                                <a:pt x="9969" y="17359"/>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5" name="Google Shape;5139;p74">
                          <a:extLst>
                            <a:ext uri="{FF2B5EF4-FFF2-40B4-BE49-F238E27FC236}">
                              <a16:creationId xmlns:a16="http://schemas.microsoft.com/office/drawing/2014/main" id="{989585BE-3C4D-49B1-B4B8-7EB1FFC4B15D}"/>
                            </a:ext>
                          </a:extLst>
                        </p:cNvPr>
                        <p:cNvSpPr/>
                        <p:nvPr/>
                      </p:nvSpPr>
                      <p:spPr>
                        <a:xfrm>
                          <a:off x="4917296" y="3466721"/>
                          <a:ext cx="40733" cy="122356"/>
                        </a:xfrm>
                        <a:custGeom>
                          <a:avLst/>
                          <a:gdLst/>
                          <a:ahLst/>
                          <a:cxnLst/>
                          <a:rect l="l" t="t" r="r" b="b"/>
                          <a:pathLst>
                            <a:path w="5179" h="15557" fill="none" extrusionOk="0">
                              <a:moveTo>
                                <a:pt x="1" y="15557"/>
                              </a:moveTo>
                              <a:lnTo>
                                <a:pt x="517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6" name="Google Shape;5140;p74">
                          <a:extLst>
                            <a:ext uri="{FF2B5EF4-FFF2-40B4-BE49-F238E27FC236}">
                              <a16:creationId xmlns:a16="http://schemas.microsoft.com/office/drawing/2014/main" id="{7941AB3C-11CF-468B-B316-0B07BEE9B3C7}"/>
                            </a:ext>
                          </a:extLst>
                        </p:cNvPr>
                        <p:cNvSpPr/>
                        <p:nvPr/>
                      </p:nvSpPr>
                      <p:spPr>
                        <a:xfrm>
                          <a:off x="5060203" y="3408017"/>
                          <a:ext cx="111416" cy="19513"/>
                        </a:xfrm>
                        <a:custGeom>
                          <a:avLst/>
                          <a:gdLst/>
                          <a:ahLst/>
                          <a:cxnLst/>
                          <a:rect l="l" t="t" r="r" b="b"/>
                          <a:pathLst>
                            <a:path w="14166" h="2481" fill="none" extrusionOk="0">
                              <a:moveTo>
                                <a:pt x="0" y="0"/>
                              </a:moveTo>
                              <a:lnTo>
                                <a:pt x="14165" y="248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7" name="Google Shape;5141;p74">
                          <a:extLst>
                            <a:ext uri="{FF2B5EF4-FFF2-40B4-BE49-F238E27FC236}">
                              <a16:creationId xmlns:a16="http://schemas.microsoft.com/office/drawing/2014/main" id="{AA2F9932-4B5A-4771-BA00-7F67F270401A}"/>
                            </a:ext>
                          </a:extLst>
                        </p:cNvPr>
                        <p:cNvSpPr/>
                        <p:nvPr/>
                      </p:nvSpPr>
                      <p:spPr>
                        <a:xfrm>
                          <a:off x="5127371" y="3620749"/>
                          <a:ext cx="79358" cy="42636"/>
                        </a:xfrm>
                        <a:custGeom>
                          <a:avLst/>
                          <a:gdLst/>
                          <a:ahLst/>
                          <a:cxnLst/>
                          <a:rect l="l" t="t" r="r" b="b"/>
                          <a:pathLst>
                            <a:path w="10090" h="5421" fill="none" extrusionOk="0">
                              <a:moveTo>
                                <a:pt x="0" y="5420"/>
                              </a:moveTo>
                              <a:lnTo>
                                <a:pt x="1008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598" name="Google Shape;5142;p74">
                          <a:extLst>
                            <a:ext uri="{FF2B5EF4-FFF2-40B4-BE49-F238E27FC236}">
                              <a16:creationId xmlns:a16="http://schemas.microsoft.com/office/drawing/2014/main" id="{FBA257E1-8BAC-4580-A892-0EC1E8A63F17}"/>
                            </a:ext>
                          </a:extLst>
                        </p:cNvPr>
                        <p:cNvGrpSpPr/>
                        <p:nvPr/>
                      </p:nvGrpSpPr>
                      <p:grpSpPr>
                        <a:xfrm>
                          <a:off x="4579164" y="3203653"/>
                          <a:ext cx="1244833" cy="1020397"/>
                          <a:chOff x="4579164" y="3203653"/>
                          <a:chExt cx="1244833" cy="1020397"/>
                        </a:xfrm>
                      </p:grpSpPr>
                      <p:sp>
                        <p:nvSpPr>
                          <p:cNvPr id="600" name="Google Shape;5143;p74">
                            <a:extLst>
                              <a:ext uri="{FF2B5EF4-FFF2-40B4-BE49-F238E27FC236}">
                                <a16:creationId xmlns:a16="http://schemas.microsoft.com/office/drawing/2014/main" id="{16DB1603-DDF4-47A4-BE4F-CF0452DB23A5}"/>
                              </a:ext>
                            </a:extLst>
                          </p:cNvPr>
                          <p:cNvSpPr/>
                          <p:nvPr/>
                        </p:nvSpPr>
                        <p:spPr>
                          <a:xfrm>
                            <a:off x="4949551" y="3708185"/>
                            <a:ext cx="37972" cy="3815"/>
                          </a:xfrm>
                          <a:custGeom>
                            <a:avLst/>
                            <a:gdLst/>
                            <a:ahLst/>
                            <a:cxnLst/>
                            <a:rect l="l" t="t" r="r" b="b"/>
                            <a:pathLst>
                              <a:path w="4828" h="485" fill="none" extrusionOk="0">
                                <a:moveTo>
                                  <a:pt x="0" y="1"/>
                                </a:moveTo>
                                <a:lnTo>
                                  <a:pt x="4827" y="48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601" name="Google Shape;5144;p74">
                            <a:extLst>
                              <a:ext uri="{FF2B5EF4-FFF2-40B4-BE49-F238E27FC236}">
                                <a16:creationId xmlns:a16="http://schemas.microsoft.com/office/drawing/2014/main" id="{5D890262-B646-4B56-8D1B-EFA8A06A4876}"/>
                              </a:ext>
                            </a:extLst>
                          </p:cNvPr>
                          <p:cNvGrpSpPr/>
                          <p:nvPr/>
                        </p:nvGrpSpPr>
                        <p:grpSpPr>
                          <a:xfrm>
                            <a:off x="4579164" y="3203653"/>
                            <a:ext cx="1244833" cy="1020397"/>
                            <a:chOff x="4579164" y="3203653"/>
                            <a:chExt cx="1244833" cy="1020397"/>
                          </a:xfrm>
                        </p:grpSpPr>
                        <p:sp>
                          <p:nvSpPr>
                            <p:cNvPr id="602" name="Google Shape;5145;p74">
                              <a:extLst>
                                <a:ext uri="{FF2B5EF4-FFF2-40B4-BE49-F238E27FC236}">
                                  <a16:creationId xmlns:a16="http://schemas.microsoft.com/office/drawing/2014/main" id="{0E093C4A-4399-4B81-B9DD-23CA80897B10}"/>
                                </a:ext>
                              </a:extLst>
                            </p:cNvPr>
                            <p:cNvSpPr/>
                            <p:nvPr/>
                          </p:nvSpPr>
                          <p:spPr>
                            <a:xfrm>
                              <a:off x="4953357" y="3586309"/>
                              <a:ext cx="147288" cy="121884"/>
                            </a:xfrm>
                            <a:custGeom>
                              <a:avLst/>
                              <a:gdLst/>
                              <a:ahLst/>
                              <a:cxnLst/>
                              <a:rect l="l" t="t" r="r" b="b"/>
                              <a:pathLst>
                                <a:path w="18727" h="15497" fill="none" extrusionOk="0">
                                  <a:moveTo>
                                    <a:pt x="18726" y="1"/>
                                  </a:moveTo>
                                  <a:lnTo>
                                    <a:pt x="0" y="1549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3" name="Google Shape;5146;p74">
                              <a:extLst>
                                <a:ext uri="{FF2B5EF4-FFF2-40B4-BE49-F238E27FC236}">
                                  <a16:creationId xmlns:a16="http://schemas.microsoft.com/office/drawing/2014/main" id="{62EC0823-A0AC-4F59-AA63-26CF31C31CA4}"/>
                                </a:ext>
                              </a:extLst>
                            </p:cNvPr>
                            <p:cNvSpPr/>
                            <p:nvPr/>
                          </p:nvSpPr>
                          <p:spPr>
                            <a:xfrm>
                              <a:off x="4987515" y="3592876"/>
                              <a:ext cx="113130" cy="119123"/>
                            </a:xfrm>
                            <a:custGeom>
                              <a:avLst/>
                              <a:gdLst/>
                              <a:ahLst/>
                              <a:cxnLst/>
                              <a:rect l="l" t="t" r="r" b="b"/>
                              <a:pathLst>
                                <a:path w="14384" h="15146" fill="none" extrusionOk="0">
                                  <a:moveTo>
                                    <a:pt x="0" y="15146"/>
                                  </a:moveTo>
                                  <a:lnTo>
                                    <a:pt x="1438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4" name="Google Shape;5147;p74">
                              <a:extLst>
                                <a:ext uri="{FF2B5EF4-FFF2-40B4-BE49-F238E27FC236}">
                                  <a16:creationId xmlns:a16="http://schemas.microsoft.com/office/drawing/2014/main" id="{F6672F67-9A0B-444A-8A54-FE911CB5985F}"/>
                                </a:ext>
                              </a:extLst>
                            </p:cNvPr>
                            <p:cNvSpPr/>
                            <p:nvPr/>
                          </p:nvSpPr>
                          <p:spPr>
                            <a:xfrm>
                              <a:off x="4913395" y="3708185"/>
                              <a:ext cx="39970" cy="45389"/>
                            </a:xfrm>
                            <a:custGeom>
                              <a:avLst/>
                              <a:gdLst/>
                              <a:ahLst/>
                              <a:cxnLst/>
                              <a:rect l="l" t="t" r="r" b="b"/>
                              <a:pathLst>
                                <a:path w="5082" h="5771" fill="none" extrusionOk="0">
                                  <a:moveTo>
                                    <a:pt x="1" y="5771"/>
                                  </a:moveTo>
                                  <a:lnTo>
                                    <a:pt x="508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5" name="Google Shape;5148;p74">
                              <a:extLst>
                                <a:ext uri="{FF2B5EF4-FFF2-40B4-BE49-F238E27FC236}">
                                  <a16:creationId xmlns:a16="http://schemas.microsoft.com/office/drawing/2014/main" id="{17F81B74-EF4F-448A-8C24-BC709157BD5C}"/>
                                </a:ext>
                              </a:extLst>
                            </p:cNvPr>
                            <p:cNvSpPr/>
                            <p:nvPr/>
                          </p:nvSpPr>
                          <p:spPr>
                            <a:xfrm>
                              <a:off x="4888943" y="3704378"/>
                              <a:ext cx="60616" cy="26080"/>
                            </a:xfrm>
                            <a:custGeom>
                              <a:avLst/>
                              <a:gdLst/>
                              <a:ahLst/>
                              <a:cxnLst/>
                              <a:rect l="l" t="t" r="r" b="b"/>
                              <a:pathLst>
                                <a:path w="7707" h="3316" fill="none" extrusionOk="0">
                                  <a:moveTo>
                                    <a:pt x="1" y="3315"/>
                                  </a:moveTo>
                                  <a:lnTo>
                                    <a:pt x="770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6" name="Google Shape;5149;p74">
                              <a:extLst>
                                <a:ext uri="{FF2B5EF4-FFF2-40B4-BE49-F238E27FC236}">
                                  <a16:creationId xmlns:a16="http://schemas.microsoft.com/office/drawing/2014/main" id="{C15E15B5-5724-4AB7-9641-8D5D47986234}"/>
                                </a:ext>
                              </a:extLst>
                            </p:cNvPr>
                            <p:cNvSpPr/>
                            <p:nvPr/>
                          </p:nvSpPr>
                          <p:spPr>
                            <a:xfrm>
                              <a:off x="4917296" y="3589069"/>
                              <a:ext cx="32262" cy="119123"/>
                            </a:xfrm>
                            <a:custGeom>
                              <a:avLst/>
                              <a:gdLst/>
                              <a:ahLst/>
                              <a:cxnLst/>
                              <a:rect l="l" t="t" r="r" b="b"/>
                              <a:pathLst>
                                <a:path w="4102" h="15146" fill="none" extrusionOk="0">
                                  <a:moveTo>
                                    <a:pt x="1" y="1"/>
                                  </a:moveTo>
                                  <a:lnTo>
                                    <a:pt x="4101" y="151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7" name="Google Shape;5150;p74">
                              <a:extLst>
                                <a:ext uri="{FF2B5EF4-FFF2-40B4-BE49-F238E27FC236}">
                                  <a16:creationId xmlns:a16="http://schemas.microsoft.com/office/drawing/2014/main" id="{542C46F7-4E74-46DB-B213-D2AF686E7321}"/>
                                </a:ext>
                              </a:extLst>
                            </p:cNvPr>
                            <p:cNvSpPr/>
                            <p:nvPr/>
                          </p:nvSpPr>
                          <p:spPr>
                            <a:xfrm>
                              <a:off x="4949551" y="3708185"/>
                              <a:ext cx="22840" cy="72885"/>
                            </a:xfrm>
                            <a:custGeom>
                              <a:avLst/>
                              <a:gdLst/>
                              <a:ahLst/>
                              <a:cxnLst/>
                              <a:rect l="l" t="t" r="r" b="b"/>
                              <a:pathLst>
                                <a:path w="2904" h="9267" fill="none" extrusionOk="0">
                                  <a:moveTo>
                                    <a:pt x="0" y="1"/>
                                  </a:moveTo>
                                  <a:lnTo>
                                    <a:pt x="2904" y="926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8" name="Google Shape;5151;p74">
                              <a:extLst>
                                <a:ext uri="{FF2B5EF4-FFF2-40B4-BE49-F238E27FC236}">
                                  <a16:creationId xmlns:a16="http://schemas.microsoft.com/office/drawing/2014/main" id="{80B56BFA-73B8-4F95-8363-D02B2AA7FC3D}"/>
                                </a:ext>
                              </a:extLst>
                            </p:cNvPr>
                            <p:cNvSpPr/>
                            <p:nvPr/>
                          </p:nvSpPr>
                          <p:spPr>
                            <a:xfrm>
                              <a:off x="4912066" y="3752237"/>
                              <a:ext cx="60325" cy="28833"/>
                            </a:xfrm>
                            <a:custGeom>
                              <a:avLst/>
                              <a:gdLst/>
                              <a:ahLst/>
                              <a:cxnLst/>
                              <a:rect l="l" t="t" r="r" b="b"/>
                              <a:pathLst>
                                <a:path w="7670" h="3666" fill="none" extrusionOk="0">
                                  <a:moveTo>
                                    <a:pt x="0" y="1"/>
                                  </a:moveTo>
                                  <a:lnTo>
                                    <a:pt x="7670" y="36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609" name="Google Shape;5152;p74">
                              <a:extLst>
                                <a:ext uri="{FF2B5EF4-FFF2-40B4-BE49-F238E27FC236}">
                                  <a16:creationId xmlns:a16="http://schemas.microsoft.com/office/drawing/2014/main" id="{FFCD78BC-9BFB-4DD1-906F-637AA0AEA253}"/>
                                </a:ext>
                              </a:extLst>
                            </p:cNvPr>
                            <p:cNvGrpSpPr/>
                            <p:nvPr/>
                          </p:nvGrpSpPr>
                          <p:grpSpPr>
                            <a:xfrm>
                              <a:off x="4579164" y="3203653"/>
                              <a:ext cx="1244833" cy="1020397"/>
                              <a:chOff x="4579164" y="3203653"/>
                              <a:chExt cx="1244833" cy="1020397"/>
                            </a:xfrm>
                          </p:grpSpPr>
                          <p:sp>
                            <p:nvSpPr>
                              <p:cNvPr id="613" name="Google Shape;5153;p74">
                                <a:extLst>
                                  <a:ext uri="{FF2B5EF4-FFF2-40B4-BE49-F238E27FC236}">
                                    <a16:creationId xmlns:a16="http://schemas.microsoft.com/office/drawing/2014/main" id="{11165975-AD28-4B3A-B212-5A2B75813CE9}"/>
                                  </a:ext>
                                </a:extLst>
                              </p:cNvPr>
                              <p:cNvSpPr/>
                              <p:nvPr/>
                            </p:nvSpPr>
                            <p:spPr>
                              <a:xfrm>
                                <a:off x="4590301" y="3738347"/>
                                <a:ext cx="92956" cy="91722"/>
                              </a:xfrm>
                              <a:custGeom>
                                <a:avLst/>
                                <a:gdLst/>
                                <a:ahLst/>
                                <a:cxnLst/>
                                <a:rect l="l" t="t" r="r" b="b"/>
                                <a:pathLst>
                                  <a:path w="11819" h="11662" fill="none" extrusionOk="0">
                                    <a:moveTo>
                                      <a:pt x="0" y="0"/>
                                    </a:moveTo>
                                    <a:lnTo>
                                      <a:pt x="11819" y="1166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4" name="Google Shape;5154;p74">
                                <a:extLst>
                                  <a:ext uri="{FF2B5EF4-FFF2-40B4-BE49-F238E27FC236}">
                                    <a16:creationId xmlns:a16="http://schemas.microsoft.com/office/drawing/2014/main" id="{6B83744F-0D73-4748-B1FC-42DDE727EFEE}"/>
                                  </a:ext>
                                </a:extLst>
                              </p:cNvPr>
                              <p:cNvSpPr/>
                              <p:nvPr/>
                            </p:nvSpPr>
                            <p:spPr>
                              <a:xfrm>
                                <a:off x="4683250" y="3652241"/>
                                <a:ext cx="33591" cy="177828"/>
                              </a:xfrm>
                              <a:custGeom>
                                <a:avLst/>
                                <a:gdLst/>
                                <a:ahLst/>
                                <a:cxnLst/>
                                <a:rect l="l" t="t" r="r" b="b"/>
                                <a:pathLst>
                                  <a:path w="4271" h="22610" fill="none" extrusionOk="0">
                                    <a:moveTo>
                                      <a:pt x="1" y="22610"/>
                                    </a:moveTo>
                                    <a:lnTo>
                                      <a:pt x="427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5" name="Google Shape;5155;p74">
                                <a:extLst>
                                  <a:ext uri="{FF2B5EF4-FFF2-40B4-BE49-F238E27FC236}">
                                    <a16:creationId xmlns:a16="http://schemas.microsoft.com/office/drawing/2014/main" id="{658D4879-2C09-435E-8E84-26878807F29E}"/>
                                  </a:ext>
                                </a:extLst>
                              </p:cNvPr>
                              <p:cNvSpPr/>
                              <p:nvPr/>
                            </p:nvSpPr>
                            <p:spPr>
                              <a:xfrm>
                                <a:off x="4716833" y="3652241"/>
                                <a:ext cx="70982" cy="207707"/>
                              </a:xfrm>
                              <a:custGeom>
                                <a:avLst/>
                                <a:gdLst/>
                                <a:ahLst/>
                                <a:cxnLst/>
                                <a:rect l="l" t="t" r="r" b="b"/>
                                <a:pathLst>
                                  <a:path w="9025" h="26409" fill="none" extrusionOk="0">
                                    <a:moveTo>
                                      <a:pt x="1" y="1"/>
                                    </a:moveTo>
                                    <a:lnTo>
                                      <a:pt x="9025" y="2640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6" name="Google Shape;5156;p74">
                                <a:extLst>
                                  <a:ext uri="{FF2B5EF4-FFF2-40B4-BE49-F238E27FC236}">
                                    <a16:creationId xmlns:a16="http://schemas.microsoft.com/office/drawing/2014/main" id="{3B24248D-9D5B-445D-9B51-373B89C63A15}"/>
                                  </a:ext>
                                </a:extLst>
                              </p:cNvPr>
                              <p:cNvSpPr/>
                              <p:nvPr/>
                            </p:nvSpPr>
                            <p:spPr>
                              <a:xfrm>
                                <a:off x="4813117" y="3694578"/>
                                <a:ext cx="44154" cy="139297"/>
                              </a:xfrm>
                              <a:custGeom>
                                <a:avLst/>
                                <a:gdLst/>
                                <a:ahLst/>
                                <a:cxnLst/>
                                <a:rect l="l" t="t" r="r" b="b"/>
                                <a:pathLst>
                                  <a:path w="5614" h="17711" fill="none" extrusionOk="0">
                                    <a:moveTo>
                                      <a:pt x="5614" y="17711"/>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7" name="Google Shape;5157;p74">
                                <a:extLst>
                                  <a:ext uri="{FF2B5EF4-FFF2-40B4-BE49-F238E27FC236}">
                                    <a16:creationId xmlns:a16="http://schemas.microsoft.com/office/drawing/2014/main" id="{9AD36FD6-F410-4434-AE50-BB75D98931FA}"/>
                                  </a:ext>
                                </a:extLst>
                              </p:cNvPr>
                              <p:cNvSpPr/>
                              <p:nvPr/>
                            </p:nvSpPr>
                            <p:spPr>
                              <a:xfrm>
                                <a:off x="4787807" y="3694578"/>
                                <a:ext cx="25317" cy="165369"/>
                              </a:xfrm>
                              <a:custGeom>
                                <a:avLst/>
                                <a:gdLst/>
                                <a:ahLst/>
                                <a:cxnLst/>
                                <a:rect l="l" t="t" r="r" b="b"/>
                                <a:pathLst>
                                  <a:path w="3219" h="21026" fill="none" extrusionOk="0">
                                    <a:moveTo>
                                      <a:pt x="3219" y="1"/>
                                    </a:moveTo>
                                    <a:lnTo>
                                      <a:pt x="1" y="2102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8" name="Google Shape;5158;p74">
                                <a:extLst>
                                  <a:ext uri="{FF2B5EF4-FFF2-40B4-BE49-F238E27FC236}">
                                    <a16:creationId xmlns:a16="http://schemas.microsoft.com/office/drawing/2014/main" id="{FDC648DE-19FF-456B-AC7E-3F78819B9C4D}"/>
                                  </a:ext>
                                </a:extLst>
                              </p:cNvPr>
                              <p:cNvSpPr/>
                              <p:nvPr/>
                            </p:nvSpPr>
                            <p:spPr>
                              <a:xfrm>
                                <a:off x="4683250" y="3830061"/>
                                <a:ext cx="106374" cy="25223"/>
                              </a:xfrm>
                              <a:custGeom>
                                <a:avLst/>
                                <a:gdLst/>
                                <a:ahLst/>
                                <a:cxnLst/>
                                <a:rect l="l" t="t" r="r" b="b"/>
                                <a:pathLst>
                                  <a:path w="13525" h="3207" fill="none" extrusionOk="0">
                                    <a:moveTo>
                                      <a:pt x="1" y="1"/>
                                    </a:moveTo>
                                    <a:lnTo>
                                      <a:pt x="13525" y="320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9" name="Google Shape;5159;p74">
                                <a:extLst>
                                  <a:ext uri="{FF2B5EF4-FFF2-40B4-BE49-F238E27FC236}">
                                    <a16:creationId xmlns:a16="http://schemas.microsoft.com/office/drawing/2014/main" id="{691F0CC3-EC6E-4A2F-ACFE-A7C9CA6F7B4D}"/>
                                  </a:ext>
                                </a:extLst>
                              </p:cNvPr>
                              <p:cNvSpPr/>
                              <p:nvPr/>
                            </p:nvSpPr>
                            <p:spPr>
                              <a:xfrm>
                                <a:off x="4670980" y="3830061"/>
                                <a:ext cx="12277" cy="79263"/>
                              </a:xfrm>
                              <a:custGeom>
                                <a:avLst/>
                                <a:gdLst/>
                                <a:ahLst/>
                                <a:cxnLst/>
                                <a:rect l="l" t="t" r="r" b="b"/>
                                <a:pathLst>
                                  <a:path w="1561" h="10078" fill="none" extrusionOk="0">
                                    <a:moveTo>
                                      <a:pt x="1561" y="1"/>
                                    </a:moveTo>
                                    <a:lnTo>
                                      <a:pt x="0" y="1007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0" name="Google Shape;5160;p74">
                                <a:extLst>
                                  <a:ext uri="{FF2B5EF4-FFF2-40B4-BE49-F238E27FC236}">
                                    <a16:creationId xmlns:a16="http://schemas.microsoft.com/office/drawing/2014/main" id="{1EB067C6-1806-478A-9620-5E8EEA93D3E8}"/>
                                  </a:ext>
                                </a:extLst>
                              </p:cNvPr>
                              <p:cNvSpPr/>
                              <p:nvPr/>
                            </p:nvSpPr>
                            <p:spPr>
                              <a:xfrm>
                                <a:off x="4583828" y="3830061"/>
                                <a:ext cx="99429" cy="34543"/>
                              </a:xfrm>
                              <a:custGeom>
                                <a:avLst/>
                                <a:gdLst/>
                                <a:ahLst/>
                                <a:cxnLst/>
                                <a:rect l="l" t="t" r="r" b="b"/>
                                <a:pathLst>
                                  <a:path w="12642" h="4392" fill="none" extrusionOk="0">
                                    <a:moveTo>
                                      <a:pt x="0" y="4392"/>
                                    </a:moveTo>
                                    <a:lnTo>
                                      <a:pt x="12642"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1" name="Google Shape;5161;p74">
                                <a:extLst>
                                  <a:ext uri="{FF2B5EF4-FFF2-40B4-BE49-F238E27FC236}">
                                    <a16:creationId xmlns:a16="http://schemas.microsoft.com/office/drawing/2014/main" id="{22A7384E-1CFB-450F-B99F-C519B7B1541A}"/>
                                  </a:ext>
                                </a:extLst>
                              </p:cNvPr>
                              <p:cNvSpPr/>
                              <p:nvPr/>
                            </p:nvSpPr>
                            <p:spPr>
                              <a:xfrm>
                                <a:off x="4683250" y="3830061"/>
                                <a:ext cx="50336" cy="117983"/>
                              </a:xfrm>
                              <a:custGeom>
                                <a:avLst/>
                                <a:gdLst/>
                                <a:ahLst/>
                                <a:cxnLst/>
                                <a:rect l="l" t="t" r="r" b="b"/>
                                <a:pathLst>
                                  <a:path w="6400" h="15001" fill="none" extrusionOk="0">
                                    <a:moveTo>
                                      <a:pt x="1" y="1"/>
                                    </a:moveTo>
                                    <a:lnTo>
                                      <a:pt x="6400" y="1500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2" name="Google Shape;5162;p74">
                                <a:extLst>
                                  <a:ext uri="{FF2B5EF4-FFF2-40B4-BE49-F238E27FC236}">
                                    <a16:creationId xmlns:a16="http://schemas.microsoft.com/office/drawing/2014/main" id="{58914B88-C1A5-4388-B298-AA905D4EFFEB}"/>
                                  </a:ext>
                                </a:extLst>
                              </p:cNvPr>
                              <p:cNvSpPr/>
                              <p:nvPr/>
                            </p:nvSpPr>
                            <p:spPr>
                              <a:xfrm>
                                <a:off x="4733578" y="3855276"/>
                                <a:ext cx="56046" cy="92768"/>
                              </a:xfrm>
                              <a:custGeom>
                                <a:avLst/>
                                <a:gdLst/>
                                <a:ahLst/>
                                <a:cxnLst/>
                                <a:rect l="l" t="t" r="r" b="b"/>
                                <a:pathLst>
                                  <a:path w="7126" h="11795" fill="none" extrusionOk="0">
                                    <a:moveTo>
                                      <a:pt x="1" y="11795"/>
                                    </a:moveTo>
                                    <a:lnTo>
                                      <a:pt x="712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3" name="Google Shape;5163;p74">
                                <a:extLst>
                                  <a:ext uri="{FF2B5EF4-FFF2-40B4-BE49-F238E27FC236}">
                                    <a16:creationId xmlns:a16="http://schemas.microsoft.com/office/drawing/2014/main" id="{D7D8AE5C-AD7F-4EB6-9ABF-8ACB652D0126}"/>
                                  </a:ext>
                                </a:extLst>
                              </p:cNvPr>
                              <p:cNvSpPr/>
                              <p:nvPr/>
                            </p:nvSpPr>
                            <p:spPr>
                              <a:xfrm>
                                <a:off x="4888943" y="3730450"/>
                                <a:ext cx="34928" cy="89252"/>
                              </a:xfrm>
                              <a:custGeom>
                                <a:avLst/>
                                <a:gdLst/>
                                <a:ahLst/>
                                <a:cxnLst/>
                                <a:rect l="l" t="t" r="r" b="b"/>
                                <a:pathLst>
                                  <a:path w="4441" h="11348" fill="none" extrusionOk="0">
                                    <a:moveTo>
                                      <a:pt x="4440" y="11347"/>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4" name="Google Shape;5164;p74">
                                <a:extLst>
                                  <a:ext uri="{FF2B5EF4-FFF2-40B4-BE49-F238E27FC236}">
                                    <a16:creationId xmlns:a16="http://schemas.microsoft.com/office/drawing/2014/main" id="{927BB1A9-F2B8-4A85-8EC0-750075449C22}"/>
                                  </a:ext>
                                </a:extLst>
                              </p:cNvPr>
                              <p:cNvSpPr/>
                              <p:nvPr/>
                            </p:nvSpPr>
                            <p:spPr>
                              <a:xfrm>
                                <a:off x="4590301" y="3667468"/>
                                <a:ext cx="49762" cy="70887"/>
                              </a:xfrm>
                              <a:custGeom>
                                <a:avLst/>
                                <a:gdLst/>
                                <a:ahLst/>
                                <a:cxnLst/>
                                <a:rect l="l" t="t" r="r" b="b"/>
                                <a:pathLst>
                                  <a:path w="6327" h="9013" fill="none" extrusionOk="0">
                                    <a:moveTo>
                                      <a:pt x="0" y="9012"/>
                                    </a:moveTo>
                                    <a:lnTo>
                                      <a:pt x="63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5" name="Google Shape;5165;p74">
                                <a:extLst>
                                  <a:ext uri="{FF2B5EF4-FFF2-40B4-BE49-F238E27FC236}">
                                    <a16:creationId xmlns:a16="http://schemas.microsoft.com/office/drawing/2014/main" id="{498AEF87-8B01-4DA9-9F8C-2FA611F41B73}"/>
                                  </a:ext>
                                </a:extLst>
                              </p:cNvPr>
                              <p:cNvSpPr/>
                              <p:nvPr/>
                            </p:nvSpPr>
                            <p:spPr>
                              <a:xfrm>
                                <a:off x="4640338" y="3648536"/>
                                <a:ext cx="80593" cy="20268"/>
                              </a:xfrm>
                              <a:custGeom>
                                <a:avLst/>
                                <a:gdLst/>
                                <a:ahLst/>
                                <a:cxnLst/>
                                <a:rect l="l" t="t" r="r" b="b"/>
                                <a:pathLst>
                                  <a:path w="10247" h="2577" fill="none" extrusionOk="0">
                                    <a:moveTo>
                                      <a:pt x="1" y="2577"/>
                                    </a:moveTo>
                                    <a:lnTo>
                                      <a:pt x="1024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626" name="Google Shape;5166;p74">
                                <a:extLst>
                                  <a:ext uri="{FF2B5EF4-FFF2-40B4-BE49-F238E27FC236}">
                                    <a16:creationId xmlns:a16="http://schemas.microsoft.com/office/drawing/2014/main" id="{15932140-110D-46FB-B32B-40473A211F61}"/>
                                  </a:ext>
                                </a:extLst>
                              </p:cNvPr>
                              <p:cNvGrpSpPr/>
                              <p:nvPr/>
                            </p:nvGrpSpPr>
                            <p:grpSpPr>
                              <a:xfrm>
                                <a:off x="4579164" y="3203653"/>
                                <a:ext cx="1244833" cy="1020397"/>
                                <a:chOff x="4579164" y="3203653"/>
                                <a:chExt cx="1244833" cy="1020397"/>
                              </a:xfrm>
                            </p:grpSpPr>
                            <p:sp>
                              <p:nvSpPr>
                                <p:cNvPr id="627" name="Google Shape;5167;p74">
                                  <a:extLst>
                                    <a:ext uri="{FF2B5EF4-FFF2-40B4-BE49-F238E27FC236}">
                                      <a16:creationId xmlns:a16="http://schemas.microsoft.com/office/drawing/2014/main" id="{DAC58CD5-9891-4654-9DB4-309CD10D05D3}"/>
                                    </a:ext>
                                  </a:extLst>
                                </p:cNvPr>
                                <p:cNvSpPr/>
                                <p:nvPr/>
                              </p:nvSpPr>
                              <p:spPr>
                                <a:xfrm>
                                  <a:off x="4753083" y="3966015"/>
                                  <a:ext cx="92964" cy="53765"/>
                                </a:xfrm>
                                <a:custGeom>
                                  <a:avLst/>
                                  <a:gdLst/>
                                  <a:ahLst/>
                                  <a:cxnLst/>
                                  <a:rect l="l" t="t" r="r" b="b"/>
                                  <a:pathLst>
                                    <a:path w="11820" h="6836" fill="none" extrusionOk="0">
                                      <a:moveTo>
                                        <a:pt x="1" y="6836"/>
                                      </a:moveTo>
                                      <a:lnTo>
                                        <a:pt x="1181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8" name="Google Shape;5168;p74">
                                  <a:extLst>
                                    <a:ext uri="{FF2B5EF4-FFF2-40B4-BE49-F238E27FC236}">
                                      <a16:creationId xmlns:a16="http://schemas.microsoft.com/office/drawing/2014/main" id="{042ED85B-712C-48E5-B7E7-2EAE80500473}"/>
                                    </a:ext>
                                  </a:extLst>
                                </p:cNvPr>
                                <p:cNvSpPr/>
                                <p:nvPr/>
                              </p:nvSpPr>
                              <p:spPr>
                                <a:xfrm>
                                  <a:off x="4846040" y="3952794"/>
                                  <a:ext cx="103519" cy="13135"/>
                                </a:xfrm>
                                <a:custGeom>
                                  <a:avLst/>
                                  <a:gdLst/>
                                  <a:ahLst/>
                                  <a:cxnLst/>
                                  <a:rect l="l" t="t" r="r" b="b"/>
                                  <a:pathLst>
                                    <a:path w="13162" h="1670" fill="none" extrusionOk="0">
                                      <a:moveTo>
                                        <a:pt x="13161" y="0"/>
                                      </a:moveTo>
                                      <a:lnTo>
                                        <a:pt x="0" y="167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9" name="Google Shape;5169;p74">
                                  <a:extLst>
                                    <a:ext uri="{FF2B5EF4-FFF2-40B4-BE49-F238E27FC236}">
                                      <a16:creationId xmlns:a16="http://schemas.microsoft.com/office/drawing/2014/main" id="{F7EDA8DF-7C43-4DB2-86E4-FE18CED3A8B3}"/>
                                    </a:ext>
                                  </a:extLst>
                                </p:cNvPr>
                                <p:cNvSpPr/>
                                <p:nvPr/>
                              </p:nvSpPr>
                              <p:spPr>
                                <a:xfrm>
                                  <a:off x="4846040" y="3962216"/>
                                  <a:ext cx="64800" cy="128066"/>
                                </a:xfrm>
                                <a:custGeom>
                                  <a:avLst/>
                                  <a:gdLst/>
                                  <a:ahLst/>
                                  <a:cxnLst/>
                                  <a:rect l="l" t="t" r="r" b="b"/>
                                  <a:pathLst>
                                    <a:path w="8239" h="16283" fill="none" extrusionOk="0">
                                      <a:moveTo>
                                        <a:pt x="0" y="0"/>
                                      </a:moveTo>
                                      <a:lnTo>
                                        <a:pt x="8238" y="1628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0" name="Google Shape;5170;p74">
                                  <a:extLst>
                                    <a:ext uri="{FF2B5EF4-FFF2-40B4-BE49-F238E27FC236}">
                                      <a16:creationId xmlns:a16="http://schemas.microsoft.com/office/drawing/2014/main" id="{803BF172-34E0-40F4-93D2-304E044531FA}"/>
                                    </a:ext>
                                  </a:extLst>
                                </p:cNvPr>
                                <p:cNvSpPr/>
                                <p:nvPr/>
                              </p:nvSpPr>
                              <p:spPr>
                                <a:xfrm>
                                  <a:off x="4842233" y="3962216"/>
                                  <a:ext cx="3815" cy="164787"/>
                                </a:xfrm>
                                <a:custGeom>
                                  <a:avLst/>
                                  <a:gdLst/>
                                  <a:ahLst/>
                                  <a:cxnLst/>
                                  <a:rect l="l" t="t" r="r" b="b"/>
                                  <a:pathLst>
                                    <a:path w="485" h="20952" fill="none" extrusionOk="0">
                                      <a:moveTo>
                                        <a:pt x="0" y="20952"/>
                                      </a:moveTo>
                                      <a:lnTo>
                                        <a:pt x="48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1" name="Google Shape;5171;p74">
                                  <a:extLst>
                                    <a:ext uri="{FF2B5EF4-FFF2-40B4-BE49-F238E27FC236}">
                                      <a16:creationId xmlns:a16="http://schemas.microsoft.com/office/drawing/2014/main" id="{5AB3740C-22A1-4129-8EA8-1FCF5DFFF5EA}"/>
                                    </a:ext>
                                  </a:extLst>
                                </p:cNvPr>
                                <p:cNvSpPr/>
                                <p:nvPr/>
                              </p:nvSpPr>
                              <p:spPr>
                                <a:xfrm>
                                  <a:off x="4842233" y="4123189"/>
                                  <a:ext cx="37587" cy="53002"/>
                                </a:xfrm>
                                <a:custGeom>
                                  <a:avLst/>
                                  <a:gdLst/>
                                  <a:ahLst/>
                                  <a:cxnLst/>
                                  <a:rect l="l" t="t" r="r" b="b"/>
                                  <a:pathLst>
                                    <a:path w="4779" h="6739" fill="none" extrusionOk="0">
                                      <a:moveTo>
                                        <a:pt x="4779" y="6739"/>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2" name="Google Shape;5172;p74">
                                  <a:extLst>
                                    <a:ext uri="{FF2B5EF4-FFF2-40B4-BE49-F238E27FC236}">
                                      <a16:creationId xmlns:a16="http://schemas.microsoft.com/office/drawing/2014/main" id="{24AB8D5D-88B9-4488-AB6D-4FCCCF51067E}"/>
                                    </a:ext>
                                  </a:extLst>
                                </p:cNvPr>
                                <p:cNvSpPr/>
                                <p:nvPr/>
                              </p:nvSpPr>
                              <p:spPr>
                                <a:xfrm>
                                  <a:off x="4770779" y="4118525"/>
                                  <a:ext cx="71461" cy="4672"/>
                                </a:xfrm>
                                <a:custGeom>
                                  <a:avLst/>
                                  <a:gdLst/>
                                  <a:ahLst/>
                                  <a:cxnLst/>
                                  <a:rect l="l" t="t" r="r" b="b"/>
                                  <a:pathLst>
                                    <a:path w="9086" h="594" fill="none" extrusionOk="0">
                                      <a:moveTo>
                                        <a:pt x="9085" y="594"/>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3" name="Google Shape;5173;p74">
                                  <a:extLst>
                                    <a:ext uri="{FF2B5EF4-FFF2-40B4-BE49-F238E27FC236}">
                                      <a16:creationId xmlns:a16="http://schemas.microsoft.com/office/drawing/2014/main" id="{61EAA7F6-9A7B-4061-95E2-1F95B9217A01}"/>
                                    </a:ext>
                                  </a:extLst>
                                </p:cNvPr>
                                <p:cNvSpPr/>
                                <p:nvPr/>
                              </p:nvSpPr>
                              <p:spPr>
                                <a:xfrm>
                                  <a:off x="4842233" y="4090274"/>
                                  <a:ext cx="68606" cy="32923"/>
                                </a:xfrm>
                                <a:custGeom>
                                  <a:avLst/>
                                  <a:gdLst/>
                                  <a:ahLst/>
                                  <a:cxnLst/>
                                  <a:rect l="l" t="t" r="r" b="b"/>
                                  <a:pathLst>
                                    <a:path w="8723" h="4186" fill="none" extrusionOk="0">
                                      <a:moveTo>
                                        <a:pt x="0" y="4186"/>
                                      </a:moveTo>
                                      <a:lnTo>
                                        <a:pt x="872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634" name="Google Shape;5174;p74">
                                  <a:extLst>
                                    <a:ext uri="{FF2B5EF4-FFF2-40B4-BE49-F238E27FC236}">
                                      <a16:creationId xmlns:a16="http://schemas.microsoft.com/office/drawing/2014/main" id="{46C4BD3C-C983-4548-98BE-B52F4A3C0A42}"/>
                                    </a:ext>
                                  </a:extLst>
                                </p:cNvPr>
                                <p:cNvGrpSpPr/>
                                <p:nvPr/>
                              </p:nvGrpSpPr>
                              <p:grpSpPr>
                                <a:xfrm>
                                  <a:off x="4579164" y="3203653"/>
                                  <a:ext cx="1244833" cy="1020397"/>
                                  <a:chOff x="4579164" y="3203653"/>
                                  <a:chExt cx="1244833" cy="1020397"/>
                                </a:xfrm>
                              </p:grpSpPr>
                              <p:sp>
                                <p:nvSpPr>
                                  <p:cNvPr id="635" name="Google Shape;5175;p74">
                                    <a:extLst>
                                      <a:ext uri="{FF2B5EF4-FFF2-40B4-BE49-F238E27FC236}">
                                        <a16:creationId xmlns:a16="http://schemas.microsoft.com/office/drawing/2014/main" id="{D020C78C-615B-4C55-A9AB-2DD96C3D577D}"/>
                                      </a:ext>
                                    </a:extLst>
                                  </p:cNvPr>
                                  <p:cNvSpPr/>
                                  <p:nvPr/>
                                </p:nvSpPr>
                                <p:spPr>
                                  <a:xfrm>
                                    <a:off x="4788476" y="3855276"/>
                                    <a:ext cx="57572" cy="110747"/>
                                  </a:xfrm>
                                  <a:custGeom>
                                    <a:avLst/>
                                    <a:gdLst/>
                                    <a:ahLst/>
                                    <a:cxnLst/>
                                    <a:rect l="l" t="t" r="r" b="b"/>
                                    <a:pathLst>
                                      <a:path w="7320" h="14081" fill="none" extrusionOk="0">
                                        <a:moveTo>
                                          <a:pt x="7319" y="14081"/>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6" name="Google Shape;5176;p74">
                                    <a:extLst>
                                      <a:ext uri="{FF2B5EF4-FFF2-40B4-BE49-F238E27FC236}">
                                        <a16:creationId xmlns:a16="http://schemas.microsoft.com/office/drawing/2014/main" id="{0A2E94D0-10EE-4E44-8F6C-3C4E5CE1B29B}"/>
                                      </a:ext>
                                    </a:extLst>
                                  </p:cNvPr>
                                  <p:cNvSpPr/>
                                  <p:nvPr/>
                                </p:nvSpPr>
                                <p:spPr>
                                  <a:xfrm>
                                    <a:off x="4846040" y="3833867"/>
                                    <a:ext cx="11231" cy="132156"/>
                                  </a:xfrm>
                                  <a:custGeom>
                                    <a:avLst/>
                                    <a:gdLst/>
                                    <a:ahLst/>
                                    <a:cxnLst/>
                                    <a:rect l="l" t="t" r="r" b="b"/>
                                    <a:pathLst>
                                      <a:path w="1428" h="16803" fill="none" extrusionOk="0">
                                        <a:moveTo>
                                          <a:pt x="0" y="16803"/>
                                        </a:moveTo>
                                        <a:lnTo>
                                          <a:pt x="1428"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7" name="Google Shape;5177;p74">
                                    <a:extLst>
                                      <a:ext uri="{FF2B5EF4-FFF2-40B4-BE49-F238E27FC236}">
                                        <a16:creationId xmlns:a16="http://schemas.microsoft.com/office/drawing/2014/main" id="{C9015BC2-B380-4A14-A864-7DBEBD70D2AA}"/>
                                      </a:ext>
                                    </a:extLst>
                                  </p:cNvPr>
                                  <p:cNvSpPr/>
                                  <p:nvPr/>
                                </p:nvSpPr>
                                <p:spPr>
                                  <a:xfrm>
                                    <a:off x="4761554" y="3854796"/>
                                    <a:ext cx="26261" cy="164984"/>
                                  </a:xfrm>
                                  <a:custGeom>
                                    <a:avLst/>
                                    <a:gdLst/>
                                    <a:ahLst/>
                                    <a:cxnLst/>
                                    <a:rect l="l" t="t" r="r" b="b"/>
                                    <a:pathLst>
                                      <a:path w="3339" h="20977" fill="none" extrusionOk="0">
                                        <a:moveTo>
                                          <a:pt x="0" y="20977"/>
                                        </a:moveTo>
                                        <a:lnTo>
                                          <a:pt x="333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8" name="Google Shape;5178;p74">
                                    <a:extLst>
                                      <a:ext uri="{FF2B5EF4-FFF2-40B4-BE49-F238E27FC236}">
                                        <a16:creationId xmlns:a16="http://schemas.microsoft.com/office/drawing/2014/main" id="{DFAB64AA-4199-44B4-B636-7CADDEBF645B}"/>
                                      </a:ext>
                                    </a:extLst>
                                  </p:cNvPr>
                                  <p:cNvSpPr/>
                                  <p:nvPr/>
                                </p:nvSpPr>
                                <p:spPr>
                                  <a:xfrm>
                                    <a:off x="4846991" y="3818263"/>
                                    <a:ext cx="74025" cy="146242"/>
                                  </a:xfrm>
                                  <a:custGeom>
                                    <a:avLst/>
                                    <a:gdLst/>
                                    <a:ahLst/>
                                    <a:cxnLst/>
                                    <a:rect l="l" t="t" r="r" b="b"/>
                                    <a:pathLst>
                                      <a:path w="9412" h="18594" fill="none" extrusionOk="0">
                                        <a:moveTo>
                                          <a:pt x="0" y="18593"/>
                                        </a:moveTo>
                                        <a:lnTo>
                                          <a:pt x="941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9" name="Google Shape;5179;p74">
                                    <a:extLst>
                                      <a:ext uri="{FF2B5EF4-FFF2-40B4-BE49-F238E27FC236}">
                                        <a16:creationId xmlns:a16="http://schemas.microsoft.com/office/drawing/2014/main" id="{0BD946D3-5547-49A4-9854-B5FD307A47EF}"/>
                                      </a:ext>
                                    </a:extLst>
                                  </p:cNvPr>
                                  <p:cNvSpPr/>
                                  <p:nvPr/>
                                </p:nvSpPr>
                                <p:spPr>
                                  <a:xfrm>
                                    <a:off x="4927191" y="3823305"/>
                                    <a:ext cx="22368" cy="129497"/>
                                  </a:xfrm>
                                  <a:custGeom>
                                    <a:avLst/>
                                    <a:gdLst/>
                                    <a:ahLst/>
                                    <a:cxnLst/>
                                    <a:rect l="l" t="t" r="r" b="b"/>
                                    <a:pathLst>
                                      <a:path w="2844" h="16465" fill="none" extrusionOk="0">
                                        <a:moveTo>
                                          <a:pt x="1" y="1"/>
                                        </a:moveTo>
                                        <a:lnTo>
                                          <a:pt x="2843" y="1646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640" name="Google Shape;5180;p74">
                                    <a:extLst>
                                      <a:ext uri="{FF2B5EF4-FFF2-40B4-BE49-F238E27FC236}">
                                        <a16:creationId xmlns:a16="http://schemas.microsoft.com/office/drawing/2014/main" id="{1DDA6688-E26F-4DF0-93E8-0002E400E7F2}"/>
                                      </a:ext>
                                    </a:extLst>
                                  </p:cNvPr>
                                  <p:cNvGrpSpPr/>
                                  <p:nvPr/>
                                </p:nvGrpSpPr>
                                <p:grpSpPr>
                                  <a:xfrm>
                                    <a:off x="4579164" y="3203653"/>
                                    <a:ext cx="1244833" cy="1020397"/>
                                    <a:chOff x="4579164" y="3203653"/>
                                    <a:chExt cx="1244833" cy="1020397"/>
                                  </a:xfrm>
                                </p:grpSpPr>
                                <p:sp>
                                  <p:nvSpPr>
                                    <p:cNvPr id="641" name="Google Shape;5181;p74">
                                      <a:extLst>
                                        <a:ext uri="{FF2B5EF4-FFF2-40B4-BE49-F238E27FC236}">
                                          <a16:creationId xmlns:a16="http://schemas.microsoft.com/office/drawing/2014/main" id="{5B95DDAC-FEA7-44F1-92F0-B1B404065F97}"/>
                                        </a:ext>
                                      </a:extLst>
                                    </p:cNvPr>
                                    <p:cNvSpPr/>
                                    <p:nvPr/>
                                  </p:nvSpPr>
                                  <p:spPr>
                                    <a:xfrm>
                                      <a:off x="4579164" y="3652241"/>
                                      <a:ext cx="422626" cy="571809"/>
                                    </a:xfrm>
                                    <a:custGeom>
                                      <a:avLst/>
                                      <a:gdLst/>
                                      <a:ahLst/>
                                      <a:cxnLst/>
                                      <a:rect l="l" t="t" r="r" b="b"/>
                                      <a:pathLst>
                                        <a:path w="53735" h="72703" fill="none" extrusionOk="0">
                                          <a:moveTo>
                                            <a:pt x="27593" y="71880"/>
                                          </a:moveTo>
                                          <a:lnTo>
                                            <a:pt x="23771" y="58694"/>
                                          </a:lnTo>
                                          <a:lnTo>
                                            <a:pt x="22936" y="46731"/>
                                          </a:lnTo>
                                          <a:lnTo>
                                            <a:pt x="19972" y="37380"/>
                                          </a:lnTo>
                                          <a:lnTo>
                                            <a:pt x="11674" y="32686"/>
                                          </a:lnTo>
                                          <a:lnTo>
                                            <a:pt x="1" y="27001"/>
                                          </a:lnTo>
                                          <a:lnTo>
                                            <a:pt x="1392" y="10610"/>
                                          </a:lnTo>
                                          <a:lnTo>
                                            <a:pt x="17517" y="1"/>
                                          </a:lnTo>
                                          <a:lnTo>
                                            <a:pt x="29747" y="5384"/>
                                          </a:lnTo>
                                          <a:lnTo>
                                            <a:pt x="43827" y="21291"/>
                                          </a:lnTo>
                                          <a:lnTo>
                                            <a:pt x="49343" y="27122"/>
                                          </a:lnTo>
                                          <a:lnTo>
                                            <a:pt x="53735" y="25815"/>
                                          </a:lnTo>
                                          <a:lnTo>
                                            <a:pt x="50347" y="35940"/>
                                          </a:lnTo>
                                          <a:lnTo>
                                            <a:pt x="47093" y="38214"/>
                                          </a:lnTo>
                                          <a:lnTo>
                                            <a:pt x="44069" y="44275"/>
                                          </a:lnTo>
                                          <a:lnTo>
                                            <a:pt x="45073" y="51944"/>
                                          </a:lnTo>
                                          <a:lnTo>
                                            <a:pt x="42170" y="55694"/>
                                          </a:lnTo>
                                          <a:lnTo>
                                            <a:pt x="38227" y="66025"/>
                                          </a:lnTo>
                                          <a:lnTo>
                                            <a:pt x="27593" y="727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2" name="Google Shape;5182;p74">
                                      <a:extLst>
                                        <a:ext uri="{FF2B5EF4-FFF2-40B4-BE49-F238E27FC236}">
                                          <a16:creationId xmlns:a16="http://schemas.microsoft.com/office/drawing/2014/main" id="{5346C20E-9040-4BA8-9A6F-CB48B2C49C87}"/>
                                        </a:ext>
                                      </a:extLst>
                                    </p:cNvPr>
                                    <p:cNvSpPr/>
                                    <p:nvPr/>
                                  </p:nvSpPr>
                                  <p:spPr>
                                    <a:xfrm>
                                      <a:off x="4617986" y="3203653"/>
                                      <a:ext cx="1206011" cy="684357"/>
                                    </a:xfrm>
                                    <a:custGeom>
                                      <a:avLst/>
                                      <a:gdLst/>
                                      <a:ahLst/>
                                      <a:cxnLst/>
                                      <a:rect l="l" t="t" r="r" b="b"/>
                                      <a:pathLst>
                                        <a:path w="153339" h="87013" fill="none" extrusionOk="0">
                                          <a:moveTo>
                                            <a:pt x="24811" y="62214"/>
                                          </a:moveTo>
                                          <a:lnTo>
                                            <a:pt x="34452" y="66980"/>
                                          </a:lnTo>
                                          <a:lnTo>
                                            <a:pt x="37549" y="69920"/>
                                          </a:lnTo>
                                          <a:lnTo>
                                            <a:pt x="41274" y="77698"/>
                                          </a:lnTo>
                                          <a:lnTo>
                                            <a:pt x="46270" y="79222"/>
                                          </a:lnTo>
                                          <a:lnTo>
                                            <a:pt x="55899" y="72775"/>
                                          </a:lnTo>
                                          <a:lnTo>
                                            <a:pt x="52645" y="69085"/>
                                          </a:lnTo>
                                          <a:lnTo>
                                            <a:pt x="48291" y="70234"/>
                                          </a:lnTo>
                                          <a:lnTo>
                                            <a:pt x="46585" y="64634"/>
                                          </a:lnTo>
                                          <a:lnTo>
                                            <a:pt x="48774" y="66097"/>
                                          </a:lnTo>
                                          <a:lnTo>
                                            <a:pt x="59698" y="70234"/>
                                          </a:lnTo>
                                          <a:lnTo>
                                            <a:pt x="65988" y="72279"/>
                                          </a:lnTo>
                                          <a:lnTo>
                                            <a:pt x="66315" y="75944"/>
                                          </a:lnTo>
                                          <a:lnTo>
                                            <a:pt x="70960" y="87013"/>
                                          </a:lnTo>
                                          <a:lnTo>
                                            <a:pt x="76573" y="75944"/>
                                          </a:lnTo>
                                          <a:lnTo>
                                            <a:pt x="80831" y="72932"/>
                                          </a:lnTo>
                                          <a:lnTo>
                                            <a:pt x="86069" y="78146"/>
                                          </a:lnTo>
                                          <a:lnTo>
                                            <a:pt x="88355" y="83928"/>
                                          </a:lnTo>
                                          <a:lnTo>
                                            <a:pt x="94633" y="84037"/>
                                          </a:lnTo>
                                          <a:lnTo>
                                            <a:pt x="94270" y="74299"/>
                                          </a:lnTo>
                                          <a:lnTo>
                                            <a:pt x="100936" y="72690"/>
                                          </a:lnTo>
                                          <a:lnTo>
                                            <a:pt x="106682" y="64307"/>
                                          </a:lnTo>
                                          <a:lnTo>
                                            <a:pt x="106319" y="56553"/>
                                          </a:lnTo>
                                          <a:lnTo>
                                            <a:pt x="103416" y="54690"/>
                                          </a:lnTo>
                                          <a:lnTo>
                                            <a:pt x="106827" y="53105"/>
                                          </a:lnTo>
                                          <a:lnTo>
                                            <a:pt x="120194" y="45339"/>
                                          </a:lnTo>
                                          <a:lnTo>
                                            <a:pt x="122528" y="36859"/>
                                          </a:lnTo>
                                          <a:lnTo>
                                            <a:pt x="118851" y="35493"/>
                                          </a:lnTo>
                                          <a:lnTo>
                                            <a:pt x="125093" y="28464"/>
                                          </a:lnTo>
                                          <a:lnTo>
                                            <a:pt x="148536" y="25972"/>
                                          </a:lnTo>
                                          <a:lnTo>
                                            <a:pt x="153339" y="12255"/>
                                          </a:lnTo>
                                          <a:lnTo>
                                            <a:pt x="125468" y="6255"/>
                                          </a:lnTo>
                                          <a:lnTo>
                                            <a:pt x="101758" y="5432"/>
                                          </a:lnTo>
                                          <a:lnTo>
                                            <a:pt x="85016" y="1"/>
                                          </a:lnTo>
                                          <a:lnTo>
                                            <a:pt x="60532" y="12255"/>
                                          </a:lnTo>
                                          <a:lnTo>
                                            <a:pt x="39714" y="20214"/>
                                          </a:lnTo>
                                          <a:lnTo>
                                            <a:pt x="35444" y="13089"/>
                                          </a:lnTo>
                                          <a:lnTo>
                                            <a:pt x="22186" y="13464"/>
                                          </a:lnTo>
                                          <a:lnTo>
                                            <a:pt x="15291" y="21351"/>
                                          </a:lnTo>
                                          <a:lnTo>
                                            <a:pt x="11831" y="27484"/>
                                          </a:lnTo>
                                          <a:lnTo>
                                            <a:pt x="21581" y="26614"/>
                                          </a:lnTo>
                                          <a:lnTo>
                                            <a:pt x="24532" y="19561"/>
                                          </a:lnTo>
                                          <a:lnTo>
                                            <a:pt x="29480" y="22694"/>
                                          </a:lnTo>
                                          <a:lnTo>
                                            <a:pt x="24811" y="32964"/>
                                          </a:lnTo>
                                          <a:lnTo>
                                            <a:pt x="20262" y="35541"/>
                                          </a:lnTo>
                                          <a:lnTo>
                                            <a:pt x="15569" y="31368"/>
                                          </a:lnTo>
                                          <a:lnTo>
                                            <a:pt x="15061" y="35650"/>
                                          </a:lnTo>
                                          <a:lnTo>
                                            <a:pt x="11057" y="37924"/>
                                          </a:lnTo>
                                          <a:lnTo>
                                            <a:pt x="6024" y="43089"/>
                                          </a:lnTo>
                                          <a:lnTo>
                                            <a:pt x="6387" y="49210"/>
                                          </a:lnTo>
                                          <a:lnTo>
                                            <a:pt x="992" y="49210"/>
                                          </a:lnTo>
                                          <a:lnTo>
                                            <a:pt x="0" y="52198"/>
                                          </a:lnTo>
                                          <a:lnTo>
                                            <a:pt x="835" y="57037"/>
                                          </a:lnTo>
                                          <a:lnTo>
                                            <a:pt x="6726" y="55198"/>
                                          </a:lnTo>
                                          <a:lnTo>
                                            <a:pt x="10924" y="50069"/>
                                          </a:lnTo>
                                          <a:lnTo>
                                            <a:pt x="16367" y="50686"/>
                                          </a:lnTo>
                                          <a:lnTo>
                                            <a:pt x="18049" y="46670"/>
                                          </a:lnTo>
                                          <a:lnTo>
                                            <a:pt x="23093" y="54363"/>
                                          </a:lnTo>
                                          <a:lnTo>
                                            <a:pt x="26528" y="56105"/>
                                          </a:lnTo>
                                          <a:lnTo>
                                            <a:pt x="26734" y="52210"/>
                                          </a:lnTo>
                                          <a:lnTo>
                                            <a:pt x="33835" y="47069"/>
                                          </a:lnTo>
                                          <a:lnTo>
                                            <a:pt x="38069" y="49488"/>
                                          </a:lnTo>
                                          <a:lnTo>
                                            <a:pt x="36278" y="53045"/>
                                          </a:lnTo>
                                          <a:lnTo>
                                            <a:pt x="28343" y="55392"/>
                                          </a:lnTo>
                                          <a:cubicBezTo>
                                            <a:pt x="28343" y="55392"/>
                                            <a:pt x="31041" y="58888"/>
                                            <a:pt x="31319" y="58984"/>
                                          </a:cubicBezTo>
                                          <a:cubicBezTo>
                                            <a:pt x="31597" y="59069"/>
                                            <a:pt x="36278" y="58150"/>
                                            <a:pt x="36278" y="58150"/>
                                          </a:cubicBezTo>
                                          <a:lnTo>
                                            <a:pt x="35456" y="61948"/>
                                          </a:lnTo>
                                          <a:lnTo>
                                            <a:pt x="30920" y="63255"/>
                                          </a:lnTo>
                                          <a:lnTo>
                                            <a:pt x="24823" y="621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3" name="Google Shape;5183;p74">
                                      <a:extLst>
                                        <a:ext uri="{FF2B5EF4-FFF2-40B4-BE49-F238E27FC236}">
                                          <a16:creationId xmlns:a16="http://schemas.microsoft.com/office/drawing/2014/main" id="{01BC409D-365C-4779-B4C4-54DF65E96C37}"/>
                                        </a:ext>
                                      </a:extLst>
                                    </p:cNvPr>
                                    <p:cNvSpPr/>
                                    <p:nvPr/>
                                  </p:nvSpPr>
                                  <p:spPr>
                                    <a:xfrm>
                                      <a:off x="4906356" y="3466721"/>
                                      <a:ext cx="194289" cy="358880"/>
                                    </a:xfrm>
                                    <a:custGeom>
                                      <a:avLst/>
                                      <a:gdLst/>
                                      <a:ahLst/>
                                      <a:cxnLst/>
                                      <a:rect l="l" t="t" r="r" b="b"/>
                                      <a:pathLst>
                                        <a:path w="24703" h="45630" fill="none" extrusionOk="0">
                                          <a:moveTo>
                                            <a:pt x="8396" y="39968"/>
                                          </a:moveTo>
                                          <a:lnTo>
                                            <a:pt x="9835" y="45629"/>
                                          </a:lnTo>
                                          <a:lnTo>
                                            <a:pt x="11626" y="36786"/>
                                          </a:lnTo>
                                          <a:lnTo>
                                            <a:pt x="5492" y="30218"/>
                                          </a:lnTo>
                                          <a:lnTo>
                                            <a:pt x="1" y="25016"/>
                                          </a:lnTo>
                                          <a:lnTo>
                                            <a:pt x="1392" y="16040"/>
                                          </a:lnTo>
                                          <a:lnTo>
                                            <a:pt x="24702" y="15206"/>
                                          </a:lnTo>
                                          <a:lnTo>
                                            <a:pt x="647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4" name="Google Shape;5184;p74">
                                      <a:extLst>
                                        <a:ext uri="{FF2B5EF4-FFF2-40B4-BE49-F238E27FC236}">
                                          <a16:creationId xmlns:a16="http://schemas.microsoft.com/office/drawing/2014/main" id="{F7586330-7AB5-474D-92EA-4CA2844E5414}"/>
                                        </a:ext>
                                      </a:extLst>
                                    </p:cNvPr>
                                    <p:cNvSpPr/>
                                    <p:nvPr/>
                                  </p:nvSpPr>
                                  <p:spPr>
                                    <a:xfrm>
                                      <a:off x="4972383" y="3756043"/>
                                      <a:ext cx="25412" cy="25026"/>
                                    </a:xfrm>
                                    <a:custGeom>
                                      <a:avLst/>
                                      <a:gdLst/>
                                      <a:ahLst/>
                                      <a:cxnLst/>
                                      <a:rect l="l" t="t" r="r" b="b"/>
                                      <a:pathLst>
                                        <a:path w="3231" h="3182" fill="none" extrusionOk="0">
                                          <a:moveTo>
                                            <a:pt x="1" y="3182"/>
                                          </a:moveTo>
                                          <a:lnTo>
                                            <a:pt x="323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grpSp>
                        <p:sp>
                          <p:nvSpPr>
                            <p:cNvPr id="610" name="Google Shape;5185;p74">
                              <a:extLst>
                                <a:ext uri="{FF2B5EF4-FFF2-40B4-BE49-F238E27FC236}">
                                  <a16:creationId xmlns:a16="http://schemas.microsoft.com/office/drawing/2014/main" id="{B0A1F61F-B8B3-4C52-ADC0-B9ABCB736D29}"/>
                                </a:ext>
                              </a:extLst>
                            </p:cNvPr>
                            <p:cNvSpPr/>
                            <p:nvPr/>
                          </p:nvSpPr>
                          <p:spPr>
                            <a:xfrm>
                              <a:off x="4890375" y="3688019"/>
                              <a:ext cx="5144" cy="43769"/>
                            </a:xfrm>
                            <a:custGeom>
                              <a:avLst/>
                              <a:gdLst/>
                              <a:ahLst/>
                              <a:cxnLst/>
                              <a:rect l="l" t="t" r="r" b="b"/>
                              <a:pathLst>
                                <a:path w="654" h="5565" fill="none" extrusionOk="0">
                                  <a:moveTo>
                                    <a:pt x="653" y="0"/>
                                  </a:moveTo>
                                  <a:lnTo>
                                    <a:pt x="0" y="556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1" name="Google Shape;5186;p74">
                              <a:extLst>
                                <a:ext uri="{FF2B5EF4-FFF2-40B4-BE49-F238E27FC236}">
                                  <a16:creationId xmlns:a16="http://schemas.microsoft.com/office/drawing/2014/main" id="{96FC5481-3059-49B8-8699-28576F01125F}"/>
                                </a:ext>
                              </a:extLst>
                            </p:cNvPr>
                            <p:cNvSpPr/>
                            <p:nvPr/>
                          </p:nvSpPr>
                          <p:spPr>
                            <a:xfrm>
                              <a:off x="4899317" y="3688019"/>
                              <a:ext cx="54048" cy="20174"/>
                            </a:xfrm>
                            <a:custGeom>
                              <a:avLst/>
                              <a:gdLst/>
                              <a:ahLst/>
                              <a:cxnLst/>
                              <a:rect l="l" t="t" r="r" b="b"/>
                              <a:pathLst>
                                <a:path w="6872" h="2565" fill="none" extrusionOk="0">
                                  <a:moveTo>
                                    <a:pt x="0" y="0"/>
                                  </a:moveTo>
                                  <a:lnTo>
                                    <a:pt x="6871" y="256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2" name="Google Shape;5187;p74">
                              <a:extLst>
                                <a:ext uri="{FF2B5EF4-FFF2-40B4-BE49-F238E27FC236}">
                                  <a16:creationId xmlns:a16="http://schemas.microsoft.com/office/drawing/2014/main" id="{87394413-C5C0-4C96-890A-502E69DDDEF9}"/>
                                </a:ext>
                              </a:extLst>
                            </p:cNvPr>
                            <p:cNvSpPr/>
                            <p:nvPr/>
                          </p:nvSpPr>
                          <p:spPr>
                            <a:xfrm>
                              <a:off x="4862690" y="3700571"/>
                              <a:ext cx="27693" cy="31216"/>
                            </a:xfrm>
                            <a:custGeom>
                              <a:avLst/>
                              <a:gdLst/>
                              <a:ahLst/>
                              <a:cxnLst/>
                              <a:rect l="l" t="t" r="r" b="b"/>
                              <a:pathLst>
                                <a:path w="3521" h="3969" fill="none" extrusionOk="0">
                                  <a:moveTo>
                                    <a:pt x="0" y="1"/>
                                  </a:moveTo>
                                  <a:lnTo>
                                    <a:pt x="3520" y="39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sp>
                      <p:nvSpPr>
                        <p:cNvPr id="599" name="Google Shape;5188;p74">
                          <a:extLst>
                            <a:ext uri="{FF2B5EF4-FFF2-40B4-BE49-F238E27FC236}">
                              <a16:creationId xmlns:a16="http://schemas.microsoft.com/office/drawing/2014/main" id="{44CECF43-A1E3-46E3-9513-A4FAC385A72B}"/>
                            </a:ext>
                          </a:extLst>
                        </p:cNvPr>
                        <p:cNvSpPr/>
                        <p:nvPr/>
                      </p:nvSpPr>
                      <p:spPr>
                        <a:xfrm>
                          <a:off x="4953924" y="3297081"/>
                          <a:ext cx="146053" cy="168122"/>
                        </a:xfrm>
                        <a:custGeom>
                          <a:avLst/>
                          <a:gdLst/>
                          <a:ahLst/>
                          <a:cxnLst/>
                          <a:rect l="l" t="t" r="r" b="b"/>
                          <a:pathLst>
                            <a:path w="18570" h="21376" fill="none" extrusionOk="0">
                              <a:moveTo>
                                <a:pt x="1" y="21376"/>
                              </a:moveTo>
                              <a:lnTo>
                                <a:pt x="1856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grpSp>
          </p:grpSp>
          <p:grpSp>
            <p:nvGrpSpPr>
              <p:cNvPr id="227" name="Google Shape;5189;p74">
                <a:extLst>
                  <a:ext uri="{FF2B5EF4-FFF2-40B4-BE49-F238E27FC236}">
                    <a16:creationId xmlns:a16="http://schemas.microsoft.com/office/drawing/2014/main" id="{EE3E8E8A-FBF8-429F-92E3-B23FCBCE4430}"/>
                  </a:ext>
                </a:extLst>
              </p:cNvPr>
              <p:cNvGrpSpPr/>
              <p:nvPr/>
            </p:nvGrpSpPr>
            <p:grpSpPr>
              <a:xfrm>
                <a:off x="4595437" y="3598775"/>
                <a:ext cx="37776" cy="32451"/>
                <a:chOff x="4595437" y="3598775"/>
                <a:chExt cx="37776" cy="32451"/>
              </a:xfrm>
            </p:grpSpPr>
            <p:sp>
              <p:nvSpPr>
                <p:cNvPr id="542" name="Google Shape;5190;p74">
                  <a:extLst>
                    <a:ext uri="{FF2B5EF4-FFF2-40B4-BE49-F238E27FC236}">
                      <a16:creationId xmlns:a16="http://schemas.microsoft.com/office/drawing/2014/main" id="{C01F615C-5568-4C85-BF24-A0D28EF5D7BE}"/>
                    </a:ext>
                  </a:extLst>
                </p:cNvPr>
                <p:cNvSpPr/>
                <p:nvPr/>
              </p:nvSpPr>
              <p:spPr>
                <a:xfrm>
                  <a:off x="4595437" y="3598775"/>
                  <a:ext cx="37776" cy="32451"/>
                </a:xfrm>
                <a:custGeom>
                  <a:avLst/>
                  <a:gdLst/>
                  <a:ahLst/>
                  <a:cxnLst/>
                  <a:rect l="l" t="t" r="r" b="b"/>
                  <a:pathLst>
                    <a:path w="4803" h="4126" extrusionOk="0">
                      <a:moveTo>
                        <a:pt x="2730" y="0"/>
                      </a:moveTo>
                      <a:cubicBezTo>
                        <a:pt x="2226" y="0"/>
                        <a:pt x="1712" y="187"/>
                        <a:pt x="1295" y="605"/>
                      </a:cubicBezTo>
                      <a:cubicBezTo>
                        <a:pt x="0" y="1900"/>
                        <a:pt x="920" y="4125"/>
                        <a:pt x="2758"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3" name="Google Shape;5191;p74">
                  <a:extLst>
                    <a:ext uri="{FF2B5EF4-FFF2-40B4-BE49-F238E27FC236}">
                      <a16:creationId xmlns:a16="http://schemas.microsoft.com/office/drawing/2014/main" id="{7588F990-3224-4BC3-9241-07A76E6F2B9A}"/>
                    </a:ext>
                  </a:extLst>
                </p:cNvPr>
                <p:cNvSpPr/>
                <p:nvPr/>
              </p:nvSpPr>
              <p:spPr>
                <a:xfrm>
                  <a:off x="4610561" y="3608480"/>
                  <a:ext cx="13040" cy="13040"/>
                </a:xfrm>
                <a:custGeom>
                  <a:avLst/>
                  <a:gdLst/>
                  <a:ahLst/>
                  <a:cxnLst/>
                  <a:rect l="l" t="t" r="r" b="b"/>
                  <a:pathLst>
                    <a:path w="1658" h="1658" extrusionOk="0">
                      <a:moveTo>
                        <a:pt x="835" y="0"/>
                      </a:moveTo>
                      <a:cubicBezTo>
                        <a:pt x="376" y="0"/>
                        <a:pt x="1" y="375"/>
                        <a:pt x="1" y="835"/>
                      </a:cubicBezTo>
                      <a:cubicBezTo>
                        <a:pt x="1" y="1283"/>
                        <a:pt x="376" y="1658"/>
                        <a:pt x="835" y="1658"/>
                      </a:cubicBezTo>
                      <a:cubicBezTo>
                        <a:pt x="1283" y="1658"/>
                        <a:pt x="1658" y="1283"/>
                        <a:pt x="1658" y="835"/>
                      </a:cubicBezTo>
                      <a:cubicBezTo>
                        <a:pt x="1658" y="375"/>
                        <a:pt x="1283" y="0"/>
                        <a:pt x="83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28" name="Google Shape;5192;p74">
                <a:extLst>
                  <a:ext uri="{FF2B5EF4-FFF2-40B4-BE49-F238E27FC236}">
                    <a16:creationId xmlns:a16="http://schemas.microsoft.com/office/drawing/2014/main" id="{1822DC04-CCBA-47A2-B40B-79D63054A8DF}"/>
                  </a:ext>
                </a:extLst>
              </p:cNvPr>
              <p:cNvGrpSpPr/>
              <p:nvPr/>
            </p:nvGrpSpPr>
            <p:grpSpPr>
              <a:xfrm>
                <a:off x="4641864" y="3524443"/>
                <a:ext cx="37776" cy="32380"/>
                <a:chOff x="4641864" y="3524443"/>
                <a:chExt cx="37776" cy="32380"/>
              </a:xfrm>
            </p:grpSpPr>
            <p:sp>
              <p:nvSpPr>
                <p:cNvPr id="540" name="Google Shape;5193;p74">
                  <a:extLst>
                    <a:ext uri="{FF2B5EF4-FFF2-40B4-BE49-F238E27FC236}">
                      <a16:creationId xmlns:a16="http://schemas.microsoft.com/office/drawing/2014/main" id="{574142F2-76A5-4136-A808-831A8B1FB702}"/>
                    </a:ext>
                  </a:extLst>
                </p:cNvPr>
                <p:cNvSpPr/>
                <p:nvPr/>
              </p:nvSpPr>
              <p:spPr>
                <a:xfrm>
                  <a:off x="4641864" y="3524443"/>
                  <a:ext cx="37776" cy="32380"/>
                </a:xfrm>
                <a:custGeom>
                  <a:avLst/>
                  <a:gdLst/>
                  <a:ahLst/>
                  <a:cxnLst/>
                  <a:rect l="l" t="t" r="r" b="b"/>
                  <a:pathLst>
                    <a:path w="4803" h="4117" extrusionOk="0">
                      <a:moveTo>
                        <a:pt x="2737" y="1"/>
                      </a:moveTo>
                      <a:cubicBezTo>
                        <a:pt x="2231" y="1"/>
                        <a:pt x="1715" y="189"/>
                        <a:pt x="1295" y="609"/>
                      </a:cubicBezTo>
                      <a:cubicBezTo>
                        <a:pt x="0" y="1903"/>
                        <a:pt x="908" y="4117"/>
                        <a:pt x="2746" y="4117"/>
                      </a:cubicBezTo>
                      <a:cubicBezTo>
                        <a:pt x="3884" y="4117"/>
                        <a:pt x="4803" y="3197"/>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1" name="Google Shape;5194;p74">
                  <a:extLst>
                    <a:ext uri="{FF2B5EF4-FFF2-40B4-BE49-F238E27FC236}">
                      <a16:creationId xmlns:a16="http://schemas.microsoft.com/office/drawing/2014/main" id="{E748FFEE-14EC-4ECA-9593-0D2FF7FD4042}"/>
                    </a:ext>
                  </a:extLst>
                </p:cNvPr>
                <p:cNvSpPr/>
                <p:nvPr/>
              </p:nvSpPr>
              <p:spPr>
                <a:xfrm>
                  <a:off x="4656988" y="3534077"/>
                  <a:ext cx="13048" cy="13040"/>
                </a:xfrm>
                <a:custGeom>
                  <a:avLst/>
                  <a:gdLst/>
                  <a:ahLst/>
                  <a:cxnLst/>
                  <a:rect l="l" t="t" r="r" b="b"/>
                  <a:pathLst>
                    <a:path w="1659" h="1658" extrusionOk="0">
                      <a:moveTo>
                        <a:pt x="823" y="1"/>
                      </a:moveTo>
                      <a:cubicBezTo>
                        <a:pt x="376" y="1"/>
                        <a:pt x="1" y="376"/>
                        <a:pt x="1" y="835"/>
                      </a:cubicBezTo>
                      <a:cubicBezTo>
                        <a:pt x="1" y="1295"/>
                        <a:pt x="376"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29" name="Google Shape;5195;p74">
                <a:extLst>
                  <a:ext uri="{FF2B5EF4-FFF2-40B4-BE49-F238E27FC236}">
                    <a16:creationId xmlns:a16="http://schemas.microsoft.com/office/drawing/2014/main" id="{82EA6507-31C6-4C37-82DD-E430F78108B0}"/>
                  </a:ext>
                </a:extLst>
              </p:cNvPr>
              <p:cNvGrpSpPr/>
              <p:nvPr/>
            </p:nvGrpSpPr>
            <p:grpSpPr>
              <a:xfrm>
                <a:off x="4648431" y="3893901"/>
                <a:ext cx="37776" cy="32357"/>
                <a:chOff x="4648431" y="3893901"/>
                <a:chExt cx="37776" cy="32357"/>
              </a:xfrm>
            </p:grpSpPr>
            <p:sp>
              <p:nvSpPr>
                <p:cNvPr id="538" name="Google Shape;5196;p74">
                  <a:extLst>
                    <a:ext uri="{FF2B5EF4-FFF2-40B4-BE49-F238E27FC236}">
                      <a16:creationId xmlns:a16="http://schemas.microsoft.com/office/drawing/2014/main" id="{2BB7B0FD-AE01-4E3C-AA27-7E4B0560F1AA}"/>
                    </a:ext>
                  </a:extLst>
                </p:cNvPr>
                <p:cNvSpPr/>
                <p:nvPr/>
              </p:nvSpPr>
              <p:spPr>
                <a:xfrm>
                  <a:off x="4648431" y="3893901"/>
                  <a:ext cx="37776" cy="32357"/>
                </a:xfrm>
                <a:custGeom>
                  <a:avLst/>
                  <a:gdLst/>
                  <a:ahLst/>
                  <a:cxnLst/>
                  <a:rect l="l" t="t" r="r" b="b"/>
                  <a:pathLst>
                    <a:path w="4803" h="4114" extrusionOk="0">
                      <a:moveTo>
                        <a:pt x="2732" y="0"/>
                      </a:moveTo>
                      <a:cubicBezTo>
                        <a:pt x="2227" y="0"/>
                        <a:pt x="1713" y="187"/>
                        <a:pt x="1295" y="605"/>
                      </a:cubicBezTo>
                      <a:cubicBezTo>
                        <a:pt x="0" y="1900"/>
                        <a:pt x="920" y="4113"/>
                        <a:pt x="2746" y="4113"/>
                      </a:cubicBezTo>
                      <a:cubicBezTo>
                        <a:pt x="3883" y="4113"/>
                        <a:pt x="4803" y="3194"/>
                        <a:pt x="4803" y="2057"/>
                      </a:cubicBezTo>
                      <a:cubicBezTo>
                        <a:pt x="4803" y="821"/>
                        <a:pt x="3788" y="0"/>
                        <a:pt x="273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9" name="Google Shape;5197;p74">
                  <a:extLst>
                    <a:ext uri="{FF2B5EF4-FFF2-40B4-BE49-F238E27FC236}">
                      <a16:creationId xmlns:a16="http://schemas.microsoft.com/office/drawing/2014/main" id="{60CA19C5-3916-4687-9C7C-FA0FE17965DB}"/>
                    </a:ext>
                  </a:extLst>
                </p:cNvPr>
                <p:cNvSpPr/>
                <p:nvPr/>
              </p:nvSpPr>
              <p:spPr>
                <a:xfrm>
                  <a:off x="4663556" y="3903606"/>
                  <a:ext cx="13040" cy="13040"/>
                </a:xfrm>
                <a:custGeom>
                  <a:avLst/>
                  <a:gdLst/>
                  <a:ahLst/>
                  <a:cxnLst/>
                  <a:rect l="l" t="t" r="r" b="b"/>
                  <a:pathLst>
                    <a:path w="1658" h="1658" extrusionOk="0">
                      <a:moveTo>
                        <a:pt x="823" y="0"/>
                      </a:moveTo>
                      <a:cubicBezTo>
                        <a:pt x="363" y="0"/>
                        <a:pt x="1" y="375"/>
                        <a:pt x="1" y="823"/>
                      </a:cubicBezTo>
                      <a:cubicBezTo>
                        <a:pt x="1" y="1283"/>
                        <a:pt x="363" y="1658"/>
                        <a:pt x="823" y="1658"/>
                      </a:cubicBezTo>
                      <a:cubicBezTo>
                        <a:pt x="1283" y="1658"/>
                        <a:pt x="1658" y="1283"/>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30" name="Google Shape;5198;p74">
                <a:extLst>
                  <a:ext uri="{FF2B5EF4-FFF2-40B4-BE49-F238E27FC236}">
                    <a16:creationId xmlns:a16="http://schemas.microsoft.com/office/drawing/2014/main" id="{DFBCD91C-EA8C-4DC5-8BC5-FAD33EC07CC9}"/>
                  </a:ext>
                </a:extLst>
              </p:cNvPr>
              <p:cNvGrpSpPr/>
              <p:nvPr/>
            </p:nvGrpSpPr>
            <p:grpSpPr>
              <a:xfrm>
                <a:off x="4567752" y="3722908"/>
                <a:ext cx="37870" cy="32380"/>
                <a:chOff x="4567752" y="3722908"/>
                <a:chExt cx="37870" cy="32380"/>
              </a:xfrm>
            </p:grpSpPr>
            <p:sp>
              <p:nvSpPr>
                <p:cNvPr id="536" name="Google Shape;5199;p74">
                  <a:extLst>
                    <a:ext uri="{FF2B5EF4-FFF2-40B4-BE49-F238E27FC236}">
                      <a16:creationId xmlns:a16="http://schemas.microsoft.com/office/drawing/2014/main" id="{075E7DD7-A287-4D5E-A928-C07799E5CF68}"/>
                    </a:ext>
                  </a:extLst>
                </p:cNvPr>
                <p:cNvSpPr/>
                <p:nvPr/>
              </p:nvSpPr>
              <p:spPr>
                <a:xfrm>
                  <a:off x="4567752" y="3722908"/>
                  <a:ext cx="37870" cy="32380"/>
                </a:xfrm>
                <a:custGeom>
                  <a:avLst/>
                  <a:gdLst/>
                  <a:ahLst/>
                  <a:cxnLst/>
                  <a:rect l="l" t="t" r="r" b="b"/>
                  <a:pathLst>
                    <a:path w="4815" h="4117" extrusionOk="0">
                      <a:moveTo>
                        <a:pt x="2749" y="1"/>
                      </a:moveTo>
                      <a:cubicBezTo>
                        <a:pt x="2243" y="1"/>
                        <a:pt x="1726" y="189"/>
                        <a:pt x="1307" y="609"/>
                      </a:cubicBezTo>
                      <a:cubicBezTo>
                        <a:pt x="0" y="1903"/>
                        <a:pt x="919" y="4117"/>
                        <a:pt x="2758" y="4117"/>
                      </a:cubicBezTo>
                      <a:cubicBezTo>
                        <a:pt x="3895" y="4117"/>
                        <a:pt x="4815" y="3197"/>
                        <a:pt x="4815" y="2060"/>
                      </a:cubicBezTo>
                      <a:cubicBezTo>
                        <a:pt x="4815" y="818"/>
                        <a:pt x="3804" y="1"/>
                        <a:pt x="2749"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7" name="Google Shape;5200;p74">
                  <a:extLst>
                    <a:ext uri="{FF2B5EF4-FFF2-40B4-BE49-F238E27FC236}">
                      <a16:creationId xmlns:a16="http://schemas.microsoft.com/office/drawing/2014/main" id="{206C0AA6-6352-4313-B891-C32B96309A88}"/>
                    </a:ext>
                  </a:extLst>
                </p:cNvPr>
                <p:cNvSpPr/>
                <p:nvPr/>
              </p:nvSpPr>
              <p:spPr>
                <a:xfrm>
                  <a:off x="4580690" y="3732543"/>
                  <a:ext cx="15227" cy="13064"/>
                </a:xfrm>
                <a:custGeom>
                  <a:avLst/>
                  <a:gdLst/>
                  <a:ahLst/>
                  <a:cxnLst/>
                  <a:rect l="l" t="t" r="r" b="b"/>
                  <a:pathLst>
                    <a:path w="1936" h="1661" extrusionOk="0">
                      <a:moveTo>
                        <a:pt x="1113" y="0"/>
                      </a:moveTo>
                      <a:cubicBezTo>
                        <a:pt x="375" y="0"/>
                        <a:pt x="0" y="896"/>
                        <a:pt x="520" y="1416"/>
                      </a:cubicBezTo>
                      <a:cubicBezTo>
                        <a:pt x="689" y="1585"/>
                        <a:pt x="898" y="1661"/>
                        <a:pt x="1103" y="1661"/>
                      </a:cubicBezTo>
                      <a:cubicBezTo>
                        <a:pt x="1528" y="1661"/>
                        <a:pt x="1936" y="1333"/>
                        <a:pt x="1936" y="835"/>
                      </a:cubicBezTo>
                      <a:cubicBezTo>
                        <a:pt x="1936" y="375"/>
                        <a:pt x="1573" y="0"/>
                        <a:pt x="1113"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31" name="Google Shape;5201;p74">
                <a:extLst>
                  <a:ext uri="{FF2B5EF4-FFF2-40B4-BE49-F238E27FC236}">
                    <a16:creationId xmlns:a16="http://schemas.microsoft.com/office/drawing/2014/main" id="{96BA4230-32C4-457A-B35D-65E34C63D036}"/>
                  </a:ext>
                </a:extLst>
              </p:cNvPr>
              <p:cNvGrpSpPr/>
              <p:nvPr/>
            </p:nvGrpSpPr>
            <p:grpSpPr>
              <a:xfrm>
                <a:off x="4617506" y="3652052"/>
                <a:ext cx="37783" cy="32357"/>
                <a:chOff x="4617506" y="3652052"/>
                <a:chExt cx="37783" cy="32357"/>
              </a:xfrm>
            </p:grpSpPr>
            <p:sp>
              <p:nvSpPr>
                <p:cNvPr id="534" name="Google Shape;5202;p74">
                  <a:extLst>
                    <a:ext uri="{FF2B5EF4-FFF2-40B4-BE49-F238E27FC236}">
                      <a16:creationId xmlns:a16="http://schemas.microsoft.com/office/drawing/2014/main" id="{4D998ABD-AD4E-40A6-8A03-E45FC0C1D9C8}"/>
                    </a:ext>
                  </a:extLst>
                </p:cNvPr>
                <p:cNvSpPr/>
                <p:nvPr/>
              </p:nvSpPr>
              <p:spPr>
                <a:xfrm>
                  <a:off x="4617506" y="3652052"/>
                  <a:ext cx="37783" cy="32357"/>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5" name="Google Shape;5203;p74">
                  <a:extLst>
                    <a:ext uri="{FF2B5EF4-FFF2-40B4-BE49-F238E27FC236}">
                      <a16:creationId xmlns:a16="http://schemas.microsoft.com/office/drawing/2014/main" id="{4FE2B6D2-40FF-4912-979F-0D23ADA633D3}"/>
                    </a:ext>
                  </a:extLst>
                </p:cNvPr>
                <p:cNvSpPr/>
                <p:nvPr/>
              </p:nvSpPr>
              <p:spPr>
                <a:xfrm>
                  <a:off x="4632638" y="3661758"/>
                  <a:ext cx="13040" cy="13040"/>
                </a:xfrm>
                <a:custGeom>
                  <a:avLst/>
                  <a:gdLst/>
                  <a:ahLst/>
                  <a:cxnLst/>
                  <a:rect l="l" t="t" r="r" b="b"/>
                  <a:pathLst>
                    <a:path w="1658" h="1658" extrusionOk="0">
                      <a:moveTo>
                        <a:pt x="823" y="1"/>
                      </a:moveTo>
                      <a:cubicBezTo>
                        <a:pt x="363" y="1"/>
                        <a:pt x="0" y="363"/>
                        <a:pt x="0" y="823"/>
                      </a:cubicBezTo>
                      <a:cubicBezTo>
                        <a:pt x="0" y="1283"/>
                        <a:pt x="363" y="1658"/>
                        <a:pt x="823" y="1658"/>
                      </a:cubicBezTo>
                      <a:cubicBezTo>
                        <a:pt x="1282" y="1658"/>
                        <a:pt x="1657" y="1283"/>
                        <a:pt x="1657" y="823"/>
                      </a:cubicBezTo>
                      <a:cubicBezTo>
                        <a:pt x="1657" y="363"/>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32" name="Google Shape;5204;p74">
                <a:extLst>
                  <a:ext uri="{FF2B5EF4-FFF2-40B4-BE49-F238E27FC236}">
                    <a16:creationId xmlns:a16="http://schemas.microsoft.com/office/drawing/2014/main" id="{53ECF1B2-C24D-49C6-8210-8A1950334FD3}"/>
                  </a:ext>
                </a:extLst>
              </p:cNvPr>
              <p:cNvGrpSpPr/>
              <p:nvPr/>
            </p:nvGrpSpPr>
            <p:grpSpPr>
              <a:xfrm>
                <a:off x="4739005" y="3554149"/>
                <a:ext cx="37870" cy="32357"/>
                <a:chOff x="4739005" y="3554149"/>
                <a:chExt cx="37870" cy="32357"/>
              </a:xfrm>
            </p:grpSpPr>
            <p:sp>
              <p:nvSpPr>
                <p:cNvPr id="532" name="Google Shape;5205;p74">
                  <a:extLst>
                    <a:ext uri="{FF2B5EF4-FFF2-40B4-BE49-F238E27FC236}">
                      <a16:creationId xmlns:a16="http://schemas.microsoft.com/office/drawing/2014/main" id="{4F7A6FE7-9CD9-427D-B944-E604CB0191A2}"/>
                    </a:ext>
                  </a:extLst>
                </p:cNvPr>
                <p:cNvSpPr/>
                <p:nvPr/>
              </p:nvSpPr>
              <p:spPr>
                <a:xfrm>
                  <a:off x="4739005" y="3554149"/>
                  <a:ext cx="37870" cy="32357"/>
                </a:xfrm>
                <a:custGeom>
                  <a:avLst/>
                  <a:gdLst/>
                  <a:ahLst/>
                  <a:cxnLst/>
                  <a:rect l="l" t="t" r="r" b="b"/>
                  <a:pathLst>
                    <a:path w="4815" h="4114" extrusionOk="0">
                      <a:moveTo>
                        <a:pt x="2744" y="1"/>
                      </a:moveTo>
                      <a:cubicBezTo>
                        <a:pt x="2239" y="1"/>
                        <a:pt x="1725" y="188"/>
                        <a:pt x="1307" y="606"/>
                      </a:cubicBezTo>
                      <a:cubicBezTo>
                        <a:pt x="0" y="1900"/>
                        <a:pt x="920" y="4114"/>
                        <a:pt x="2758" y="4114"/>
                      </a:cubicBezTo>
                      <a:cubicBezTo>
                        <a:pt x="3895" y="4114"/>
                        <a:pt x="4815" y="3195"/>
                        <a:pt x="4815" y="2058"/>
                      </a:cubicBezTo>
                      <a:cubicBezTo>
                        <a:pt x="4815" y="821"/>
                        <a:pt x="3801" y="1"/>
                        <a:pt x="2744"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3" name="Google Shape;5206;p74">
                  <a:extLst>
                    <a:ext uri="{FF2B5EF4-FFF2-40B4-BE49-F238E27FC236}">
                      <a16:creationId xmlns:a16="http://schemas.microsoft.com/office/drawing/2014/main" id="{9E4AB413-3491-45A2-A8E7-D27612D7EBA6}"/>
                    </a:ext>
                  </a:extLst>
                </p:cNvPr>
                <p:cNvSpPr/>
                <p:nvPr/>
              </p:nvSpPr>
              <p:spPr>
                <a:xfrm>
                  <a:off x="4751943" y="3563854"/>
                  <a:ext cx="15227" cy="13048"/>
                </a:xfrm>
                <a:custGeom>
                  <a:avLst/>
                  <a:gdLst/>
                  <a:ahLst/>
                  <a:cxnLst/>
                  <a:rect l="l" t="t" r="r" b="b"/>
                  <a:pathLst>
                    <a:path w="1936" h="1659" extrusionOk="0">
                      <a:moveTo>
                        <a:pt x="1113" y="1"/>
                      </a:moveTo>
                      <a:cubicBezTo>
                        <a:pt x="375" y="1"/>
                        <a:pt x="0" y="896"/>
                        <a:pt x="521" y="1416"/>
                      </a:cubicBezTo>
                      <a:cubicBezTo>
                        <a:pt x="692" y="1583"/>
                        <a:pt x="899" y="1658"/>
                        <a:pt x="1101" y="1658"/>
                      </a:cubicBezTo>
                      <a:cubicBezTo>
                        <a:pt x="1529" y="1658"/>
                        <a:pt x="1936" y="1324"/>
                        <a:pt x="1936" y="824"/>
                      </a:cubicBezTo>
                      <a:cubicBezTo>
                        <a:pt x="1936" y="364"/>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33" name="Google Shape;5207;p74">
                <a:extLst>
                  <a:ext uri="{FF2B5EF4-FFF2-40B4-BE49-F238E27FC236}">
                    <a16:creationId xmlns:a16="http://schemas.microsoft.com/office/drawing/2014/main" id="{60B5BD96-E72D-4EC1-A5D5-854A68077883}"/>
                  </a:ext>
                </a:extLst>
              </p:cNvPr>
              <p:cNvGrpSpPr/>
              <p:nvPr/>
            </p:nvGrpSpPr>
            <p:grpSpPr>
              <a:xfrm>
                <a:off x="4806557" y="3630258"/>
                <a:ext cx="37776" cy="32364"/>
                <a:chOff x="4806557" y="3630258"/>
                <a:chExt cx="37776" cy="32364"/>
              </a:xfrm>
            </p:grpSpPr>
            <p:sp>
              <p:nvSpPr>
                <p:cNvPr id="530" name="Google Shape;5208;p74">
                  <a:extLst>
                    <a:ext uri="{FF2B5EF4-FFF2-40B4-BE49-F238E27FC236}">
                      <a16:creationId xmlns:a16="http://schemas.microsoft.com/office/drawing/2014/main" id="{17889CD5-0F88-47FB-A26A-D0A69396C3EB}"/>
                    </a:ext>
                  </a:extLst>
                </p:cNvPr>
                <p:cNvSpPr/>
                <p:nvPr/>
              </p:nvSpPr>
              <p:spPr>
                <a:xfrm>
                  <a:off x="4806557" y="3630258"/>
                  <a:ext cx="37776" cy="32364"/>
                </a:xfrm>
                <a:custGeom>
                  <a:avLst/>
                  <a:gdLst/>
                  <a:ahLst/>
                  <a:cxnLst/>
                  <a:rect l="l" t="t" r="r" b="b"/>
                  <a:pathLst>
                    <a:path w="4803" h="4115" extrusionOk="0">
                      <a:moveTo>
                        <a:pt x="2732" y="1"/>
                      </a:moveTo>
                      <a:cubicBezTo>
                        <a:pt x="2227" y="1"/>
                        <a:pt x="1713" y="188"/>
                        <a:pt x="1294" y="606"/>
                      </a:cubicBezTo>
                      <a:cubicBezTo>
                        <a:pt x="0" y="1901"/>
                        <a:pt x="907" y="4114"/>
                        <a:pt x="2746" y="4114"/>
                      </a:cubicBezTo>
                      <a:cubicBezTo>
                        <a:pt x="3883" y="4114"/>
                        <a:pt x="4802" y="3195"/>
                        <a:pt x="4802" y="2058"/>
                      </a:cubicBezTo>
                      <a:cubicBezTo>
                        <a:pt x="4802" y="822"/>
                        <a:pt x="3788" y="1"/>
                        <a:pt x="2732"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1" name="Google Shape;5209;p74">
                  <a:extLst>
                    <a:ext uri="{FF2B5EF4-FFF2-40B4-BE49-F238E27FC236}">
                      <a16:creationId xmlns:a16="http://schemas.microsoft.com/office/drawing/2014/main" id="{28194CF4-262B-4322-9F0F-0D6EF00C8299}"/>
                    </a:ext>
                  </a:extLst>
                </p:cNvPr>
                <p:cNvSpPr/>
                <p:nvPr/>
              </p:nvSpPr>
              <p:spPr>
                <a:xfrm>
                  <a:off x="4819495" y="3639972"/>
                  <a:ext cx="15227" cy="13040"/>
                </a:xfrm>
                <a:custGeom>
                  <a:avLst/>
                  <a:gdLst/>
                  <a:ahLst/>
                  <a:cxnLst/>
                  <a:rect l="l" t="t" r="r" b="b"/>
                  <a:pathLst>
                    <a:path w="1936" h="1658" extrusionOk="0">
                      <a:moveTo>
                        <a:pt x="1113" y="0"/>
                      </a:moveTo>
                      <a:cubicBezTo>
                        <a:pt x="363" y="0"/>
                        <a:pt x="0" y="896"/>
                        <a:pt x="520" y="1416"/>
                      </a:cubicBezTo>
                      <a:cubicBezTo>
                        <a:pt x="687" y="1583"/>
                        <a:pt x="893" y="1657"/>
                        <a:pt x="1096" y="1657"/>
                      </a:cubicBezTo>
                      <a:cubicBezTo>
                        <a:pt x="1523" y="1657"/>
                        <a:pt x="1936" y="1324"/>
                        <a:pt x="1936" y="823"/>
                      </a:cubicBezTo>
                      <a:cubicBezTo>
                        <a:pt x="1936" y="363"/>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34" name="Google Shape;5210;p74">
                <a:extLst>
                  <a:ext uri="{FF2B5EF4-FFF2-40B4-BE49-F238E27FC236}">
                    <a16:creationId xmlns:a16="http://schemas.microsoft.com/office/drawing/2014/main" id="{69C5DB05-A4D3-4451-8185-4E3A191EC8CA}"/>
                  </a:ext>
                </a:extLst>
              </p:cNvPr>
              <p:cNvGrpSpPr/>
              <p:nvPr/>
            </p:nvGrpSpPr>
            <p:grpSpPr>
              <a:xfrm>
                <a:off x="4737007" y="4004357"/>
                <a:ext cx="37870" cy="32357"/>
                <a:chOff x="4737007" y="4004357"/>
                <a:chExt cx="37870" cy="32357"/>
              </a:xfrm>
            </p:grpSpPr>
            <p:sp>
              <p:nvSpPr>
                <p:cNvPr id="528" name="Google Shape;5211;p74">
                  <a:extLst>
                    <a:ext uri="{FF2B5EF4-FFF2-40B4-BE49-F238E27FC236}">
                      <a16:creationId xmlns:a16="http://schemas.microsoft.com/office/drawing/2014/main" id="{0D5E3664-D616-4BFE-8032-D6FD2B1CA54B}"/>
                    </a:ext>
                  </a:extLst>
                </p:cNvPr>
                <p:cNvSpPr/>
                <p:nvPr/>
              </p:nvSpPr>
              <p:spPr>
                <a:xfrm>
                  <a:off x="4737007" y="4004357"/>
                  <a:ext cx="37870" cy="32357"/>
                </a:xfrm>
                <a:custGeom>
                  <a:avLst/>
                  <a:gdLst/>
                  <a:ahLst/>
                  <a:cxnLst/>
                  <a:rect l="l" t="t" r="r" b="b"/>
                  <a:pathLst>
                    <a:path w="4815" h="4114" extrusionOk="0">
                      <a:moveTo>
                        <a:pt x="2740" y="0"/>
                      </a:moveTo>
                      <a:cubicBezTo>
                        <a:pt x="2234" y="0"/>
                        <a:pt x="1717" y="187"/>
                        <a:pt x="1295" y="606"/>
                      </a:cubicBezTo>
                      <a:cubicBezTo>
                        <a:pt x="0" y="1900"/>
                        <a:pt x="920" y="4114"/>
                        <a:pt x="2758" y="4114"/>
                      </a:cubicBezTo>
                      <a:cubicBezTo>
                        <a:pt x="3895" y="4114"/>
                        <a:pt x="4803" y="3194"/>
                        <a:pt x="4815" y="2057"/>
                      </a:cubicBezTo>
                      <a:cubicBezTo>
                        <a:pt x="4815" y="821"/>
                        <a:pt x="3801" y="0"/>
                        <a:pt x="2740"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9" name="Google Shape;5212;p74">
                  <a:extLst>
                    <a:ext uri="{FF2B5EF4-FFF2-40B4-BE49-F238E27FC236}">
                      <a16:creationId xmlns:a16="http://schemas.microsoft.com/office/drawing/2014/main" id="{86BCE968-C44E-43F1-8B98-42DD1AE179F3}"/>
                    </a:ext>
                  </a:extLst>
                </p:cNvPr>
                <p:cNvSpPr/>
                <p:nvPr/>
              </p:nvSpPr>
              <p:spPr>
                <a:xfrm>
                  <a:off x="4752131" y="4014062"/>
                  <a:ext cx="13040" cy="13048"/>
                </a:xfrm>
                <a:custGeom>
                  <a:avLst/>
                  <a:gdLst/>
                  <a:ahLst/>
                  <a:cxnLst/>
                  <a:rect l="l" t="t" r="r" b="b"/>
                  <a:pathLst>
                    <a:path w="1658" h="1659" extrusionOk="0">
                      <a:moveTo>
                        <a:pt x="835" y="1"/>
                      </a:moveTo>
                      <a:cubicBezTo>
                        <a:pt x="376" y="1"/>
                        <a:pt x="1" y="364"/>
                        <a:pt x="1" y="823"/>
                      </a:cubicBezTo>
                      <a:cubicBezTo>
                        <a:pt x="1" y="1283"/>
                        <a:pt x="376" y="1658"/>
                        <a:pt x="835" y="1658"/>
                      </a:cubicBezTo>
                      <a:cubicBezTo>
                        <a:pt x="1295" y="1658"/>
                        <a:pt x="1658" y="1283"/>
                        <a:pt x="1658" y="823"/>
                      </a:cubicBezTo>
                      <a:cubicBezTo>
                        <a:pt x="1658" y="364"/>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35" name="Google Shape;5213;p74">
                <a:extLst>
                  <a:ext uri="{FF2B5EF4-FFF2-40B4-BE49-F238E27FC236}">
                    <a16:creationId xmlns:a16="http://schemas.microsoft.com/office/drawing/2014/main" id="{701B8128-16D8-4B2D-B82B-27FC3504E94A}"/>
                  </a:ext>
                </a:extLst>
              </p:cNvPr>
              <p:cNvGrpSpPr/>
              <p:nvPr/>
            </p:nvGrpSpPr>
            <p:grpSpPr>
              <a:xfrm>
                <a:off x="4773634" y="4208627"/>
                <a:ext cx="37776" cy="32357"/>
                <a:chOff x="4773634" y="4208627"/>
                <a:chExt cx="37776" cy="32357"/>
              </a:xfrm>
            </p:grpSpPr>
            <p:sp>
              <p:nvSpPr>
                <p:cNvPr id="526" name="Google Shape;5214;p74">
                  <a:extLst>
                    <a:ext uri="{FF2B5EF4-FFF2-40B4-BE49-F238E27FC236}">
                      <a16:creationId xmlns:a16="http://schemas.microsoft.com/office/drawing/2014/main" id="{485773E1-618B-4FC6-BFFE-E4E0B82ADED8}"/>
                    </a:ext>
                  </a:extLst>
                </p:cNvPr>
                <p:cNvSpPr/>
                <p:nvPr/>
              </p:nvSpPr>
              <p:spPr>
                <a:xfrm>
                  <a:off x="4773634" y="4208627"/>
                  <a:ext cx="37776" cy="32357"/>
                </a:xfrm>
                <a:custGeom>
                  <a:avLst/>
                  <a:gdLst/>
                  <a:ahLst/>
                  <a:cxnLst/>
                  <a:rect l="l" t="t" r="r" b="b"/>
                  <a:pathLst>
                    <a:path w="4803" h="4114" extrusionOk="0">
                      <a:moveTo>
                        <a:pt x="2732" y="0"/>
                      </a:moveTo>
                      <a:cubicBezTo>
                        <a:pt x="2227" y="0"/>
                        <a:pt x="1713" y="187"/>
                        <a:pt x="1295" y="605"/>
                      </a:cubicBezTo>
                      <a:cubicBezTo>
                        <a:pt x="1" y="1900"/>
                        <a:pt x="920" y="4114"/>
                        <a:pt x="2746"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7" name="Google Shape;5215;p74">
                  <a:extLst>
                    <a:ext uri="{FF2B5EF4-FFF2-40B4-BE49-F238E27FC236}">
                      <a16:creationId xmlns:a16="http://schemas.microsoft.com/office/drawing/2014/main" id="{29A11C05-9FD3-4891-A057-3589DA023B84}"/>
                    </a:ext>
                  </a:extLst>
                </p:cNvPr>
                <p:cNvSpPr/>
                <p:nvPr/>
              </p:nvSpPr>
              <p:spPr>
                <a:xfrm>
                  <a:off x="4788664" y="4218332"/>
                  <a:ext cx="13048" cy="13040"/>
                </a:xfrm>
                <a:custGeom>
                  <a:avLst/>
                  <a:gdLst/>
                  <a:ahLst/>
                  <a:cxnLst/>
                  <a:rect l="l" t="t" r="r" b="b"/>
                  <a:pathLst>
                    <a:path w="1659"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36" name="Google Shape;5216;p74">
                <a:extLst>
                  <a:ext uri="{FF2B5EF4-FFF2-40B4-BE49-F238E27FC236}">
                    <a16:creationId xmlns:a16="http://schemas.microsoft.com/office/drawing/2014/main" id="{AF3DE943-2875-479C-8E91-F3FC9210C933}"/>
                  </a:ext>
                </a:extLst>
              </p:cNvPr>
              <p:cNvGrpSpPr/>
              <p:nvPr/>
            </p:nvGrpSpPr>
            <p:grpSpPr>
              <a:xfrm>
                <a:off x="4888282" y="4074764"/>
                <a:ext cx="37776" cy="32451"/>
                <a:chOff x="4888282" y="4074764"/>
                <a:chExt cx="37776" cy="32451"/>
              </a:xfrm>
            </p:grpSpPr>
            <p:sp>
              <p:nvSpPr>
                <p:cNvPr id="524" name="Google Shape;5217;p74">
                  <a:extLst>
                    <a:ext uri="{FF2B5EF4-FFF2-40B4-BE49-F238E27FC236}">
                      <a16:creationId xmlns:a16="http://schemas.microsoft.com/office/drawing/2014/main" id="{1B0E849D-917C-4074-A834-B7DB27A8DD3B}"/>
                    </a:ext>
                  </a:extLst>
                </p:cNvPr>
                <p:cNvSpPr/>
                <p:nvPr/>
              </p:nvSpPr>
              <p:spPr>
                <a:xfrm>
                  <a:off x="4888282" y="4074764"/>
                  <a:ext cx="37776" cy="32451"/>
                </a:xfrm>
                <a:custGeom>
                  <a:avLst/>
                  <a:gdLst/>
                  <a:ahLst/>
                  <a:cxnLst/>
                  <a:rect l="l" t="t" r="r" b="b"/>
                  <a:pathLst>
                    <a:path w="4803" h="4126" extrusionOk="0">
                      <a:moveTo>
                        <a:pt x="2730" y="0"/>
                      </a:moveTo>
                      <a:cubicBezTo>
                        <a:pt x="2226" y="0"/>
                        <a:pt x="1712" y="187"/>
                        <a:pt x="1294" y="605"/>
                      </a:cubicBezTo>
                      <a:cubicBezTo>
                        <a:pt x="0" y="1912"/>
                        <a:pt x="919" y="4125"/>
                        <a:pt x="2746" y="4125"/>
                      </a:cubicBezTo>
                      <a:cubicBezTo>
                        <a:pt x="3883" y="4125"/>
                        <a:pt x="4803" y="3206"/>
                        <a:pt x="4803" y="2069"/>
                      </a:cubicBezTo>
                      <a:cubicBezTo>
                        <a:pt x="4803" y="824"/>
                        <a:pt x="3787" y="0"/>
                        <a:pt x="2730"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5" name="Google Shape;5218;p74">
                  <a:extLst>
                    <a:ext uri="{FF2B5EF4-FFF2-40B4-BE49-F238E27FC236}">
                      <a16:creationId xmlns:a16="http://schemas.microsoft.com/office/drawing/2014/main" id="{B781F08F-4EED-409A-90A3-2BE2CB7B24FA}"/>
                    </a:ext>
                  </a:extLst>
                </p:cNvPr>
                <p:cNvSpPr/>
                <p:nvPr/>
              </p:nvSpPr>
              <p:spPr>
                <a:xfrm>
                  <a:off x="4901220" y="4084470"/>
                  <a:ext cx="15227" cy="13064"/>
                </a:xfrm>
                <a:custGeom>
                  <a:avLst/>
                  <a:gdLst/>
                  <a:ahLst/>
                  <a:cxnLst/>
                  <a:rect l="l" t="t" r="r" b="b"/>
                  <a:pathLst>
                    <a:path w="1936" h="1661" extrusionOk="0">
                      <a:moveTo>
                        <a:pt x="1101" y="0"/>
                      </a:moveTo>
                      <a:cubicBezTo>
                        <a:pt x="363" y="0"/>
                        <a:pt x="0" y="896"/>
                        <a:pt x="520" y="1416"/>
                      </a:cubicBezTo>
                      <a:cubicBezTo>
                        <a:pt x="689" y="1585"/>
                        <a:pt x="898" y="1660"/>
                        <a:pt x="1103" y="1660"/>
                      </a:cubicBezTo>
                      <a:cubicBezTo>
                        <a:pt x="1528" y="1660"/>
                        <a:pt x="1936" y="1333"/>
                        <a:pt x="1936" y="835"/>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37" name="Google Shape;5219;p74">
                <a:extLst>
                  <a:ext uri="{FF2B5EF4-FFF2-40B4-BE49-F238E27FC236}">
                    <a16:creationId xmlns:a16="http://schemas.microsoft.com/office/drawing/2014/main" id="{1D92C9AC-EAE5-4691-9B16-FAF5407656E9}"/>
                  </a:ext>
                </a:extLst>
              </p:cNvPr>
              <p:cNvGrpSpPr/>
              <p:nvPr/>
            </p:nvGrpSpPr>
            <p:grpSpPr>
              <a:xfrm>
                <a:off x="4901315" y="3804271"/>
                <a:ext cx="37776" cy="32364"/>
                <a:chOff x="4901315" y="3804271"/>
                <a:chExt cx="37776" cy="32364"/>
              </a:xfrm>
            </p:grpSpPr>
            <p:sp>
              <p:nvSpPr>
                <p:cNvPr id="522" name="Google Shape;5220;p74">
                  <a:extLst>
                    <a:ext uri="{FF2B5EF4-FFF2-40B4-BE49-F238E27FC236}">
                      <a16:creationId xmlns:a16="http://schemas.microsoft.com/office/drawing/2014/main" id="{EC1668A9-BDF5-4247-AFE0-D7509B6CDE2D}"/>
                    </a:ext>
                  </a:extLst>
                </p:cNvPr>
                <p:cNvSpPr/>
                <p:nvPr/>
              </p:nvSpPr>
              <p:spPr>
                <a:xfrm>
                  <a:off x="4901315" y="3804271"/>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3" name="Google Shape;5221;p74">
                  <a:extLst>
                    <a:ext uri="{FF2B5EF4-FFF2-40B4-BE49-F238E27FC236}">
                      <a16:creationId xmlns:a16="http://schemas.microsoft.com/office/drawing/2014/main" id="{1CAC2086-7412-4A45-893A-01FA6AB7376E}"/>
                    </a:ext>
                  </a:extLst>
                </p:cNvPr>
                <p:cNvSpPr/>
                <p:nvPr/>
              </p:nvSpPr>
              <p:spPr>
                <a:xfrm>
                  <a:off x="4914253" y="3813985"/>
                  <a:ext cx="15235" cy="13040"/>
                </a:xfrm>
                <a:custGeom>
                  <a:avLst/>
                  <a:gdLst/>
                  <a:ahLst/>
                  <a:cxnLst/>
                  <a:rect l="l" t="t" r="r" b="b"/>
                  <a:pathLst>
                    <a:path w="1937" h="1658" extrusionOk="0">
                      <a:moveTo>
                        <a:pt x="1101" y="0"/>
                      </a:moveTo>
                      <a:cubicBezTo>
                        <a:pt x="363"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38" name="Google Shape;5222;p74">
                <a:extLst>
                  <a:ext uri="{FF2B5EF4-FFF2-40B4-BE49-F238E27FC236}">
                    <a16:creationId xmlns:a16="http://schemas.microsoft.com/office/drawing/2014/main" id="{F81274C6-C28A-4C4A-8D8B-9885AA287DCD}"/>
                  </a:ext>
                </a:extLst>
              </p:cNvPr>
              <p:cNvGrpSpPr/>
              <p:nvPr/>
            </p:nvGrpSpPr>
            <p:grpSpPr>
              <a:xfrm>
                <a:off x="4866394" y="3715035"/>
                <a:ext cx="37846" cy="32357"/>
                <a:chOff x="4866394" y="3715035"/>
                <a:chExt cx="37846" cy="32357"/>
              </a:xfrm>
            </p:grpSpPr>
            <p:sp>
              <p:nvSpPr>
                <p:cNvPr id="520" name="Google Shape;5223;p74">
                  <a:extLst>
                    <a:ext uri="{FF2B5EF4-FFF2-40B4-BE49-F238E27FC236}">
                      <a16:creationId xmlns:a16="http://schemas.microsoft.com/office/drawing/2014/main" id="{84829E2B-A34B-4CD5-879D-0943FF8FEE40}"/>
                    </a:ext>
                  </a:extLst>
                </p:cNvPr>
                <p:cNvSpPr/>
                <p:nvPr/>
              </p:nvSpPr>
              <p:spPr>
                <a:xfrm>
                  <a:off x="4866394" y="3715035"/>
                  <a:ext cx="37846" cy="32357"/>
                </a:xfrm>
                <a:custGeom>
                  <a:avLst/>
                  <a:gdLst/>
                  <a:ahLst/>
                  <a:cxnLst/>
                  <a:rect l="l" t="t" r="r" b="b"/>
                  <a:pathLst>
                    <a:path w="4812" h="4114" extrusionOk="0">
                      <a:moveTo>
                        <a:pt x="2735" y="0"/>
                      </a:moveTo>
                      <a:cubicBezTo>
                        <a:pt x="2229" y="0"/>
                        <a:pt x="1714" y="187"/>
                        <a:pt x="1295" y="606"/>
                      </a:cubicBezTo>
                      <a:cubicBezTo>
                        <a:pt x="1" y="1900"/>
                        <a:pt x="920" y="4114"/>
                        <a:pt x="2747" y="4114"/>
                      </a:cubicBezTo>
                      <a:cubicBezTo>
                        <a:pt x="3884" y="4114"/>
                        <a:pt x="4803" y="3194"/>
                        <a:pt x="4803" y="2057"/>
                      </a:cubicBezTo>
                      <a:cubicBezTo>
                        <a:pt x="4811" y="821"/>
                        <a:pt x="3794" y="0"/>
                        <a:pt x="2735"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1" name="Google Shape;5224;p74">
                  <a:extLst>
                    <a:ext uri="{FF2B5EF4-FFF2-40B4-BE49-F238E27FC236}">
                      <a16:creationId xmlns:a16="http://schemas.microsoft.com/office/drawing/2014/main" id="{70AB0138-166C-40DB-80C1-C82CA5B50DD3}"/>
                    </a:ext>
                  </a:extLst>
                </p:cNvPr>
                <p:cNvSpPr/>
                <p:nvPr/>
              </p:nvSpPr>
              <p:spPr>
                <a:xfrm>
                  <a:off x="4879340" y="3724646"/>
                  <a:ext cx="15227" cy="13103"/>
                </a:xfrm>
                <a:custGeom>
                  <a:avLst/>
                  <a:gdLst/>
                  <a:ahLst/>
                  <a:cxnLst/>
                  <a:rect l="l" t="t" r="r" b="b"/>
                  <a:pathLst>
                    <a:path w="1936" h="1666" extrusionOk="0">
                      <a:moveTo>
                        <a:pt x="1101" y="0"/>
                      </a:moveTo>
                      <a:cubicBezTo>
                        <a:pt x="363" y="0"/>
                        <a:pt x="0" y="896"/>
                        <a:pt x="520" y="1416"/>
                      </a:cubicBezTo>
                      <a:cubicBezTo>
                        <a:pt x="689" y="1589"/>
                        <a:pt x="898" y="1666"/>
                        <a:pt x="1103" y="1666"/>
                      </a:cubicBezTo>
                      <a:cubicBezTo>
                        <a:pt x="1528" y="1666"/>
                        <a:pt x="1936" y="1333"/>
                        <a:pt x="1936" y="835"/>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39" name="Google Shape;5225;p74">
                <a:extLst>
                  <a:ext uri="{FF2B5EF4-FFF2-40B4-BE49-F238E27FC236}">
                    <a16:creationId xmlns:a16="http://schemas.microsoft.com/office/drawing/2014/main" id="{FF8457E5-3971-43A5-BB40-968769A0AA9B}"/>
                  </a:ext>
                </a:extLst>
              </p:cNvPr>
              <p:cNvGrpSpPr/>
              <p:nvPr/>
            </p:nvGrpSpPr>
            <p:grpSpPr>
              <a:xfrm>
                <a:off x="4979233" y="3839798"/>
                <a:ext cx="37878" cy="32420"/>
                <a:chOff x="4979233" y="3839798"/>
                <a:chExt cx="37878" cy="32420"/>
              </a:xfrm>
            </p:grpSpPr>
            <p:sp>
              <p:nvSpPr>
                <p:cNvPr id="518" name="Google Shape;5226;p74">
                  <a:extLst>
                    <a:ext uri="{FF2B5EF4-FFF2-40B4-BE49-F238E27FC236}">
                      <a16:creationId xmlns:a16="http://schemas.microsoft.com/office/drawing/2014/main" id="{1A7BC20D-33F9-41F6-8D0F-5944859B877D}"/>
                    </a:ext>
                  </a:extLst>
                </p:cNvPr>
                <p:cNvSpPr/>
                <p:nvPr/>
              </p:nvSpPr>
              <p:spPr>
                <a:xfrm>
                  <a:off x="4979233" y="3839798"/>
                  <a:ext cx="37878" cy="32420"/>
                </a:xfrm>
                <a:custGeom>
                  <a:avLst/>
                  <a:gdLst/>
                  <a:ahLst/>
                  <a:cxnLst/>
                  <a:rect l="l" t="t" r="r" b="b"/>
                  <a:pathLst>
                    <a:path w="4816" h="4122" extrusionOk="0">
                      <a:moveTo>
                        <a:pt x="2738" y="0"/>
                      </a:moveTo>
                      <a:cubicBezTo>
                        <a:pt x="2231" y="0"/>
                        <a:pt x="1715" y="190"/>
                        <a:pt x="1295" y="613"/>
                      </a:cubicBezTo>
                      <a:cubicBezTo>
                        <a:pt x="1" y="1908"/>
                        <a:pt x="920" y="4122"/>
                        <a:pt x="2759" y="4122"/>
                      </a:cubicBezTo>
                      <a:cubicBezTo>
                        <a:pt x="3884" y="4122"/>
                        <a:pt x="4803" y="3202"/>
                        <a:pt x="4815" y="2065"/>
                      </a:cubicBezTo>
                      <a:cubicBezTo>
                        <a:pt x="4807" y="823"/>
                        <a:pt x="3794" y="0"/>
                        <a:pt x="2738"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9" name="Google Shape;5227;p74">
                  <a:extLst>
                    <a:ext uri="{FF2B5EF4-FFF2-40B4-BE49-F238E27FC236}">
                      <a16:creationId xmlns:a16="http://schemas.microsoft.com/office/drawing/2014/main" id="{0361AC15-E667-4471-8CA6-BB37B0BAC448}"/>
                    </a:ext>
                  </a:extLst>
                </p:cNvPr>
                <p:cNvSpPr/>
                <p:nvPr/>
              </p:nvSpPr>
              <p:spPr>
                <a:xfrm>
                  <a:off x="4994366" y="3849472"/>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40" name="Google Shape;5228;p74">
                <a:extLst>
                  <a:ext uri="{FF2B5EF4-FFF2-40B4-BE49-F238E27FC236}">
                    <a16:creationId xmlns:a16="http://schemas.microsoft.com/office/drawing/2014/main" id="{C9314B01-D1E7-40F9-ABF7-7A0C053403DE}"/>
                  </a:ext>
                </a:extLst>
              </p:cNvPr>
              <p:cNvGrpSpPr/>
              <p:nvPr/>
            </p:nvGrpSpPr>
            <p:grpSpPr>
              <a:xfrm>
                <a:off x="4790662" y="3679147"/>
                <a:ext cx="37783" cy="32380"/>
                <a:chOff x="4790662" y="3679147"/>
                <a:chExt cx="37783" cy="32380"/>
              </a:xfrm>
            </p:grpSpPr>
            <p:sp>
              <p:nvSpPr>
                <p:cNvPr id="516" name="Google Shape;5229;p74">
                  <a:extLst>
                    <a:ext uri="{FF2B5EF4-FFF2-40B4-BE49-F238E27FC236}">
                      <a16:creationId xmlns:a16="http://schemas.microsoft.com/office/drawing/2014/main" id="{4FB1FD57-C265-4EDD-8AB5-5BE346B22C93}"/>
                    </a:ext>
                  </a:extLst>
                </p:cNvPr>
                <p:cNvSpPr/>
                <p:nvPr/>
              </p:nvSpPr>
              <p:spPr>
                <a:xfrm>
                  <a:off x="4790662" y="3679147"/>
                  <a:ext cx="37783" cy="32380"/>
                </a:xfrm>
                <a:custGeom>
                  <a:avLst/>
                  <a:gdLst/>
                  <a:ahLst/>
                  <a:cxnLst/>
                  <a:rect l="l" t="t" r="r" b="b"/>
                  <a:pathLst>
                    <a:path w="4804" h="4117" extrusionOk="0">
                      <a:moveTo>
                        <a:pt x="2738" y="0"/>
                      </a:moveTo>
                      <a:cubicBezTo>
                        <a:pt x="2231" y="0"/>
                        <a:pt x="1715" y="188"/>
                        <a:pt x="1295" y="608"/>
                      </a:cubicBezTo>
                      <a:cubicBezTo>
                        <a:pt x="1" y="1902"/>
                        <a:pt x="908" y="4116"/>
                        <a:pt x="2747" y="4116"/>
                      </a:cubicBezTo>
                      <a:cubicBezTo>
                        <a:pt x="3884" y="4116"/>
                        <a:pt x="4803" y="3197"/>
                        <a:pt x="4803" y="2060"/>
                      </a:cubicBezTo>
                      <a:cubicBezTo>
                        <a:pt x="4803" y="817"/>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7" name="Google Shape;5230;p74">
                  <a:extLst>
                    <a:ext uri="{FF2B5EF4-FFF2-40B4-BE49-F238E27FC236}">
                      <a16:creationId xmlns:a16="http://schemas.microsoft.com/office/drawing/2014/main" id="{A790B38C-7474-4A9D-BF90-47620064F312}"/>
                    </a:ext>
                  </a:extLst>
                </p:cNvPr>
                <p:cNvSpPr/>
                <p:nvPr/>
              </p:nvSpPr>
              <p:spPr>
                <a:xfrm>
                  <a:off x="4803506" y="3688774"/>
                  <a:ext cx="15235" cy="13072"/>
                </a:xfrm>
                <a:custGeom>
                  <a:avLst/>
                  <a:gdLst/>
                  <a:ahLst/>
                  <a:cxnLst/>
                  <a:rect l="l" t="t" r="r" b="b"/>
                  <a:pathLst>
                    <a:path w="1937" h="1662" extrusionOk="0">
                      <a:moveTo>
                        <a:pt x="1114" y="1"/>
                      </a:moveTo>
                      <a:cubicBezTo>
                        <a:pt x="376" y="1"/>
                        <a:pt x="1" y="896"/>
                        <a:pt x="521" y="1416"/>
                      </a:cubicBezTo>
                      <a:cubicBezTo>
                        <a:pt x="694" y="1585"/>
                        <a:pt x="904" y="1661"/>
                        <a:pt x="1109" y="1661"/>
                      </a:cubicBezTo>
                      <a:cubicBezTo>
                        <a:pt x="1534" y="1661"/>
                        <a:pt x="1936" y="1334"/>
                        <a:pt x="1936" y="836"/>
                      </a:cubicBezTo>
                      <a:cubicBezTo>
                        <a:pt x="1936" y="376"/>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41" name="Google Shape;5231;p74">
                <a:extLst>
                  <a:ext uri="{FF2B5EF4-FFF2-40B4-BE49-F238E27FC236}">
                    <a16:creationId xmlns:a16="http://schemas.microsoft.com/office/drawing/2014/main" id="{1726C3E7-BC73-41F6-A872-F79EE6AE0C3A}"/>
                  </a:ext>
                </a:extLst>
              </p:cNvPr>
              <p:cNvGrpSpPr/>
              <p:nvPr/>
            </p:nvGrpSpPr>
            <p:grpSpPr>
              <a:xfrm>
                <a:off x="4857263" y="3557861"/>
                <a:ext cx="37776" cy="32357"/>
                <a:chOff x="4857263" y="3557861"/>
                <a:chExt cx="37776" cy="32357"/>
              </a:xfrm>
            </p:grpSpPr>
            <p:sp>
              <p:nvSpPr>
                <p:cNvPr id="514" name="Google Shape;5232;p74">
                  <a:extLst>
                    <a:ext uri="{FF2B5EF4-FFF2-40B4-BE49-F238E27FC236}">
                      <a16:creationId xmlns:a16="http://schemas.microsoft.com/office/drawing/2014/main" id="{1A765148-6C72-4A73-A1DE-1AC55718D0AB}"/>
                    </a:ext>
                  </a:extLst>
                </p:cNvPr>
                <p:cNvSpPr/>
                <p:nvPr/>
              </p:nvSpPr>
              <p:spPr>
                <a:xfrm>
                  <a:off x="4857263" y="3557861"/>
                  <a:ext cx="37776" cy="32357"/>
                </a:xfrm>
                <a:custGeom>
                  <a:avLst/>
                  <a:gdLst/>
                  <a:ahLst/>
                  <a:cxnLst/>
                  <a:rect l="l" t="t" r="r" b="b"/>
                  <a:pathLst>
                    <a:path w="4803" h="4114" extrusionOk="0">
                      <a:moveTo>
                        <a:pt x="2732" y="0"/>
                      </a:moveTo>
                      <a:cubicBezTo>
                        <a:pt x="2228" y="0"/>
                        <a:pt x="1713" y="187"/>
                        <a:pt x="1295" y="606"/>
                      </a:cubicBezTo>
                      <a:cubicBezTo>
                        <a:pt x="1" y="1900"/>
                        <a:pt x="908"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5" name="Google Shape;5233;p74">
                  <a:extLst>
                    <a:ext uri="{FF2B5EF4-FFF2-40B4-BE49-F238E27FC236}">
                      <a16:creationId xmlns:a16="http://schemas.microsoft.com/office/drawing/2014/main" id="{2093DBC5-4D41-49D2-82B7-8BD568C08E15}"/>
                    </a:ext>
                  </a:extLst>
                </p:cNvPr>
                <p:cNvSpPr/>
                <p:nvPr/>
              </p:nvSpPr>
              <p:spPr>
                <a:xfrm>
                  <a:off x="4870106" y="3567566"/>
                  <a:ext cx="15329" cy="13040"/>
                </a:xfrm>
                <a:custGeom>
                  <a:avLst/>
                  <a:gdLst/>
                  <a:ahLst/>
                  <a:cxnLst/>
                  <a:rect l="l" t="t" r="r" b="b"/>
                  <a:pathLst>
                    <a:path w="1949" h="1658" extrusionOk="0">
                      <a:moveTo>
                        <a:pt x="1114" y="1"/>
                      </a:moveTo>
                      <a:cubicBezTo>
                        <a:pt x="376" y="1"/>
                        <a:pt x="1" y="896"/>
                        <a:pt x="533" y="1416"/>
                      </a:cubicBezTo>
                      <a:cubicBezTo>
                        <a:pt x="700" y="1583"/>
                        <a:pt x="905" y="1658"/>
                        <a:pt x="1105" y="1658"/>
                      </a:cubicBezTo>
                      <a:cubicBezTo>
                        <a:pt x="1529" y="1658"/>
                        <a:pt x="1936" y="1324"/>
                        <a:pt x="1936" y="823"/>
                      </a:cubicBezTo>
                      <a:cubicBezTo>
                        <a:pt x="1948" y="364"/>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42" name="Google Shape;5234;p74">
                <a:extLst>
                  <a:ext uri="{FF2B5EF4-FFF2-40B4-BE49-F238E27FC236}">
                    <a16:creationId xmlns:a16="http://schemas.microsoft.com/office/drawing/2014/main" id="{3524E101-FAA5-4D80-ADB7-172E2E22374E}"/>
                  </a:ext>
                </a:extLst>
              </p:cNvPr>
              <p:cNvGrpSpPr/>
              <p:nvPr/>
            </p:nvGrpSpPr>
            <p:grpSpPr>
              <a:xfrm>
                <a:off x="4883902" y="3648033"/>
                <a:ext cx="37783" cy="32380"/>
                <a:chOff x="4883902" y="3648033"/>
                <a:chExt cx="37783" cy="32380"/>
              </a:xfrm>
            </p:grpSpPr>
            <p:sp>
              <p:nvSpPr>
                <p:cNvPr id="512" name="Google Shape;5235;p74">
                  <a:extLst>
                    <a:ext uri="{FF2B5EF4-FFF2-40B4-BE49-F238E27FC236}">
                      <a16:creationId xmlns:a16="http://schemas.microsoft.com/office/drawing/2014/main" id="{4D77D00F-EC41-4B19-A401-B930AA2406B5}"/>
                    </a:ext>
                  </a:extLst>
                </p:cNvPr>
                <p:cNvSpPr/>
                <p:nvPr/>
              </p:nvSpPr>
              <p:spPr>
                <a:xfrm>
                  <a:off x="4883902" y="3648033"/>
                  <a:ext cx="37783" cy="32380"/>
                </a:xfrm>
                <a:custGeom>
                  <a:avLst/>
                  <a:gdLst/>
                  <a:ahLst/>
                  <a:cxnLst/>
                  <a:rect l="l" t="t" r="r" b="b"/>
                  <a:pathLst>
                    <a:path w="4804" h="4117" extrusionOk="0">
                      <a:moveTo>
                        <a:pt x="2731" y="0"/>
                      </a:moveTo>
                      <a:cubicBezTo>
                        <a:pt x="2226" y="0"/>
                        <a:pt x="1711" y="188"/>
                        <a:pt x="1295" y="608"/>
                      </a:cubicBezTo>
                      <a:cubicBezTo>
                        <a:pt x="1" y="1903"/>
                        <a:pt x="920" y="4104"/>
                        <a:pt x="2747" y="4116"/>
                      </a:cubicBezTo>
                      <a:cubicBezTo>
                        <a:pt x="3884" y="4104"/>
                        <a:pt x="4803" y="3185"/>
                        <a:pt x="4803" y="2048"/>
                      </a:cubicBezTo>
                      <a:cubicBezTo>
                        <a:pt x="4795" y="814"/>
                        <a:pt x="3783" y="0"/>
                        <a:pt x="2731"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3" name="Google Shape;5236;p74">
                  <a:extLst>
                    <a:ext uri="{FF2B5EF4-FFF2-40B4-BE49-F238E27FC236}">
                      <a16:creationId xmlns:a16="http://schemas.microsoft.com/office/drawing/2014/main" id="{DCE8FD15-BB5B-473C-A654-9F19E6D51466}"/>
                    </a:ext>
                  </a:extLst>
                </p:cNvPr>
                <p:cNvSpPr/>
                <p:nvPr/>
              </p:nvSpPr>
              <p:spPr>
                <a:xfrm>
                  <a:off x="4896745" y="3657668"/>
                  <a:ext cx="15329" cy="13009"/>
                </a:xfrm>
                <a:custGeom>
                  <a:avLst/>
                  <a:gdLst/>
                  <a:ahLst/>
                  <a:cxnLst/>
                  <a:rect l="l" t="t" r="r" b="b"/>
                  <a:pathLst>
                    <a:path w="1949" h="1654" extrusionOk="0">
                      <a:moveTo>
                        <a:pt x="1114" y="0"/>
                      </a:moveTo>
                      <a:cubicBezTo>
                        <a:pt x="376" y="0"/>
                        <a:pt x="1" y="883"/>
                        <a:pt x="533" y="1404"/>
                      </a:cubicBezTo>
                      <a:cubicBezTo>
                        <a:pt x="702" y="1577"/>
                        <a:pt x="911" y="1654"/>
                        <a:pt x="1115" y="1654"/>
                      </a:cubicBezTo>
                      <a:cubicBezTo>
                        <a:pt x="1541" y="1654"/>
                        <a:pt x="1948" y="1321"/>
                        <a:pt x="1948" y="823"/>
                      </a:cubicBezTo>
                      <a:cubicBezTo>
                        <a:pt x="1948" y="363"/>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43" name="Google Shape;5237;p74">
                <a:extLst>
                  <a:ext uri="{FF2B5EF4-FFF2-40B4-BE49-F238E27FC236}">
                    <a16:creationId xmlns:a16="http://schemas.microsoft.com/office/drawing/2014/main" id="{532CCE5F-D764-45E2-8A62-6C9B629EDE9E}"/>
                  </a:ext>
                </a:extLst>
              </p:cNvPr>
              <p:cNvGrpSpPr/>
              <p:nvPr/>
            </p:nvGrpSpPr>
            <p:grpSpPr>
              <a:xfrm>
                <a:off x="4907780" y="3347220"/>
                <a:ext cx="37878" cy="32357"/>
                <a:chOff x="4907780" y="3347220"/>
                <a:chExt cx="37878" cy="32357"/>
              </a:xfrm>
            </p:grpSpPr>
            <p:sp>
              <p:nvSpPr>
                <p:cNvPr id="510" name="Google Shape;5238;p74">
                  <a:extLst>
                    <a:ext uri="{FF2B5EF4-FFF2-40B4-BE49-F238E27FC236}">
                      <a16:creationId xmlns:a16="http://schemas.microsoft.com/office/drawing/2014/main" id="{8F3FA246-220E-4652-A340-2FC4815B555A}"/>
                    </a:ext>
                  </a:extLst>
                </p:cNvPr>
                <p:cNvSpPr/>
                <p:nvPr/>
              </p:nvSpPr>
              <p:spPr>
                <a:xfrm>
                  <a:off x="4907780" y="3347220"/>
                  <a:ext cx="37878" cy="32357"/>
                </a:xfrm>
                <a:custGeom>
                  <a:avLst/>
                  <a:gdLst/>
                  <a:ahLst/>
                  <a:cxnLst/>
                  <a:rect l="l" t="t" r="r" b="b"/>
                  <a:pathLst>
                    <a:path w="4816" h="4114" extrusionOk="0">
                      <a:moveTo>
                        <a:pt x="2733" y="0"/>
                      </a:moveTo>
                      <a:cubicBezTo>
                        <a:pt x="2228" y="0"/>
                        <a:pt x="1714" y="187"/>
                        <a:pt x="1295" y="606"/>
                      </a:cubicBezTo>
                      <a:cubicBezTo>
                        <a:pt x="1" y="1900"/>
                        <a:pt x="920" y="4114"/>
                        <a:pt x="2759" y="4114"/>
                      </a:cubicBezTo>
                      <a:cubicBezTo>
                        <a:pt x="3884" y="4114"/>
                        <a:pt x="4803" y="3194"/>
                        <a:pt x="4815" y="2057"/>
                      </a:cubicBezTo>
                      <a:cubicBezTo>
                        <a:pt x="4807" y="821"/>
                        <a:pt x="3791" y="0"/>
                        <a:pt x="2733"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1" name="Google Shape;5239;p74">
                  <a:extLst>
                    <a:ext uri="{FF2B5EF4-FFF2-40B4-BE49-F238E27FC236}">
                      <a16:creationId xmlns:a16="http://schemas.microsoft.com/office/drawing/2014/main" id="{7B1EE0D2-3314-42E5-8AB4-B336FF26B10F}"/>
                    </a:ext>
                  </a:extLst>
                </p:cNvPr>
                <p:cNvSpPr/>
                <p:nvPr/>
              </p:nvSpPr>
              <p:spPr>
                <a:xfrm>
                  <a:off x="4922912" y="3356926"/>
                  <a:ext cx="13040" cy="13040"/>
                </a:xfrm>
                <a:custGeom>
                  <a:avLst/>
                  <a:gdLst/>
                  <a:ahLst/>
                  <a:cxnLst/>
                  <a:rect l="l" t="t" r="r" b="b"/>
                  <a:pathLst>
                    <a:path w="1658" h="1658" extrusionOk="0">
                      <a:moveTo>
                        <a:pt x="835" y="1"/>
                      </a:moveTo>
                      <a:cubicBezTo>
                        <a:pt x="375" y="1"/>
                        <a:pt x="0" y="363"/>
                        <a:pt x="0" y="823"/>
                      </a:cubicBezTo>
                      <a:cubicBezTo>
                        <a:pt x="0" y="1283"/>
                        <a:pt x="375" y="1658"/>
                        <a:pt x="835" y="1658"/>
                      </a:cubicBezTo>
                      <a:cubicBezTo>
                        <a:pt x="1283" y="1658"/>
                        <a:pt x="1658" y="1283"/>
                        <a:pt x="1658" y="823"/>
                      </a:cubicBezTo>
                      <a:cubicBezTo>
                        <a:pt x="1658" y="363"/>
                        <a:pt x="1283" y="1"/>
                        <a:pt x="835"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44" name="Google Shape;5240;p74">
                <a:extLst>
                  <a:ext uri="{FF2B5EF4-FFF2-40B4-BE49-F238E27FC236}">
                    <a16:creationId xmlns:a16="http://schemas.microsoft.com/office/drawing/2014/main" id="{DCC3E24E-B52B-49BB-AF12-63D9B8C386AA}"/>
                  </a:ext>
                </a:extLst>
              </p:cNvPr>
              <p:cNvGrpSpPr/>
              <p:nvPr/>
            </p:nvGrpSpPr>
            <p:grpSpPr>
              <a:xfrm>
                <a:off x="5065048" y="3738150"/>
                <a:ext cx="37783" cy="32364"/>
                <a:chOff x="5065048" y="3738150"/>
                <a:chExt cx="37783" cy="32364"/>
              </a:xfrm>
            </p:grpSpPr>
            <p:sp>
              <p:nvSpPr>
                <p:cNvPr id="508" name="Google Shape;5241;p74">
                  <a:extLst>
                    <a:ext uri="{FF2B5EF4-FFF2-40B4-BE49-F238E27FC236}">
                      <a16:creationId xmlns:a16="http://schemas.microsoft.com/office/drawing/2014/main" id="{E9D58901-8CE8-4169-90F0-357026DC0D8E}"/>
                    </a:ext>
                  </a:extLst>
                </p:cNvPr>
                <p:cNvSpPr/>
                <p:nvPr/>
              </p:nvSpPr>
              <p:spPr>
                <a:xfrm>
                  <a:off x="5065048" y="3738150"/>
                  <a:ext cx="37783" cy="32364"/>
                </a:xfrm>
                <a:custGeom>
                  <a:avLst/>
                  <a:gdLst/>
                  <a:ahLst/>
                  <a:cxnLst/>
                  <a:rect l="l" t="t" r="r" b="b"/>
                  <a:pathLst>
                    <a:path w="4804" h="4115"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9" name="Google Shape;5242;p74">
                  <a:extLst>
                    <a:ext uri="{FF2B5EF4-FFF2-40B4-BE49-F238E27FC236}">
                      <a16:creationId xmlns:a16="http://schemas.microsoft.com/office/drawing/2014/main" id="{BAF8F6CC-C118-4D3E-9C41-229DE96B4EE1}"/>
                    </a:ext>
                  </a:extLst>
                </p:cNvPr>
                <p:cNvSpPr/>
                <p:nvPr/>
              </p:nvSpPr>
              <p:spPr>
                <a:xfrm>
                  <a:off x="5077994" y="3747761"/>
                  <a:ext cx="15227" cy="13072"/>
                </a:xfrm>
                <a:custGeom>
                  <a:avLst/>
                  <a:gdLst/>
                  <a:ahLst/>
                  <a:cxnLst/>
                  <a:rect l="l" t="t" r="r" b="b"/>
                  <a:pathLst>
                    <a:path w="1936" h="1662" extrusionOk="0">
                      <a:moveTo>
                        <a:pt x="1101" y="1"/>
                      </a:moveTo>
                      <a:cubicBezTo>
                        <a:pt x="363" y="1"/>
                        <a:pt x="0" y="896"/>
                        <a:pt x="520" y="1416"/>
                      </a:cubicBezTo>
                      <a:cubicBezTo>
                        <a:pt x="689" y="1585"/>
                        <a:pt x="898" y="1661"/>
                        <a:pt x="1102" y="1661"/>
                      </a:cubicBezTo>
                      <a:cubicBezTo>
                        <a:pt x="1528" y="1661"/>
                        <a:pt x="1936" y="1334"/>
                        <a:pt x="1936" y="836"/>
                      </a:cubicBezTo>
                      <a:cubicBezTo>
                        <a:pt x="1936" y="376"/>
                        <a:pt x="1561" y="1"/>
                        <a:pt x="1101"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45" name="Google Shape;5243;p74">
                <a:extLst>
                  <a:ext uri="{FF2B5EF4-FFF2-40B4-BE49-F238E27FC236}">
                    <a16:creationId xmlns:a16="http://schemas.microsoft.com/office/drawing/2014/main" id="{A90038F4-750E-4181-966E-5CEEA5EEBCAE}"/>
                  </a:ext>
                </a:extLst>
              </p:cNvPr>
              <p:cNvGrpSpPr/>
              <p:nvPr/>
            </p:nvGrpSpPr>
            <p:grpSpPr>
              <a:xfrm>
                <a:off x="5071616" y="3284615"/>
                <a:ext cx="37783" cy="32357"/>
                <a:chOff x="5071616" y="3284615"/>
                <a:chExt cx="37783" cy="32357"/>
              </a:xfrm>
            </p:grpSpPr>
            <p:sp>
              <p:nvSpPr>
                <p:cNvPr id="506" name="Google Shape;5244;p74">
                  <a:extLst>
                    <a:ext uri="{FF2B5EF4-FFF2-40B4-BE49-F238E27FC236}">
                      <a16:creationId xmlns:a16="http://schemas.microsoft.com/office/drawing/2014/main" id="{8991AA17-2D91-450E-A267-6E280BA4370D}"/>
                    </a:ext>
                  </a:extLst>
                </p:cNvPr>
                <p:cNvSpPr/>
                <p:nvPr/>
              </p:nvSpPr>
              <p:spPr>
                <a:xfrm>
                  <a:off x="5071616" y="3284615"/>
                  <a:ext cx="37783" cy="32357"/>
                </a:xfrm>
                <a:custGeom>
                  <a:avLst/>
                  <a:gdLst/>
                  <a:ahLst/>
                  <a:cxnLst/>
                  <a:rect l="l" t="t" r="r" b="b"/>
                  <a:pathLst>
                    <a:path w="4804" h="4114" extrusionOk="0">
                      <a:moveTo>
                        <a:pt x="2732" y="0"/>
                      </a:moveTo>
                      <a:cubicBezTo>
                        <a:pt x="2228" y="0"/>
                        <a:pt x="1713" y="188"/>
                        <a:pt x="1295" y="606"/>
                      </a:cubicBezTo>
                      <a:cubicBezTo>
                        <a:pt x="1" y="1900"/>
                        <a:pt x="908" y="4114"/>
                        <a:pt x="2747" y="4114"/>
                      </a:cubicBezTo>
                      <a:cubicBezTo>
                        <a:pt x="3872" y="4114"/>
                        <a:pt x="4791"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7" name="Google Shape;5245;p74">
                  <a:extLst>
                    <a:ext uri="{FF2B5EF4-FFF2-40B4-BE49-F238E27FC236}">
                      <a16:creationId xmlns:a16="http://schemas.microsoft.com/office/drawing/2014/main" id="{1F171053-5BE8-48FC-8258-679D28772495}"/>
                    </a:ext>
                  </a:extLst>
                </p:cNvPr>
                <p:cNvSpPr/>
                <p:nvPr/>
              </p:nvSpPr>
              <p:spPr>
                <a:xfrm>
                  <a:off x="5086646" y="3294320"/>
                  <a:ext cx="13048" cy="13048"/>
                </a:xfrm>
                <a:custGeom>
                  <a:avLst/>
                  <a:gdLst/>
                  <a:ahLst/>
                  <a:cxnLst/>
                  <a:rect l="l" t="t" r="r" b="b"/>
                  <a:pathLst>
                    <a:path w="1659" h="1659" extrusionOk="0">
                      <a:moveTo>
                        <a:pt x="836" y="1"/>
                      </a:moveTo>
                      <a:cubicBezTo>
                        <a:pt x="376" y="1"/>
                        <a:pt x="1" y="364"/>
                        <a:pt x="1" y="823"/>
                      </a:cubicBezTo>
                      <a:cubicBezTo>
                        <a:pt x="1" y="1283"/>
                        <a:pt x="376" y="1658"/>
                        <a:pt x="836" y="1658"/>
                      </a:cubicBezTo>
                      <a:cubicBezTo>
                        <a:pt x="1283" y="1658"/>
                        <a:pt x="1658" y="1283"/>
                        <a:pt x="1658" y="823"/>
                      </a:cubicBezTo>
                      <a:cubicBezTo>
                        <a:pt x="1658" y="364"/>
                        <a:pt x="1283" y="1"/>
                        <a:pt x="836"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46" name="Google Shape;5246;p74">
                <a:extLst>
                  <a:ext uri="{FF2B5EF4-FFF2-40B4-BE49-F238E27FC236}">
                    <a16:creationId xmlns:a16="http://schemas.microsoft.com/office/drawing/2014/main" id="{1D3ABCFB-B4DF-4ADB-BD90-C23B7F3492CB}"/>
                  </a:ext>
                </a:extLst>
              </p:cNvPr>
              <p:cNvGrpSpPr/>
              <p:nvPr/>
            </p:nvGrpSpPr>
            <p:grpSpPr>
              <a:xfrm>
                <a:off x="5389291" y="3759921"/>
                <a:ext cx="37783" cy="32380"/>
                <a:chOff x="5389291" y="3759921"/>
                <a:chExt cx="37783" cy="32380"/>
              </a:xfrm>
            </p:grpSpPr>
            <p:sp>
              <p:nvSpPr>
                <p:cNvPr id="504" name="Google Shape;5247;p74">
                  <a:extLst>
                    <a:ext uri="{FF2B5EF4-FFF2-40B4-BE49-F238E27FC236}">
                      <a16:creationId xmlns:a16="http://schemas.microsoft.com/office/drawing/2014/main" id="{2F0CC52B-12A6-4F93-9CBF-204E963015B3}"/>
                    </a:ext>
                  </a:extLst>
                </p:cNvPr>
                <p:cNvSpPr/>
                <p:nvPr/>
              </p:nvSpPr>
              <p:spPr>
                <a:xfrm>
                  <a:off x="5389291" y="3759921"/>
                  <a:ext cx="37783" cy="32380"/>
                </a:xfrm>
                <a:custGeom>
                  <a:avLst/>
                  <a:gdLst/>
                  <a:ahLst/>
                  <a:cxnLst/>
                  <a:rect l="l" t="t" r="r" b="b"/>
                  <a:pathLst>
                    <a:path w="4804" h="4117" extrusionOk="0">
                      <a:moveTo>
                        <a:pt x="2738" y="0"/>
                      </a:moveTo>
                      <a:cubicBezTo>
                        <a:pt x="2231" y="0"/>
                        <a:pt x="1715" y="188"/>
                        <a:pt x="1295" y="608"/>
                      </a:cubicBezTo>
                      <a:cubicBezTo>
                        <a:pt x="1" y="1903"/>
                        <a:pt x="920" y="4116"/>
                        <a:pt x="2747" y="4116"/>
                      </a:cubicBezTo>
                      <a:cubicBezTo>
                        <a:pt x="3884" y="4116"/>
                        <a:pt x="4803" y="3197"/>
                        <a:pt x="4803" y="2060"/>
                      </a:cubicBezTo>
                      <a:cubicBezTo>
                        <a:pt x="4803" y="817"/>
                        <a:pt x="3792" y="0"/>
                        <a:pt x="2738"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5" name="Google Shape;5248;p74">
                  <a:extLst>
                    <a:ext uri="{FF2B5EF4-FFF2-40B4-BE49-F238E27FC236}">
                      <a16:creationId xmlns:a16="http://schemas.microsoft.com/office/drawing/2014/main" id="{32518E78-0C10-4753-BE86-BB10B17433C7}"/>
                    </a:ext>
                  </a:extLst>
                </p:cNvPr>
                <p:cNvSpPr/>
                <p:nvPr/>
              </p:nvSpPr>
              <p:spPr>
                <a:xfrm>
                  <a:off x="5402229" y="3769555"/>
                  <a:ext cx="15235" cy="13064"/>
                </a:xfrm>
                <a:custGeom>
                  <a:avLst/>
                  <a:gdLst/>
                  <a:ahLst/>
                  <a:cxnLst/>
                  <a:rect l="l" t="t" r="r" b="b"/>
                  <a:pathLst>
                    <a:path w="1937" h="1661" extrusionOk="0">
                      <a:moveTo>
                        <a:pt x="1114" y="0"/>
                      </a:moveTo>
                      <a:cubicBezTo>
                        <a:pt x="364" y="0"/>
                        <a:pt x="1" y="895"/>
                        <a:pt x="521" y="1415"/>
                      </a:cubicBezTo>
                      <a:cubicBezTo>
                        <a:pt x="690" y="1584"/>
                        <a:pt x="899" y="1660"/>
                        <a:pt x="1103" y="1660"/>
                      </a:cubicBezTo>
                      <a:cubicBezTo>
                        <a:pt x="1528" y="1660"/>
                        <a:pt x="1936" y="1333"/>
                        <a:pt x="1936" y="835"/>
                      </a:cubicBezTo>
                      <a:cubicBezTo>
                        <a:pt x="1936" y="375"/>
                        <a:pt x="1561" y="0"/>
                        <a:pt x="111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47" name="Google Shape;5249;p74">
                <a:extLst>
                  <a:ext uri="{FF2B5EF4-FFF2-40B4-BE49-F238E27FC236}">
                    <a16:creationId xmlns:a16="http://schemas.microsoft.com/office/drawing/2014/main" id="{7FCA0C28-AA2F-42B7-9DD2-D52262B495EA}"/>
                  </a:ext>
                </a:extLst>
              </p:cNvPr>
              <p:cNvGrpSpPr/>
              <p:nvPr/>
            </p:nvGrpSpPr>
            <p:grpSpPr>
              <a:xfrm>
                <a:off x="5431534" y="3632932"/>
                <a:ext cx="37878" cy="32451"/>
                <a:chOff x="5431534" y="3632932"/>
                <a:chExt cx="37878" cy="32451"/>
              </a:xfrm>
            </p:grpSpPr>
            <p:sp>
              <p:nvSpPr>
                <p:cNvPr id="502" name="Google Shape;5250;p74">
                  <a:extLst>
                    <a:ext uri="{FF2B5EF4-FFF2-40B4-BE49-F238E27FC236}">
                      <a16:creationId xmlns:a16="http://schemas.microsoft.com/office/drawing/2014/main" id="{B4403484-6FCC-4B8A-95A1-63375422C6C9}"/>
                    </a:ext>
                  </a:extLst>
                </p:cNvPr>
                <p:cNvSpPr/>
                <p:nvPr/>
              </p:nvSpPr>
              <p:spPr>
                <a:xfrm>
                  <a:off x="5431534" y="3632932"/>
                  <a:ext cx="37878" cy="32451"/>
                </a:xfrm>
                <a:custGeom>
                  <a:avLst/>
                  <a:gdLst/>
                  <a:ahLst/>
                  <a:cxnLst/>
                  <a:rect l="l" t="t" r="r" b="b"/>
                  <a:pathLst>
                    <a:path w="4816" h="4126" extrusionOk="0">
                      <a:moveTo>
                        <a:pt x="2734" y="0"/>
                      </a:moveTo>
                      <a:cubicBezTo>
                        <a:pt x="2228" y="0"/>
                        <a:pt x="1713" y="187"/>
                        <a:pt x="1295" y="605"/>
                      </a:cubicBezTo>
                      <a:cubicBezTo>
                        <a:pt x="1" y="1899"/>
                        <a:pt x="920" y="4125"/>
                        <a:pt x="2759" y="4125"/>
                      </a:cubicBezTo>
                      <a:cubicBezTo>
                        <a:pt x="3896" y="4113"/>
                        <a:pt x="4815" y="3194"/>
                        <a:pt x="4815" y="2069"/>
                      </a:cubicBezTo>
                      <a:cubicBezTo>
                        <a:pt x="4815" y="824"/>
                        <a:pt x="3795" y="0"/>
                        <a:pt x="2734"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3" name="Google Shape;5251;p74">
                  <a:extLst>
                    <a:ext uri="{FF2B5EF4-FFF2-40B4-BE49-F238E27FC236}">
                      <a16:creationId xmlns:a16="http://schemas.microsoft.com/office/drawing/2014/main" id="{4E1787F1-6319-4203-B72E-864BB2612D30}"/>
                    </a:ext>
                  </a:extLst>
                </p:cNvPr>
                <p:cNvSpPr/>
                <p:nvPr/>
              </p:nvSpPr>
              <p:spPr>
                <a:xfrm>
                  <a:off x="5444472" y="3642638"/>
                  <a:ext cx="15235" cy="13064"/>
                </a:xfrm>
                <a:custGeom>
                  <a:avLst/>
                  <a:gdLst/>
                  <a:ahLst/>
                  <a:cxnLst/>
                  <a:rect l="l" t="t" r="r" b="b"/>
                  <a:pathLst>
                    <a:path w="1937" h="1661" extrusionOk="0">
                      <a:moveTo>
                        <a:pt x="1114" y="0"/>
                      </a:moveTo>
                      <a:cubicBezTo>
                        <a:pt x="376" y="0"/>
                        <a:pt x="1" y="895"/>
                        <a:pt x="521" y="1415"/>
                      </a:cubicBezTo>
                      <a:cubicBezTo>
                        <a:pt x="690" y="1584"/>
                        <a:pt x="899" y="1660"/>
                        <a:pt x="1103" y="1660"/>
                      </a:cubicBezTo>
                      <a:cubicBezTo>
                        <a:pt x="1528" y="1660"/>
                        <a:pt x="1936" y="1333"/>
                        <a:pt x="1936" y="835"/>
                      </a:cubicBezTo>
                      <a:cubicBezTo>
                        <a:pt x="1936" y="375"/>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48" name="Google Shape;5252;p74">
                <a:extLst>
                  <a:ext uri="{FF2B5EF4-FFF2-40B4-BE49-F238E27FC236}">
                    <a16:creationId xmlns:a16="http://schemas.microsoft.com/office/drawing/2014/main" id="{7EF84603-A30E-485D-B54D-B92E9B807ED8}"/>
                  </a:ext>
                </a:extLst>
              </p:cNvPr>
              <p:cNvGrpSpPr/>
              <p:nvPr/>
            </p:nvGrpSpPr>
            <p:grpSpPr>
              <a:xfrm>
                <a:off x="5540755" y="3544829"/>
                <a:ext cx="37783" cy="32357"/>
                <a:chOff x="5540755" y="3544829"/>
                <a:chExt cx="37783" cy="32357"/>
              </a:xfrm>
            </p:grpSpPr>
            <p:sp>
              <p:nvSpPr>
                <p:cNvPr id="500" name="Google Shape;5253;p74">
                  <a:extLst>
                    <a:ext uri="{FF2B5EF4-FFF2-40B4-BE49-F238E27FC236}">
                      <a16:creationId xmlns:a16="http://schemas.microsoft.com/office/drawing/2014/main" id="{5E1BAD97-C8A0-4095-884B-2FFFA7A52418}"/>
                    </a:ext>
                  </a:extLst>
                </p:cNvPr>
                <p:cNvSpPr/>
                <p:nvPr/>
              </p:nvSpPr>
              <p:spPr>
                <a:xfrm>
                  <a:off x="5540755" y="3544829"/>
                  <a:ext cx="37783" cy="32357"/>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1" name="Google Shape;5254;p74">
                  <a:extLst>
                    <a:ext uri="{FF2B5EF4-FFF2-40B4-BE49-F238E27FC236}">
                      <a16:creationId xmlns:a16="http://schemas.microsoft.com/office/drawing/2014/main" id="{849DB703-BBCF-428D-9188-D293D8E4170A}"/>
                    </a:ext>
                  </a:extLst>
                </p:cNvPr>
                <p:cNvSpPr/>
                <p:nvPr/>
              </p:nvSpPr>
              <p:spPr>
                <a:xfrm>
                  <a:off x="5553693" y="3554534"/>
                  <a:ext cx="15235" cy="13040"/>
                </a:xfrm>
                <a:custGeom>
                  <a:avLst/>
                  <a:gdLst/>
                  <a:ahLst/>
                  <a:cxnLst/>
                  <a:rect l="l" t="t" r="r" b="b"/>
                  <a:pathLst>
                    <a:path w="1937" h="1658" extrusionOk="0">
                      <a:moveTo>
                        <a:pt x="1102" y="0"/>
                      </a:moveTo>
                      <a:cubicBezTo>
                        <a:pt x="364" y="0"/>
                        <a:pt x="1" y="896"/>
                        <a:pt x="521" y="1416"/>
                      </a:cubicBezTo>
                      <a:cubicBezTo>
                        <a:pt x="688" y="1583"/>
                        <a:pt x="894" y="1658"/>
                        <a:pt x="1096" y="1658"/>
                      </a:cubicBezTo>
                      <a:cubicBezTo>
                        <a:pt x="1524" y="1658"/>
                        <a:pt x="1936" y="1324"/>
                        <a:pt x="1936" y="823"/>
                      </a:cubicBezTo>
                      <a:cubicBezTo>
                        <a:pt x="1936" y="363"/>
                        <a:pt x="1561" y="0"/>
                        <a:pt x="1102"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49" name="Google Shape;5255;p74">
                <a:extLst>
                  <a:ext uri="{FF2B5EF4-FFF2-40B4-BE49-F238E27FC236}">
                    <a16:creationId xmlns:a16="http://schemas.microsoft.com/office/drawing/2014/main" id="{3DF47A67-B623-4BE6-8D2E-B14DC95203F8}"/>
                  </a:ext>
                </a:extLst>
              </p:cNvPr>
              <p:cNvGrpSpPr/>
              <p:nvPr/>
            </p:nvGrpSpPr>
            <p:grpSpPr>
              <a:xfrm>
                <a:off x="5579293" y="3412107"/>
                <a:ext cx="37776" cy="32357"/>
                <a:chOff x="5579293" y="3412107"/>
                <a:chExt cx="37776" cy="32357"/>
              </a:xfrm>
            </p:grpSpPr>
            <p:sp>
              <p:nvSpPr>
                <p:cNvPr id="498" name="Google Shape;5256;p74">
                  <a:extLst>
                    <a:ext uri="{FF2B5EF4-FFF2-40B4-BE49-F238E27FC236}">
                      <a16:creationId xmlns:a16="http://schemas.microsoft.com/office/drawing/2014/main" id="{310C9970-FFA7-460F-AFA3-F84D06FBE066}"/>
                    </a:ext>
                  </a:extLst>
                </p:cNvPr>
                <p:cNvSpPr/>
                <p:nvPr/>
              </p:nvSpPr>
              <p:spPr>
                <a:xfrm>
                  <a:off x="5579293" y="3412107"/>
                  <a:ext cx="37776" cy="32357"/>
                </a:xfrm>
                <a:custGeom>
                  <a:avLst/>
                  <a:gdLst/>
                  <a:ahLst/>
                  <a:cxnLst/>
                  <a:rect l="l" t="t" r="r" b="b"/>
                  <a:pathLst>
                    <a:path w="4803" h="4114" extrusionOk="0">
                      <a:moveTo>
                        <a:pt x="2732" y="0"/>
                      </a:moveTo>
                      <a:cubicBezTo>
                        <a:pt x="2227" y="0"/>
                        <a:pt x="1713" y="187"/>
                        <a:pt x="1294" y="605"/>
                      </a:cubicBezTo>
                      <a:cubicBezTo>
                        <a:pt x="0" y="1900"/>
                        <a:pt x="919" y="4114"/>
                        <a:pt x="2746" y="4114"/>
                      </a:cubicBezTo>
                      <a:cubicBezTo>
                        <a:pt x="3883" y="4114"/>
                        <a:pt x="4802" y="3194"/>
                        <a:pt x="4802" y="2057"/>
                      </a:cubicBezTo>
                      <a:cubicBezTo>
                        <a:pt x="4802" y="821"/>
                        <a:pt x="3788" y="0"/>
                        <a:pt x="273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9" name="Google Shape;5257;p74">
                  <a:extLst>
                    <a:ext uri="{FF2B5EF4-FFF2-40B4-BE49-F238E27FC236}">
                      <a16:creationId xmlns:a16="http://schemas.microsoft.com/office/drawing/2014/main" id="{98123BA6-3FC6-47D0-BDA4-688D69CED3E1}"/>
                    </a:ext>
                  </a:extLst>
                </p:cNvPr>
                <p:cNvSpPr/>
                <p:nvPr/>
              </p:nvSpPr>
              <p:spPr>
                <a:xfrm>
                  <a:off x="5594418" y="3421812"/>
                  <a:ext cx="13040" cy="13040"/>
                </a:xfrm>
                <a:custGeom>
                  <a:avLst/>
                  <a:gdLst/>
                  <a:ahLst/>
                  <a:cxnLst/>
                  <a:rect l="l" t="t" r="r" b="b"/>
                  <a:pathLst>
                    <a:path w="1658" h="1658" extrusionOk="0">
                      <a:moveTo>
                        <a:pt x="823" y="1"/>
                      </a:moveTo>
                      <a:cubicBezTo>
                        <a:pt x="375" y="1"/>
                        <a:pt x="0" y="363"/>
                        <a:pt x="0" y="823"/>
                      </a:cubicBezTo>
                      <a:cubicBezTo>
                        <a:pt x="0" y="1283"/>
                        <a:pt x="375"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50" name="Google Shape;5258;p74">
                <a:extLst>
                  <a:ext uri="{FF2B5EF4-FFF2-40B4-BE49-F238E27FC236}">
                    <a16:creationId xmlns:a16="http://schemas.microsoft.com/office/drawing/2014/main" id="{C1497909-8533-4E7C-AF08-B0210B36065D}"/>
                  </a:ext>
                </a:extLst>
              </p:cNvPr>
              <p:cNvGrpSpPr/>
              <p:nvPr/>
            </p:nvGrpSpPr>
            <p:grpSpPr>
              <a:xfrm>
                <a:off x="5801346" y="3284615"/>
                <a:ext cx="37783" cy="32357"/>
                <a:chOff x="5801346" y="3284615"/>
                <a:chExt cx="37783" cy="32357"/>
              </a:xfrm>
            </p:grpSpPr>
            <p:sp>
              <p:nvSpPr>
                <p:cNvPr id="496" name="Google Shape;5259;p74">
                  <a:extLst>
                    <a:ext uri="{FF2B5EF4-FFF2-40B4-BE49-F238E27FC236}">
                      <a16:creationId xmlns:a16="http://schemas.microsoft.com/office/drawing/2014/main" id="{36E4A7B2-2D84-488C-A7DE-2D4E30C784C4}"/>
                    </a:ext>
                  </a:extLst>
                </p:cNvPr>
                <p:cNvSpPr/>
                <p:nvPr/>
              </p:nvSpPr>
              <p:spPr>
                <a:xfrm>
                  <a:off x="5801346" y="3284615"/>
                  <a:ext cx="37783" cy="32357"/>
                </a:xfrm>
                <a:custGeom>
                  <a:avLst/>
                  <a:gdLst/>
                  <a:ahLst/>
                  <a:cxnLst/>
                  <a:rect l="l" t="t" r="r" b="b"/>
                  <a:pathLst>
                    <a:path w="4804" h="4114" extrusionOk="0">
                      <a:moveTo>
                        <a:pt x="2732" y="0"/>
                      </a:moveTo>
                      <a:cubicBezTo>
                        <a:pt x="2228" y="0"/>
                        <a:pt x="1714" y="188"/>
                        <a:pt x="1295" y="606"/>
                      </a:cubicBezTo>
                      <a:cubicBezTo>
                        <a:pt x="1" y="1900"/>
                        <a:pt x="920" y="4114"/>
                        <a:pt x="2759" y="4114"/>
                      </a:cubicBezTo>
                      <a:cubicBezTo>
                        <a:pt x="3884"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7" name="Google Shape;5260;p74">
                  <a:extLst>
                    <a:ext uri="{FF2B5EF4-FFF2-40B4-BE49-F238E27FC236}">
                      <a16:creationId xmlns:a16="http://schemas.microsoft.com/office/drawing/2014/main" id="{5D659A7E-4E38-4053-9CF5-BA39526BC649}"/>
                    </a:ext>
                  </a:extLst>
                </p:cNvPr>
                <p:cNvSpPr/>
                <p:nvPr/>
              </p:nvSpPr>
              <p:spPr>
                <a:xfrm>
                  <a:off x="5816478" y="3294320"/>
                  <a:ext cx="13040" cy="13048"/>
                </a:xfrm>
                <a:custGeom>
                  <a:avLst/>
                  <a:gdLst/>
                  <a:ahLst/>
                  <a:cxnLst/>
                  <a:rect l="l" t="t" r="r" b="b"/>
                  <a:pathLst>
                    <a:path w="1658" h="1659" extrusionOk="0">
                      <a:moveTo>
                        <a:pt x="835" y="1"/>
                      </a:moveTo>
                      <a:cubicBezTo>
                        <a:pt x="375" y="1"/>
                        <a:pt x="0" y="364"/>
                        <a:pt x="0" y="823"/>
                      </a:cubicBezTo>
                      <a:cubicBezTo>
                        <a:pt x="0" y="1283"/>
                        <a:pt x="375" y="1658"/>
                        <a:pt x="835" y="1658"/>
                      </a:cubicBezTo>
                      <a:cubicBezTo>
                        <a:pt x="1283" y="1658"/>
                        <a:pt x="1658" y="1283"/>
                        <a:pt x="1658" y="823"/>
                      </a:cubicBezTo>
                      <a:cubicBezTo>
                        <a:pt x="1658" y="364"/>
                        <a:pt x="1283" y="1"/>
                        <a:pt x="835"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51" name="Google Shape;5261;p74">
                <a:extLst>
                  <a:ext uri="{FF2B5EF4-FFF2-40B4-BE49-F238E27FC236}">
                    <a16:creationId xmlns:a16="http://schemas.microsoft.com/office/drawing/2014/main" id="{17F57B4F-4521-478A-A721-049A5AF097B9}"/>
                  </a:ext>
                </a:extLst>
              </p:cNvPr>
              <p:cNvGrpSpPr/>
              <p:nvPr/>
            </p:nvGrpSpPr>
            <p:grpSpPr>
              <a:xfrm>
                <a:off x="5763578" y="3399067"/>
                <a:ext cx="37776" cy="32364"/>
                <a:chOff x="5763578" y="3399067"/>
                <a:chExt cx="37776" cy="32364"/>
              </a:xfrm>
            </p:grpSpPr>
            <p:sp>
              <p:nvSpPr>
                <p:cNvPr id="494" name="Google Shape;5262;p74">
                  <a:extLst>
                    <a:ext uri="{FF2B5EF4-FFF2-40B4-BE49-F238E27FC236}">
                      <a16:creationId xmlns:a16="http://schemas.microsoft.com/office/drawing/2014/main" id="{18ED12C6-F4CB-4C7C-BDCD-51A1B14525D9}"/>
                    </a:ext>
                  </a:extLst>
                </p:cNvPr>
                <p:cNvSpPr/>
                <p:nvPr/>
              </p:nvSpPr>
              <p:spPr>
                <a:xfrm>
                  <a:off x="5763578" y="3399067"/>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4"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5" name="Google Shape;5263;p74">
                  <a:extLst>
                    <a:ext uri="{FF2B5EF4-FFF2-40B4-BE49-F238E27FC236}">
                      <a16:creationId xmlns:a16="http://schemas.microsoft.com/office/drawing/2014/main" id="{641B93BC-2241-49DB-9368-F54A11DB8664}"/>
                    </a:ext>
                  </a:extLst>
                </p:cNvPr>
                <p:cNvSpPr/>
                <p:nvPr/>
              </p:nvSpPr>
              <p:spPr>
                <a:xfrm>
                  <a:off x="5776516" y="3408780"/>
                  <a:ext cx="15235" cy="13040"/>
                </a:xfrm>
                <a:custGeom>
                  <a:avLst/>
                  <a:gdLst/>
                  <a:ahLst/>
                  <a:cxnLst/>
                  <a:rect l="l" t="t" r="r" b="b"/>
                  <a:pathLst>
                    <a:path w="1937" h="1658" extrusionOk="0">
                      <a:moveTo>
                        <a:pt x="1101" y="0"/>
                      </a:moveTo>
                      <a:cubicBezTo>
                        <a:pt x="364"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52" name="Google Shape;5264;p74">
                <a:extLst>
                  <a:ext uri="{FF2B5EF4-FFF2-40B4-BE49-F238E27FC236}">
                    <a16:creationId xmlns:a16="http://schemas.microsoft.com/office/drawing/2014/main" id="{30EE3C0E-D304-40B3-B189-A9EBA68C6332}"/>
                  </a:ext>
                </a:extLst>
              </p:cNvPr>
              <p:cNvGrpSpPr/>
              <p:nvPr/>
            </p:nvGrpSpPr>
            <p:grpSpPr>
              <a:xfrm>
                <a:off x="5395858" y="3230952"/>
                <a:ext cx="37776" cy="32364"/>
                <a:chOff x="5395858" y="3230952"/>
                <a:chExt cx="37776" cy="32364"/>
              </a:xfrm>
            </p:grpSpPr>
            <p:sp>
              <p:nvSpPr>
                <p:cNvPr id="492" name="Google Shape;5265;p74">
                  <a:extLst>
                    <a:ext uri="{FF2B5EF4-FFF2-40B4-BE49-F238E27FC236}">
                      <a16:creationId xmlns:a16="http://schemas.microsoft.com/office/drawing/2014/main" id="{72C738A7-A97D-4190-944D-AC32B9916F85}"/>
                    </a:ext>
                  </a:extLst>
                </p:cNvPr>
                <p:cNvSpPr/>
                <p:nvPr/>
              </p:nvSpPr>
              <p:spPr>
                <a:xfrm>
                  <a:off x="5395858" y="3230952"/>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3" name="Google Shape;5266;p74">
                  <a:extLst>
                    <a:ext uri="{FF2B5EF4-FFF2-40B4-BE49-F238E27FC236}">
                      <a16:creationId xmlns:a16="http://schemas.microsoft.com/office/drawing/2014/main" id="{018F9583-E754-40C4-A636-4CA69613CEEE}"/>
                    </a:ext>
                  </a:extLst>
                </p:cNvPr>
                <p:cNvSpPr/>
                <p:nvPr/>
              </p:nvSpPr>
              <p:spPr>
                <a:xfrm>
                  <a:off x="5408702" y="3240571"/>
                  <a:ext cx="15227" cy="13064"/>
                </a:xfrm>
                <a:custGeom>
                  <a:avLst/>
                  <a:gdLst/>
                  <a:ahLst/>
                  <a:cxnLst/>
                  <a:rect l="l" t="t" r="r" b="b"/>
                  <a:pathLst>
                    <a:path w="1936" h="1661" extrusionOk="0">
                      <a:moveTo>
                        <a:pt x="1113" y="0"/>
                      </a:moveTo>
                      <a:cubicBezTo>
                        <a:pt x="375" y="0"/>
                        <a:pt x="0" y="895"/>
                        <a:pt x="521" y="1416"/>
                      </a:cubicBezTo>
                      <a:cubicBezTo>
                        <a:pt x="690" y="1585"/>
                        <a:pt x="898" y="1660"/>
                        <a:pt x="1103" y="1660"/>
                      </a:cubicBezTo>
                      <a:cubicBezTo>
                        <a:pt x="1528" y="1660"/>
                        <a:pt x="1936" y="1333"/>
                        <a:pt x="1936" y="835"/>
                      </a:cubicBezTo>
                      <a:cubicBezTo>
                        <a:pt x="1936" y="375"/>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53" name="Google Shape;5267;p74">
                <a:extLst>
                  <a:ext uri="{FF2B5EF4-FFF2-40B4-BE49-F238E27FC236}">
                    <a16:creationId xmlns:a16="http://schemas.microsoft.com/office/drawing/2014/main" id="{88F36A29-49A1-4A80-BC33-8FDCC69D9CF5}"/>
                  </a:ext>
                </a:extLst>
              </p:cNvPr>
              <p:cNvGrpSpPr/>
              <p:nvPr/>
            </p:nvGrpSpPr>
            <p:grpSpPr>
              <a:xfrm>
                <a:off x="5264088" y="3188237"/>
                <a:ext cx="37776" cy="32357"/>
                <a:chOff x="5264088" y="3188237"/>
                <a:chExt cx="37776" cy="32357"/>
              </a:xfrm>
            </p:grpSpPr>
            <p:sp>
              <p:nvSpPr>
                <p:cNvPr id="490" name="Google Shape;5268;p74">
                  <a:extLst>
                    <a:ext uri="{FF2B5EF4-FFF2-40B4-BE49-F238E27FC236}">
                      <a16:creationId xmlns:a16="http://schemas.microsoft.com/office/drawing/2014/main" id="{6DBE9C74-FFEF-47B3-AC29-94E5EC427D38}"/>
                    </a:ext>
                  </a:extLst>
                </p:cNvPr>
                <p:cNvSpPr/>
                <p:nvPr/>
              </p:nvSpPr>
              <p:spPr>
                <a:xfrm>
                  <a:off x="5264088" y="3188237"/>
                  <a:ext cx="37776" cy="32357"/>
                </a:xfrm>
                <a:custGeom>
                  <a:avLst/>
                  <a:gdLst/>
                  <a:ahLst/>
                  <a:cxnLst/>
                  <a:rect l="l" t="t" r="r" b="b"/>
                  <a:pathLst>
                    <a:path w="4803" h="4114" extrusionOk="0">
                      <a:moveTo>
                        <a:pt x="2732" y="0"/>
                      </a:moveTo>
                      <a:cubicBezTo>
                        <a:pt x="2227" y="0"/>
                        <a:pt x="1713" y="188"/>
                        <a:pt x="1295" y="606"/>
                      </a:cubicBezTo>
                      <a:cubicBezTo>
                        <a:pt x="0" y="1900"/>
                        <a:pt x="920" y="4114"/>
                        <a:pt x="2746" y="4114"/>
                      </a:cubicBezTo>
                      <a:cubicBezTo>
                        <a:pt x="3883"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1" name="Google Shape;5269;p74">
                  <a:extLst>
                    <a:ext uri="{FF2B5EF4-FFF2-40B4-BE49-F238E27FC236}">
                      <a16:creationId xmlns:a16="http://schemas.microsoft.com/office/drawing/2014/main" id="{976E6ED0-352A-4E26-8176-B0FF92277159}"/>
                    </a:ext>
                  </a:extLst>
                </p:cNvPr>
                <p:cNvSpPr/>
                <p:nvPr/>
              </p:nvSpPr>
              <p:spPr>
                <a:xfrm>
                  <a:off x="5279212" y="3197943"/>
                  <a:ext cx="13048" cy="13048"/>
                </a:xfrm>
                <a:custGeom>
                  <a:avLst/>
                  <a:gdLst/>
                  <a:ahLst/>
                  <a:cxnLst/>
                  <a:rect l="l" t="t" r="r" b="b"/>
                  <a:pathLst>
                    <a:path w="1659" h="1659" extrusionOk="0">
                      <a:moveTo>
                        <a:pt x="823" y="1"/>
                      </a:moveTo>
                      <a:cubicBezTo>
                        <a:pt x="364" y="1"/>
                        <a:pt x="1" y="376"/>
                        <a:pt x="1" y="823"/>
                      </a:cubicBezTo>
                      <a:cubicBezTo>
                        <a:pt x="1" y="1283"/>
                        <a:pt x="364"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54" name="Google Shape;5270;p74">
                <a:extLst>
                  <a:ext uri="{FF2B5EF4-FFF2-40B4-BE49-F238E27FC236}">
                    <a16:creationId xmlns:a16="http://schemas.microsoft.com/office/drawing/2014/main" id="{1BA59817-6DF0-4B5E-8590-B099A7249DEF}"/>
                  </a:ext>
                </a:extLst>
              </p:cNvPr>
              <p:cNvGrpSpPr/>
              <p:nvPr/>
            </p:nvGrpSpPr>
            <p:grpSpPr>
              <a:xfrm>
                <a:off x="5585758" y="3237425"/>
                <a:ext cx="37878" cy="32357"/>
                <a:chOff x="5585758" y="3237425"/>
                <a:chExt cx="37878" cy="32357"/>
              </a:xfrm>
            </p:grpSpPr>
            <p:sp>
              <p:nvSpPr>
                <p:cNvPr id="488" name="Google Shape;5271;p74">
                  <a:extLst>
                    <a:ext uri="{FF2B5EF4-FFF2-40B4-BE49-F238E27FC236}">
                      <a16:creationId xmlns:a16="http://schemas.microsoft.com/office/drawing/2014/main" id="{815F0CD3-A86C-4330-AE9E-677D90F62131}"/>
                    </a:ext>
                  </a:extLst>
                </p:cNvPr>
                <p:cNvSpPr/>
                <p:nvPr/>
              </p:nvSpPr>
              <p:spPr>
                <a:xfrm>
                  <a:off x="5585758" y="3237425"/>
                  <a:ext cx="37878" cy="32357"/>
                </a:xfrm>
                <a:custGeom>
                  <a:avLst/>
                  <a:gdLst/>
                  <a:ahLst/>
                  <a:cxnLst/>
                  <a:rect l="l" t="t" r="r" b="b"/>
                  <a:pathLst>
                    <a:path w="4816" h="4114" extrusionOk="0">
                      <a:moveTo>
                        <a:pt x="2744" y="0"/>
                      </a:moveTo>
                      <a:cubicBezTo>
                        <a:pt x="2240" y="0"/>
                        <a:pt x="1725" y="188"/>
                        <a:pt x="1307" y="606"/>
                      </a:cubicBezTo>
                      <a:cubicBezTo>
                        <a:pt x="1" y="1900"/>
                        <a:pt x="920" y="4114"/>
                        <a:pt x="2759" y="4114"/>
                      </a:cubicBezTo>
                      <a:cubicBezTo>
                        <a:pt x="3896" y="4114"/>
                        <a:pt x="4815" y="3195"/>
                        <a:pt x="4815" y="2057"/>
                      </a:cubicBezTo>
                      <a:cubicBezTo>
                        <a:pt x="4815" y="821"/>
                        <a:pt x="3801" y="0"/>
                        <a:pt x="2744"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9" name="Google Shape;5272;p74">
                  <a:extLst>
                    <a:ext uri="{FF2B5EF4-FFF2-40B4-BE49-F238E27FC236}">
                      <a16:creationId xmlns:a16="http://schemas.microsoft.com/office/drawing/2014/main" id="{D77B9E65-3173-41D8-A7EC-3CA894C76F1F}"/>
                    </a:ext>
                  </a:extLst>
                </p:cNvPr>
                <p:cNvSpPr/>
                <p:nvPr/>
              </p:nvSpPr>
              <p:spPr>
                <a:xfrm>
                  <a:off x="5598696" y="3247130"/>
                  <a:ext cx="15235" cy="13048"/>
                </a:xfrm>
                <a:custGeom>
                  <a:avLst/>
                  <a:gdLst/>
                  <a:ahLst/>
                  <a:cxnLst/>
                  <a:rect l="l" t="t" r="r" b="b"/>
                  <a:pathLst>
                    <a:path w="1937" h="1659" extrusionOk="0">
                      <a:moveTo>
                        <a:pt x="1114" y="1"/>
                      </a:moveTo>
                      <a:cubicBezTo>
                        <a:pt x="376" y="1"/>
                        <a:pt x="1" y="896"/>
                        <a:pt x="521" y="1416"/>
                      </a:cubicBezTo>
                      <a:cubicBezTo>
                        <a:pt x="692" y="1583"/>
                        <a:pt x="899" y="1658"/>
                        <a:pt x="1102" y="1658"/>
                      </a:cubicBezTo>
                      <a:cubicBezTo>
                        <a:pt x="1529" y="1658"/>
                        <a:pt x="1936" y="1324"/>
                        <a:pt x="1936" y="823"/>
                      </a:cubicBezTo>
                      <a:cubicBezTo>
                        <a:pt x="1936" y="376"/>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55" name="Google Shape;5273;p74">
                <a:extLst>
                  <a:ext uri="{FF2B5EF4-FFF2-40B4-BE49-F238E27FC236}">
                    <a16:creationId xmlns:a16="http://schemas.microsoft.com/office/drawing/2014/main" id="{CB7420E7-21D5-4F7D-BFE2-D2F9B31554A7}"/>
                  </a:ext>
                </a:extLst>
              </p:cNvPr>
              <p:cNvGrpSpPr/>
              <p:nvPr/>
            </p:nvGrpSpPr>
            <p:grpSpPr>
              <a:xfrm>
                <a:off x="4874196" y="3291088"/>
                <a:ext cx="37878" cy="32451"/>
                <a:chOff x="4874196" y="3291088"/>
                <a:chExt cx="37878" cy="32451"/>
              </a:xfrm>
            </p:grpSpPr>
            <p:sp>
              <p:nvSpPr>
                <p:cNvPr id="486" name="Google Shape;5274;p74">
                  <a:extLst>
                    <a:ext uri="{FF2B5EF4-FFF2-40B4-BE49-F238E27FC236}">
                      <a16:creationId xmlns:a16="http://schemas.microsoft.com/office/drawing/2014/main" id="{1495CFAD-09D6-4B71-AA61-AD8AD760D733}"/>
                    </a:ext>
                  </a:extLst>
                </p:cNvPr>
                <p:cNvSpPr/>
                <p:nvPr/>
              </p:nvSpPr>
              <p:spPr>
                <a:xfrm>
                  <a:off x="4874196" y="3291088"/>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7" name="Google Shape;5275;p74">
                  <a:extLst>
                    <a:ext uri="{FF2B5EF4-FFF2-40B4-BE49-F238E27FC236}">
                      <a16:creationId xmlns:a16="http://schemas.microsoft.com/office/drawing/2014/main" id="{2C0E8647-ECF1-4533-ACBB-ACC0AB3DF5BD}"/>
                    </a:ext>
                  </a:extLst>
                </p:cNvPr>
                <p:cNvSpPr/>
                <p:nvPr/>
              </p:nvSpPr>
              <p:spPr>
                <a:xfrm>
                  <a:off x="4889328" y="3300793"/>
                  <a:ext cx="13040" cy="13040"/>
                </a:xfrm>
                <a:custGeom>
                  <a:avLst/>
                  <a:gdLst/>
                  <a:ahLst/>
                  <a:cxnLst/>
                  <a:rect l="l" t="t" r="r" b="b"/>
                  <a:pathLst>
                    <a:path w="1658" h="1658" extrusionOk="0">
                      <a:moveTo>
                        <a:pt x="835" y="0"/>
                      </a:moveTo>
                      <a:cubicBezTo>
                        <a:pt x="375" y="0"/>
                        <a:pt x="0" y="375"/>
                        <a:pt x="0" y="835"/>
                      </a:cubicBezTo>
                      <a:cubicBezTo>
                        <a:pt x="0" y="1283"/>
                        <a:pt x="375" y="1658"/>
                        <a:pt x="835" y="1658"/>
                      </a:cubicBezTo>
                      <a:cubicBezTo>
                        <a:pt x="1295" y="1658"/>
                        <a:pt x="1657" y="1283"/>
                        <a:pt x="1657" y="835"/>
                      </a:cubicBezTo>
                      <a:cubicBezTo>
                        <a:pt x="1657"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56" name="Google Shape;5276;p74">
                <a:extLst>
                  <a:ext uri="{FF2B5EF4-FFF2-40B4-BE49-F238E27FC236}">
                    <a16:creationId xmlns:a16="http://schemas.microsoft.com/office/drawing/2014/main" id="{E456475E-7E4F-4E53-A8A0-829D4245FC74}"/>
                  </a:ext>
                </a:extLst>
              </p:cNvPr>
              <p:cNvGrpSpPr/>
              <p:nvPr/>
            </p:nvGrpSpPr>
            <p:grpSpPr>
              <a:xfrm>
                <a:off x="5197770" y="3785466"/>
                <a:ext cx="37783" cy="32427"/>
                <a:chOff x="5197770" y="3785466"/>
                <a:chExt cx="37783" cy="32427"/>
              </a:xfrm>
            </p:grpSpPr>
            <p:sp>
              <p:nvSpPr>
                <p:cNvPr id="484" name="Google Shape;5277;p74">
                  <a:extLst>
                    <a:ext uri="{FF2B5EF4-FFF2-40B4-BE49-F238E27FC236}">
                      <a16:creationId xmlns:a16="http://schemas.microsoft.com/office/drawing/2014/main" id="{73FA2224-D64C-4F0D-A61B-F5C0DC608A8E}"/>
                    </a:ext>
                  </a:extLst>
                </p:cNvPr>
                <p:cNvSpPr/>
                <p:nvPr/>
              </p:nvSpPr>
              <p:spPr>
                <a:xfrm>
                  <a:off x="5197770" y="3785466"/>
                  <a:ext cx="37783" cy="32427"/>
                </a:xfrm>
                <a:custGeom>
                  <a:avLst/>
                  <a:gdLst/>
                  <a:ahLst/>
                  <a:cxnLst/>
                  <a:rect l="l" t="t" r="r" b="b"/>
                  <a:pathLst>
                    <a:path w="4804" h="4123" extrusionOk="0">
                      <a:moveTo>
                        <a:pt x="2738" y="1"/>
                      </a:moveTo>
                      <a:cubicBezTo>
                        <a:pt x="2232" y="1"/>
                        <a:pt x="1715" y="190"/>
                        <a:pt x="1295" y="614"/>
                      </a:cubicBezTo>
                      <a:cubicBezTo>
                        <a:pt x="1" y="1909"/>
                        <a:pt x="908" y="4122"/>
                        <a:pt x="2747" y="4122"/>
                      </a:cubicBezTo>
                      <a:cubicBezTo>
                        <a:pt x="3884" y="4122"/>
                        <a:pt x="4803" y="3203"/>
                        <a:pt x="4803" y="2066"/>
                      </a:cubicBezTo>
                      <a:cubicBezTo>
                        <a:pt x="4803" y="824"/>
                        <a:pt x="3793" y="1"/>
                        <a:pt x="2738"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5" name="Google Shape;5278;p74">
                  <a:extLst>
                    <a:ext uri="{FF2B5EF4-FFF2-40B4-BE49-F238E27FC236}">
                      <a16:creationId xmlns:a16="http://schemas.microsoft.com/office/drawing/2014/main" id="{5AEDE025-93EB-4C85-92E2-7654CE23E2E3}"/>
                    </a:ext>
                  </a:extLst>
                </p:cNvPr>
                <p:cNvSpPr/>
                <p:nvPr/>
              </p:nvSpPr>
              <p:spPr>
                <a:xfrm>
                  <a:off x="5212808" y="3795148"/>
                  <a:ext cx="13040" cy="13040"/>
                </a:xfrm>
                <a:custGeom>
                  <a:avLst/>
                  <a:gdLst/>
                  <a:ahLst/>
                  <a:cxnLst/>
                  <a:rect l="l" t="t" r="r" b="b"/>
                  <a:pathLst>
                    <a:path w="1658" h="1658" extrusionOk="0">
                      <a:moveTo>
                        <a:pt x="835" y="0"/>
                      </a:moveTo>
                      <a:cubicBezTo>
                        <a:pt x="375" y="0"/>
                        <a:pt x="0" y="375"/>
                        <a:pt x="0" y="835"/>
                      </a:cubicBezTo>
                      <a:cubicBezTo>
                        <a:pt x="0" y="1294"/>
                        <a:pt x="375" y="1657"/>
                        <a:pt x="835" y="1657"/>
                      </a:cubicBezTo>
                      <a:cubicBezTo>
                        <a:pt x="1295" y="1657"/>
                        <a:pt x="1657" y="1294"/>
                        <a:pt x="1657" y="835"/>
                      </a:cubicBezTo>
                      <a:cubicBezTo>
                        <a:pt x="1657"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57" name="Google Shape;5279;p74">
                <a:extLst>
                  <a:ext uri="{FF2B5EF4-FFF2-40B4-BE49-F238E27FC236}">
                    <a16:creationId xmlns:a16="http://schemas.microsoft.com/office/drawing/2014/main" id="{55EB2FB2-722B-424F-B1BB-243E2625BC4D}"/>
                  </a:ext>
                </a:extLst>
              </p:cNvPr>
              <p:cNvGrpSpPr/>
              <p:nvPr/>
            </p:nvGrpSpPr>
            <p:grpSpPr>
              <a:xfrm>
                <a:off x="5177699" y="3492117"/>
                <a:ext cx="37776" cy="32357"/>
                <a:chOff x="5177699" y="3492117"/>
                <a:chExt cx="37776" cy="32357"/>
              </a:xfrm>
            </p:grpSpPr>
            <p:sp>
              <p:nvSpPr>
                <p:cNvPr id="482" name="Google Shape;5280;p74">
                  <a:extLst>
                    <a:ext uri="{FF2B5EF4-FFF2-40B4-BE49-F238E27FC236}">
                      <a16:creationId xmlns:a16="http://schemas.microsoft.com/office/drawing/2014/main" id="{6F3E062F-FE80-4B69-A1D5-7B20039CA987}"/>
                    </a:ext>
                  </a:extLst>
                </p:cNvPr>
                <p:cNvSpPr/>
                <p:nvPr/>
              </p:nvSpPr>
              <p:spPr>
                <a:xfrm>
                  <a:off x="5177699" y="3492117"/>
                  <a:ext cx="37776" cy="32357"/>
                </a:xfrm>
                <a:custGeom>
                  <a:avLst/>
                  <a:gdLst/>
                  <a:ahLst/>
                  <a:cxnLst/>
                  <a:rect l="l" t="t" r="r" b="b"/>
                  <a:pathLst>
                    <a:path w="4803" h="4114" extrusionOk="0">
                      <a:moveTo>
                        <a:pt x="2736" y="1"/>
                      </a:moveTo>
                      <a:cubicBezTo>
                        <a:pt x="2232" y="1"/>
                        <a:pt x="1717" y="188"/>
                        <a:pt x="1295" y="606"/>
                      </a:cubicBezTo>
                      <a:cubicBezTo>
                        <a:pt x="1" y="1900"/>
                        <a:pt x="920" y="4114"/>
                        <a:pt x="2746" y="4114"/>
                      </a:cubicBezTo>
                      <a:cubicBezTo>
                        <a:pt x="3884" y="4114"/>
                        <a:pt x="4803" y="3195"/>
                        <a:pt x="4803" y="2070"/>
                      </a:cubicBezTo>
                      <a:cubicBezTo>
                        <a:pt x="4803" y="824"/>
                        <a:pt x="3793" y="1"/>
                        <a:pt x="2736"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3" name="Google Shape;5281;p74">
                  <a:extLst>
                    <a:ext uri="{FF2B5EF4-FFF2-40B4-BE49-F238E27FC236}">
                      <a16:creationId xmlns:a16="http://schemas.microsoft.com/office/drawing/2014/main" id="{EFE5CD43-2650-47E2-832E-1B3A0B007027}"/>
                    </a:ext>
                  </a:extLst>
                </p:cNvPr>
                <p:cNvSpPr/>
                <p:nvPr/>
              </p:nvSpPr>
              <p:spPr>
                <a:xfrm>
                  <a:off x="5192823" y="3501823"/>
                  <a:ext cx="13048" cy="13048"/>
                </a:xfrm>
                <a:custGeom>
                  <a:avLst/>
                  <a:gdLst/>
                  <a:ahLst/>
                  <a:cxnLst/>
                  <a:rect l="l" t="t" r="r" b="b"/>
                  <a:pathLst>
                    <a:path w="1659" h="1659" extrusionOk="0">
                      <a:moveTo>
                        <a:pt x="823" y="1"/>
                      </a:moveTo>
                      <a:cubicBezTo>
                        <a:pt x="376" y="1"/>
                        <a:pt x="1" y="364"/>
                        <a:pt x="1" y="823"/>
                      </a:cubicBezTo>
                      <a:cubicBezTo>
                        <a:pt x="1" y="1283"/>
                        <a:pt x="376" y="1658"/>
                        <a:pt x="823" y="1658"/>
                      </a:cubicBezTo>
                      <a:cubicBezTo>
                        <a:pt x="1283" y="1658"/>
                        <a:pt x="1658" y="1283"/>
                        <a:pt x="1658" y="823"/>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58" name="Google Shape;5282;p74">
                <a:extLst>
                  <a:ext uri="{FF2B5EF4-FFF2-40B4-BE49-F238E27FC236}">
                    <a16:creationId xmlns:a16="http://schemas.microsoft.com/office/drawing/2014/main" id="{42A23506-F516-49FA-A0F1-11398876AC37}"/>
                  </a:ext>
                </a:extLst>
              </p:cNvPr>
              <p:cNvGrpSpPr/>
              <p:nvPr/>
            </p:nvGrpSpPr>
            <p:grpSpPr>
              <a:xfrm>
                <a:off x="5349431" y="3622346"/>
                <a:ext cx="37870" cy="32380"/>
                <a:chOff x="5349431" y="3622346"/>
                <a:chExt cx="37870" cy="32380"/>
              </a:xfrm>
            </p:grpSpPr>
            <p:sp>
              <p:nvSpPr>
                <p:cNvPr id="480" name="Google Shape;5283;p74">
                  <a:extLst>
                    <a:ext uri="{FF2B5EF4-FFF2-40B4-BE49-F238E27FC236}">
                      <a16:creationId xmlns:a16="http://schemas.microsoft.com/office/drawing/2014/main" id="{84474F91-9E40-41D3-9E8C-D1983D3462F3}"/>
                    </a:ext>
                  </a:extLst>
                </p:cNvPr>
                <p:cNvSpPr/>
                <p:nvPr/>
              </p:nvSpPr>
              <p:spPr>
                <a:xfrm>
                  <a:off x="5349431" y="3622346"/>
                  <a:ext cx="37870" cy="32380"/>
                </a:xfrm>
                <a:custGeom>
                  <a:avLst/>
                  <a:gdLst/>
                  <a:ahLst/>
                  <a:cxnLst/>
                  <a:rect l="l" t="t" r="r" b="b"/>
                  <a:pathLst>
                    <a:path w="4815" h="4117" extrusionOk="0">
                      <a:moveTo>
                        <a:pt x="2740" y="0"/>
                      </a:moveTo>
                      <a:cubicBezTo>
                        <a:pt x="2232" y="0"/>
                        <a:pt x="1714" y="189"/>
                        <a:pt x="1295" y="608"/>
                      </a:cubicBezTo>
                      <a:cubicBezTo>
                        <a:pt x="0" y="1903"/>
                        <a:pt x="920" y="4116"/>
                        <a:pt x="2758" y="4116"/>
                      </a:cubicBezTo>
                      <a:cubicBezTo>
                        <a:pt x="3883" y="4116"/>
                        <a:pt x="4815" y="3197"/>
                        <a:pt x="4815" y="2060"/>
                      </a:cubicBezTo>
                      <a:cubicBezTo>
                        <a:pt x="4815" y="817"/>
                        <a:pt x="3798" y="0"/>
                        <a:pt x="2740"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1" name="Google Shape;5284;p74">
                  <a:extLst>
                    <a:ext uri="{FF2B5EF4-FFF2-40B4-BE49-F238E27FC236}">
                      <a16:creationId xmlns:a16="http://schemas.microsoft.com/office/drawing/2014/main" id="{36299E8F-B586-430A-9452-69DC005B8F6E}"/>
                    </a:ext>
                  </a:extLst>
                </p:cNvPr>
                <p:cNvSpPr/>
                <p:nvPr/>
              </p:nvSpPr>
              <p:spPr>
                <a:xfrm>
                  <a:off x="5362369" y="3632075"/>
                  <a:ext cx="15227" cy="13040"/>
                </a:xfrm>
                <a:custGeom>
                  <a:avLst/>
                  <a:gdLst/>
                  <a:ahLst/>
                  <a:cxnLst/>
                  <a:rect l="l" t="t" r="r" b="b"/>
                  <a:pathLst>
                    <a:path w="1936" h="1658" extrusionOk="0">
                      <a:moveTo>
                        <a:pt x="1134" y="0"/>
                      </a:moveTo>
                      <a:cubicBezTo>
                        <a:pt x="1127" y="0"/>
                        <a:pt x="1120" y="0"/>
                        <a:pt x="1113" y="0"/>
                      </a:cubicBezTo>
                      <a:cubicBezTo>
                        <a:pt x="363" y="0"/>
                        <a:pt x="0" y="883"/>
                        <a:pt x="521" y="1416"/>
                      </a:cubicBezTo>
                      <a:cubicBezTo>
                        <a:pt x="691" y="1583"/>
                        <a:pt x="899" y="1657"/>
                        <a:pt x="1101" y="1657"/>
                      </a:cubicBezTo>
                      <a:cubicBezTo>
                        <a:pt x="1529" y="1657"/>
                        <a:pt x="1936" y="1324"/>
                        <a:pt x="1936" y="823"/>
                      </a:cubicBezTo>
                      <a:cubicBezTo>
                        <a:pt x="1936" y="370"/>
                        <a:pt x="1573" y="0"/>
                        <a:pt x="113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59" name="Google Shape;5285;p74">
                <a:extLst>
                  <a:ext uri="{FF2B5EF4-FFF2-40B4-BE49-F238E27FC236}">
                    <a16:creationId xmlns:a16="http://schemas.microsoft.com/office/drawing/2014/main" id="{92C77D24-A982-486B-951E-8FCCBDF94080}"/>
                  </a:ext>
                </a:extLst>
              </p:cNvPr>
              <p:cNvGrpSpPr/>
              <p:nvPr/>
            </p:nvGrpSpPr>
            <p:grpSpPr>
              <a:xfrm>
                <a:off x="5068855" y="3563980"/>
                <a:ext cx="53954" cy="46223"/>
                <a:chOff x="5068855" y="3563980"/>
                <a:chExt cx="53954" cy="46223"/>
              </a:xfrm>
            </p:grpSpPr>
            <p:sp>
              <p:nvSpPr>
                <p:cNvPr id="478" name="Google Shape;5286;p74">
                  <a:extLst>
                    <a:ext uri="{FF2B5EF4-FFF2-40B4-BE49-F238E27FC236}">
                      <a16:creationId xmlns:a16="http://schemas.microsoft.com/office/drawing/2014/main" id="{81879B71-688F-476E-B6A3-A3A6E7BF53A2}"/>
                    </a:ext>
                  </a:extLst>
                </p:cNvPr>
                <p:cNvSpPr/>
                <p:nvPr/>
              </p:nvSpPr>
              <p:spPr>
                <a:xfrm>
                  <a:off x="5068855" y="3563980"/>
                  <a:ext cx="53954" cy="46223"/>
                </a:xfrm>
                <a:custGeom>
                  <a:avLst/>
                  <a:gdLst/>
                  <a:ahLst/>
                  <a:cxnLst/>
                  <a:rect l="l" t="t" r="r" b="b"/>
                  <a:pathLst>
                    <a:path w="6860" h="5877" extrusionOk="0">
                      <a:moveTo>
                        <a:pt x="3909" y="0"/>
                      </a:moveTo>
                      <a:cubicBezTo>
                        <a:pt x="3187" y="0"/>
                        <a:pt x="2451" y="269"/>
                        <a:pt x="1852" y="868"/>
                      </a:cubicBezTo>
                      <a:cubicBezTo>
                        <a:pt x="1" y="2719"/>
                        <a:pt x="1307" y="5876"/>
                        <a:pt x="3920" y="5876"/>
                      </a:cubicBezTo>
                      <a:cubicBezTo>
                        <a:pt x="5541" y="5876"/>
                        <a:pt x="6848" y="4558"/>
                        <a:pt x="6860" y="2937"/>
                      </a:cubicBezTo>
                      <a:cubicBezTo>
                        <a:pt x="6860" y="1170"/>
                        <a:pt x="5416" y="0"/>
                        <a:pt x="3909"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9" name="Google Shape;5287;p74">
                  <a:extLst>
                    <a:ext uri="{FF2B5EF4-FFF2-40B4-BE49-F238E27FC236}">
                      <a16:creationId xmlns:a16="http://schemas.microsoft.com/office/drawing/2014/main" id="{A4B17FEF-6101-4D6A-841C-305D30EBE133}"/>
                    </a:ext>
                  </a:extLst>
                </p:cNvPr>
                <p:cNvSpPr/>
                <p:nvPr/>
              </p:nvSpPr>
              <p:spPr>
                <a:xfrm>
                  <a:off x="5086268" y="3573654"/>
                  <a:ext cx="26835" cy="26843"/>
                </a:xfrm>
                <a:custGeom>
                  <a:avLst/>
                  <a:gdLst/>
                  <a:ahLst/>
                  <a:cxnLst/>
                  <a:rect l="l" t="t" r="r" b="b"/>
                  <a:pathLst>
                    <a:path w="3412" h="3413" extrusionOk="0">
                      <a:moveTo>
                        <a:pt x="1706" y="1"/>
                      </a:moveTo>
                      <a:cubicBezTo>
                        <a:pt x="763" y="1"/>
                        <a:pt x="1" y="763"/>
                        <a:pt x="1" y="1707"/>
                      </a:cubicBezTo>
                      <a:cubicBezTo>
                        <a:pt x="1" y="2650"/>
                        <a:pt x="763" y="3412"/>
                        <a:pt x="1706" y="3412"/>
                      </a:cubicBezTo>
                      <a:cubicBezTo>
                        <a:pt x="2650" y="3412"/>
                        <a:pt x="3412" y="2650"/>
                        <a:pt x="3412" y="1707"/>
                      </a:cubicBezTo>
                      <a:cubicBezTo>
                        <a:pt x="3412" y="763"/>
                        <a:pt x="2650" y="1"/>
                        <a:pt x="1706"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60" name="Google Shape;5288;p74">
                <a:extLst>
                  <a:ext uri="{FF2B5EF4-FFF2-40B4-BE49-F238E27FC236}">
                    <a16:creationId xmlns:a16="http://schemas.microsoft.com/office/drawing/2014/main" id="{CAD97A87-C76C-4429-B349-802CB4527DED}"/>
                  </a:ext>
                </a:extLst>
              </p:cNvPr>
              <p:cNvGrpSpPr/>
              <p:nvPr/>
            </p:nvGrpSpPr>
            <p:grpSpPr>
              <a:xfrm>
                <a:off x="5037654" y="3392507"/>
                <a:ext cx="37870" cy="32451"/>
                <a:chOff x="5037654" y="3392507"/>
                <a:chExt cx="37870" cy="32451"/>
              </a:xfrm>
            </p:grpSpPr>
            <p:sp>
              <p:nvSpPr>
                <p:cNvPr id="476" name="Google Shape;5289;p74">
                  <a:extLst>
                    <a:ext uri="{FF2B5EF4-FFF2-40B4-BE49-F238E27FC236}">
                      <a16:creationId xmlns:a16="http://schemas.microsoft.com/office/drawing/2014/main" id="{0623FADD-7E1A-46EE-B4BB-D98727A84E15}"/>
                    </a:ext>
                  </a:extLst>
                </p:cNvPr>
                <p:cNvSpPr/>
                <p:nvPr/>
              </p:nvSpPr>
              <p:spPr>
                <a:xfrm>
                  <a:off x="5037654" y="3392507"/>
                  <a:ext cx="37870" cy="32451"/>
                </a:xfrm>
                <a:custGeom>
                  <a:avLst/>
                  <a:gdLst/>
                  <a:ahLst/>
                  <a:cxnLst/>
                  <a:rect l="l" t="t" r="r" b="b"/>
                  <a:pathLst>
                    <a:path w="4815" h="4126" extrusionOk="0">
                      <a:moveTo>
                        <a:pt x="2742" y="1"/>
                      </a:moveTo>
                      <a:cubicBezTo>
                        <a:pt x="2238" y="1"/>
                        <a:pt x="1724" y="188"/>
                        <a:pt x="1307" y="606"/>
                      </a:cubicBezTo>
                      <a:cubicBezTo>
                        <a:pt x="0" y="1912"/>
                        <a:pt x="919" y="4126"/>
                        <a:pt x="2758" y="4126"/>
                      </a:cubicBezTo>
                      <a:cubicBezTo>
                        <a:pt x="3895" y="4114"/>
                        <a:pt x="4815" y="3194"/>
                        <a:pt x="4815" y="2069"/>
                      </a:cubicBezTo>
                      <a:cubicBezTo>
                        <a:pt x="4815" y="824"/>
                        <a:pt x="3799" y="1"/>
                        <a:pt x="2742"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7" name="Google Shape;5290;p74">
                  <a:extLst>
                    <a:ext uri="{FF2B5EF4-FFF2-40B4-BE49-F238E27FC236}">
                      <a16:creationId xmlns:a16="http://schemas.microsoft.com/office/drawing/2014/main" id="{B0B6A6AB-44D5-45D6-B92B-1BC65AC7EF48}"/>
                    </a:ext>
                  </a:extLst>
                </p:cNvPr>
                <p:cNvSpPr/>
                <p:nvPr/>
              </p:nvSpPr>
              <p:spPr>
                <a:xfrm>
                  <a:off x="5050592" y="3402213"/>
                  <a:ext cx="15227" cy="13064"/>
                </a:xfrm>
                <a:custGeom>
                  <a:avLst/>
                  <a:gdLst/>
                  <a:ahLst/>
                  <a:cxnLst/>
                  <a:rect l="l" t="t" r="r" b="b"/>
                  <a:pathLst>
                    <a:path w="1936" h="1661" extrusionOk="0">
                      <a:moveTo>
                        <a:pt x="1113" y="1"/>
                      </a:moveTo>
                      <a:cubicBezTo>
                        <a:pt x="375" y="1"/>
                        <a:pt x="0" y="896"/>
                        <a:pt x="520" y="1416"/>
                      </a:cubicBezTo>
                      <a:cubicBezTo>
                        <a:pt x="689" y="1585"/>
                        <a:pt x="898" y="1661"/>
                        <a:pt x="1103" y="1661"/>
                      </a:cubicBezTo>
                      <a:cubicBezTo>
                        <a:pt x="1528" y="1661"/>
                        <a:pt x="1936" y="1333"/>
                        <a:pt x="1936" y="835"/>
                      </a:cubicBezTo>
                      <a:cubicBezTo>
                        <a:pt x="1936" y="376"/>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61" name="Google Shape;5291;p74">
                <a:extLst>
                  <a:ext uri="{FF2B5EF4-FFF2-40B4-BE49-F238E27FC236}">
                    <a16:creationId xmlns:a16="http://schemas.microsoft.com/office/drawing/2014/main" id="{C5751537-46D4-4E64-922C-C8B34E223560}"/>
                  </a:ext>
                </a:extLst>
              </p:cNvPr>
              <p:cNvGrpSpPr/>
              <p:nvPr/>
            </p:nvGrpSpPr>
            <p:grpSpPr>
              <a:xfrm>
                <a:off x="5456560" y="3368629"/>
                <a:ext cx="37870" cy="32451"/>
                <a:chOff x="5456560" y="3368629"/>
                <a:chExt cx="37870" cy="32451"/>
              </a:xfrm>
            </p:grpSpPr>
            <p:sp>
              <p:nvSpPr>
                <p:cNvPr id="474" name="Google Shape;5292;p74">
                  <a:extLst>
                    <a:ext uri="{FF2B5EF4-FFF2-40B4-BE49-F238E27FC236}">
                      <a16:creationId xmlns:a16="http://schemas.microsoft.com/office/drawing/2014/main" id="{1918D0E8-04C6-4490-B64E-D5379695A9E5}"/>
                    </a:ext>
                  </a:extLst>
                </p:cNvPr>
                <p:cNvSpPr/>
                <p:nvPr/>
              </p:nvSpPr>
              <p:spPr>
                <a:xfrm>
                  <a:off x="5456560" y="3368629"/>
                  <a:ext cx="37870" cy="32451"/>
                </a:xfrm>
                <a:custGeom>
                  <a:avLst/>
                  <a:gdLst/>
                  <a:ahLst/>
                  <a:cxnLst/>
                  <a:rect l="l" t="t" r="r" b="b"/>
                  <a:pathLst>
                    <a:path w="4815" h="4126" extrusionOk="0">
                      <a:moveTo>
                        <a:pt x="2742" y="0"/>
                      </a:moveTo>
                      <a:cubicBezTo>
                        <a:pt x="2238" y="0"/>
                        <a:pt x="1724" y="187"/>
                        <a:pt x="1307" y="605"/>
                      </a:cubicBezTo>
                      <a:cubicBezTo>
                        <a:pt x="0" y="1912"/>
                        <a:pt x="920" y="4125"/>
                        <a:pt x="2758" y="4125"/>
                      </a:cubicBezTo>
                      <a:cubicBezTo>
                        <a:pt x="3895" y="4113"/>
                        <a:pt x="4815" y="3194"/>
                        <a:pt x="4815" y="2069"/>
                      </a:cubicBezTo>
                      <a:cubicBezTo>
                        <a:pt x="4815" y="824"/>
                        <a:pt x="3800" y="0"/>
                        <a:pt x="274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5" name="Google Shape;5293;p74">
                  <a:extLst>
                    <a:ext uri="{FF2B5EF4-FFF2-40B4-BE49-F238E27FC236}">
                      <a16:creationId xmlns:a16="http://schemas.microsoft.com/office/drawing/2014/main" id="{C179B729-B68F-4D95-BD91-CEB6927F3B41}"/>
                    </a:ext>
                  </a:extLst>
                </p:cNvPr>
                <p:cNvSpPr/>
                <p:nvPr/>
              </p:nvSpPr>
              <p:spPr>
                <a:xfrm>
                  <a:off x="5469498" y="3378334"/>
                  <a:ext cx="15227" cy="13064"/>
                </a:xfrm>
                <a:custGeom>
                  <a:avLst/>
                  <a:gdLst/>
                  <a:ahLst/>
                  <a:cxnLst/>
                  <a:rect l="l" t="t" r="r" b="b"/>
                  <a:pathLst>
                    <a:path w="1936" h="1661" extrusionOk="0">
                      <a:moveTo>
                        <a:pt x="1113" y="0"/>
                      </a:moveTo>
                      <a:cubicBezTo>
                        <a:pt x="375" y="0"/>
                        <a:pt x="0" y="895"/>
                        <a:pt x="520" y="1416"/>
                      </a:cubicBezTo>
                      <a:cubicBezTo>
                        <a:pt x="693" y="1585"/>
                        <a:pt x="903" y="1660"/>
                        <a:pt x="1108" y="1660"/>
                      </a:cubicBezTo>
                      <a:cubicBezTo>
                        <a:pt x="1533" y="1660"/>
                        <a:pt x="1936" y="1333"/>
                        <a:pt x="1936" y="835"/>
                      </a:cubicBezTo>
                      <a:cubicBezTo>
                        <a:pt x="1936" y="375"/>
                        <a:pt x="1573" y="0"/>
                        <a:pt x="1113"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62" name="Google Shape;5294;p74">
                <a:extLst>
                  <a:ext uri="{FF2B5EF4-FFF2-40B4-BE49-F238E27FC236}">
                    <a16:creationId xmlns:a16="http://schemas.microsoft.com/office/drawing/2014/main" id="{2C4B760D-D3D3-4C40-9871-E5A9E7B5C3BD}"/>
                  </a:ext>
                </a:extLst>
              </p:cNvPr>
              <p:cNvGrpSpPr/>
              <p:nvPr/>
            </p:nvGrpSpPr>
            <p:grpSpPr>
              <a:xfrm>
                <a:off x="4755749" y="3501516"/>
                <a:ext cx="46246" cy="39608"/>
                <a:chOff x="4755749" y="3501516"/>
                <a:chExt cx="46246" cy="39608"/>
              </a:xfrm>
            </p:grpSpPr>
            <p:sp>
              <p:nvSpPr>
                <p:cNvPr id="472" name="Google Shape;5295;p74">
                  <a:extLst>
                    <a:ext uri="{FF2B5EF4-FFF2-40B4-BE49-F238E27FC236}">
                      <a16:creationId xmlns:a16="http://schemas.microsoft.com/office/drawing/2014/main" id="{76808121-B466-4A07-835C-CE1411514AEE}"/>
                    </a:ext>
                  </a:extLst>
                </p:cNvPr>
                <p:cNvSpPr/>
                <p:nvPr/>
              </p:nvSpPr>
              <p:spPr>
                <a:xfrm>
                  <a:off x="4755749" y="3501516"/>
                  <a:ext cx="46246" cy="39608"/>
                </a:xfrm>
                <a:custGeom>
                  <a:avLst/>
                  <a:gdLst/>
                  <a:ahLst/>
                  <a:cxnLst/>
                  <a:rect l="l" t="t" r="r" b="b"/>
                  <a:pathLst>
                    <a:path w="5880" h="5036" extrusionOk="0">
                      <a:moveTo>
                        <a:pt x="3345" y="0"/>
                      </a:moveTo>
                      <a:cubicBezTo>
                        <a:pt x="2727" y="0"/>
                        <a:pt x="2097" y="229"/>
                        <a:pt x="1585" y="741"/>
                      </a:cubicBezTo>
                      <a:cubicBezTo>
                        <a:pt x="0" y="2326"/>
                        <a:pt x="1125" y="5036"/>
                        <a:pt x="3363" y="5036"/>
                      </a:cubicBezTo>
                      <a:cubicBezTo>
                        <a:pt x="4754" y="5036"/>
                        <a:pt x="5879" y="3911"/>
                        <a:pt x="5879" y="2520"/>
                      </a:cubicBezTo>
                      <a:cubicBezTo>
                        <a:pt x="5879" y="1005"/>
                        <a:pt x="4638" y="0"/>
                        <a:pt x="3345"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3" name="Google Shape;5296;p74">
                  <a:extLst>
                    <a:ext uri="{FF2B5EF4-FFF2-40B4-BE49-F238E27FC236}">
                      <a16:creationId xmlns:a16="http://schemas.microsoft.com/office/drawing/2014/main" id="{70055328-196C-49C6-A7A8-4D6BC4B4BFD9}"/>
                    </a:ext>
                  </a:extLst>
                </p:cNvPr>
                <p:cNvSpPr/>
                <p:nvPr/>
              </p:nvSpPr>
              <p:spPr>
                <a:xfrm>
                  <a:off x="4768687" y="3511245"/>
                  <a:ext cx="23697" cy="20221"/>
                </a:xfrm>
                <a:custGeom>
                  <a:avLst/>
                  <a:gdLst/>
                  <a:ahLst/>
                  <a:cxnLst/>
                  <a:rect l="l" t="t" r="r" b="b"/>
                  <a:pathLst>
                    <a:path w="3013" h="2571" extrusionOk="0">
                      <a:moveTo>
                        <a:pt x="1718" y="0"/>
                      </a:moveTo>
                      <a:cubicBezTo>
                        <a:pt x="569" y="0"/>
                        <a:pt x="0" y="1379"/>
                        <a:pt x="811" y="2190"/>
                      </a:cubicBezTo>
                      <a:cubicBezTo>
                        <a:pt x="1074" y="2453"/>
                        <a:pt x="1398" y="2571"/>
                        <a:pt x="1715" y="2571"/>
                      </a:cubicBezTo>
                      <a:cubicBezTo>
                        <a:pt x="2377" y="2571"/>
                        <a:pt x="3013" y="2059"/>
                        <a:pt x="3013" y="1283"/>
                      </a:cubicBezTo>
                      <a:cubicBezTo>
                        <a:pt x="3013" y="581"/>
                        <a:pt x="2432" y="0"/>
                        <a:pt x="1718"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63" name="Google Shape;5297;p74">
                <a:extLst>
                  <a:ext uri="{FF2B5EF4-FFF2-40B4-BE49-F238E27FC236}">
                    <a16:creationId xmlns:a16="http://schemas.microsoft.com/office/drawing/2014/main" id="{F143A1B6-8F92-4799-A4B2-51B0D02B2693}"/>
                  </a:ext>
                </a:extLst>
              </p:cNvPr>
              <p:cNvGrpSpPr/>
              <p:nvPr/>
            </p:nvGrpSpPr>
            <p:grpSpPr>
              <a:xfrm>
                <a:off x="4681346" y="3485582"/>
                <a:ext cx="37783" cy="32427"/>
                <a:chOff x="4681346" y="3485582"/>
                <a:chExt cx="37783" cy="32427"/>
              </a:xfrm>
            </p:grpSpPr>
            <p:sp>
              <p:nvSpPr>
                <p:cNvPr id="470" name="Google Shape;5298;p74">
                  <a:extLst>
                    <a:ext uri="{FF2B5EF4-FFF2-40B4-BE49-F238E27FC236}">
                      <a16:creationId xmlns:a16="http://schemas.microsoft.com/office/drawing/2014/main" id="{F3C3A4AE-DE9A-49AB-878E-7828969E3061}"/>
                    </a:ext>
                  </a:extLst>
                </p:cNvPr>
                <p:cNvSpPr/>
                <p:nvPr/>
              </p:nvSpPr>
              <p:spPr>
                <a:xfrm>
                  <a:off x="4681346" y="3485582"/>
                  <a:ext cx="37783" cy="32427"/>
                </a:xfrm>
                <a:custGeom>
                  <a:avLst/>
                  <a:gdLst/>
                  <a:ahLst/>
                  <a:cxnLst/>
                  <a:rect l="l" t="t" r="r" b="b"/>
                  <a:pathLst>
                    <a:path w="4804" h="4123" extrusionOk="0">
                      <a:moveTo>
                        <a:pt x="2738" y="1"/>
                      </a:moveTo>
                      <a:cubicBezTo>
                        <a:pt x="2231" y="1"/>
                        <a:pt x="1715" y="191"/>
                        <a:pt x="1295" y="614"/>
                      </a:cubicBezTo>
                      <a:cubicBezTo>
                        <a:pt x="1" y="1909"/>
                        <a:pt x="920" y="4122"/>
                        <a:pt x="2747" y="4122"/>
                      </a:cubicBezTo>
                      <a:cubicBezTo>
                        <a:pt x="3884" y="4122"/>
                        <a:pt x="4803" y="3203"/>
                        <a:pt x="4803" y="2066"/>
                      </a:cubicBezTo>
                      <a:cubicBezTo>
                        <a:pt x="4803" y="824"/>
                        <a:pt x="3793" y="1"/>
                        <a:pt x="2738"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1" name="Google Shape;5299;p74">
                  <a:extLst>
                    <a:ext uri="{FF2B5EF4-FFF2-40B4-BE49-F238E27FC236}">
                      <a16:creationId xmlns:a16="http://schemas.microsoft.com/office/drawing/2014/main" id="{02297BE5-0E80-4EB0-B6CF-F8E91CD6B0A2}"/>
                    </a:ext>
                  </a:extLst>
                </p:cNvPr>
                <p:cNvSpPr/>
                <p:nvPr/>
              </p:nvSpPr>
              <p:spPr>
                <a:xfrm>
                  <a:off x="4696479" y="3495263"/>
                  <a:ext cx="13040" cy="13040"/>
                </a:xfrm>
                <a:custGeom>
                  <a:avLst/>
                  <a:gdLst/>
                  <a:ahLst/>
                  <a:cxnLst/>
                  <a:rect l="l" t="t" r="r" b="b"/>
                  <a:pathLst>
                    <a:path w="1658" h="1658" extrusionOk="0">
                      <a:moveTo>
                        <a:pt x="823" y="0"/>
                      </a:moveTo>
                      <a:cubicBezTo>
                        <a:pt x="363" y="0"/>
                        <a:pt x="0" y="375"/>
                        <a:pt x="0" y="835"/>
                      </a:cubicBezTo>
                      <a:cubicBezTo>
                        <a:pt x="0" y="1295"/>
                        <a:pt x="363" y="1657"/>
                        <a:pt x="823" y="1657"/>
                      </a:cubicBezTo>
                      <a:cubicBezTo>
                        <a:pt x="1282" y="1657"/>
                        <a:pt x="1657" y="1295"/>
                        <a:pt x="1657" y="835"/>
                      </a:cubicBezTo>
                      <a:cubicBezTo>
                        <a:pt x="1657" y="375"/>
                        <a:pt x="1282" y="0"/>
                        <a:pt x="823"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64" name="Google Shape;5300;p74">
                <a:extLst>
                  <a:ext uri="{FF2B5EF4-FFF2-40B4-BE49-F238E27FC236}">
                    <a16:creationId xmlns:a16="http://schemas.microsoft.com/office/drawing/2014/main" id="{85476E73-C676-4E12-BAF6-997707E0B96E}"/>
                  </a:ext>
                </a:extLst>
              </p:cNvPr>
              <p:cNvGrpSpPr/>
              <p:nvPr/>
            </p:nvGrpSpPr>
            <p:grpSpPr>
              <a:xfrm>
                <a:off x="4767067" y="3291088"/>
                <a:ext cx="37878" cy="32451"/>
                <a:chOff x="4767067" y="3291088"/>
                <a:chExt cx="37878" cy="32451"/>
              </a:xfrm>
            </p:grpSpPr>
            <p:sp>
              <p:nvSpPr>
                <p:cNvPr id="468" name="Google Shape;5301;p74">
                  <a:extLst>
                    <a:ext uri="{FF2B5EF4-FFF2-40B4-BE49-F238E27FC236}">
                      <a16:creationId xmlns:a16="http://schemas.microsoft.com/office/drawing/2014/main" id="{542D0FFF-C89C-4DEB-9C77-003B72D17324}"/>
                    </a:ext>
                  </a:extLst>
                </p:cNvPr>
                <p:cNvSpPr/>
                <p:nvPr/>
              </p:nvSpPr>
              <p:spPr>
                <a:xfrm>
                  <a:off x="4767067" y="3291088"/>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9" name="Google Shape;5302;p74">
                  <a:extLst>
                    <a:ext uri="{FF2B5EF4-FFF2-40B4-BE49-F238E27FC236}">
                      <a16:creationId xmlns:a16="http://schemas.microsoft.com/office/drawing/2014/main" id="{822DBC40-BDC4-4802-9B16-8C80BB2700FD}"/>
                    </a:ext>
                  </a:extLst>
                </p:cNvPr>
                <p:cNvSpPr/>
                <p:nvPr/>
              </p:nvSpPr>
              <p:spPr>
                <a:xfrm>
                  <a:off x="4780036" y="3300888"/>
                  <a:ext cx="15203" cy="13009"/>
                </a:xfrm>
                <a:custGeom>
                  <a:avLst/>
                  <a:gdLst/>
                  <a:ahLst/>
                  <a:cxnLst/>
                  <a:rect l="l" t="t" r="r" b="b"/>
                  <a:pathLst>
                    <a:path w="1933" h="1654" extrusionOk="0">
                      <a:moveTo>
                        <a:pt x="1131" y="0"/>
                      </a:moveTo>
                      <a:cubicBezTo>
                        <a:pt x="1124" y="0"/>
                        <a:pt x="1117" y="0"/>
                        <a:pt x="1110" y="1"/>
                      </a:cubicBezTo>
                      <a:cubicBezTo>
                        <a:pt x="1105" y="0"/>
                        <a:pt x="1100" y="0"/>
                        <a:pt x="1095" y="0"/>
                      </a:cubicBezTo>
                      <a:cubicBezTo>
                        <a:pt x="367" y="0"/>
                        <a:pt x="0" y="887"/>
                        <a:pt x="517" y="1404"/>
                      </a:cubicBezTo>
                      <a:cubicBezTo>
                        <a:pt x="686" y="1577"/>
                        <a:pt x="895" y="1654"/>
                        <a:pt x="1100" y="1654"/>
                      </a:cubicBezTo>
                      <a:cubicBezTo>
                        <a:pt x="1525" y="1654"/>
                        <a:pt x="1932" y="1321"/>
                        <a:pt x="1932" y="823"/>
                      </a:cubicBezTo>
                      <a:cubicBezTo>
                        <a:pt x="1932" y="371"/>
                        <a:pt x="1569" y="0"/>
                        <a:pt x="1131"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65" name="Google Shape;5303;p74">
                <a:extLst>
                  <a:ext uri="{FF2B5EF4-FFF2-40B4-BE49-F238E27FC236}">
                    <a16:creationId xmlns:a16="http://schemas.microsoft.com/office/drawing/2014/main" id="{39EBFB56-8318-4BF9-A273-507453A3F8A8}"/>
                  </a:ext>
                </a:extLst>
              </p:cNvPr>
              <p:cNvGrpSpPr/>
              <p:nvPr/>
            </p:nvGrpSpPr>
            <p:grpSpPr>
              <a:xfrm>
                <a:off x="4687819" y="3405539"/>
                <a:ext cx="37776" cy="32451"/>
                <a:chOff x="4687819" y="3405539"/>
                <a:chExt cx="37776" cy="32451"/>
              </a:xfrm>
            </p:grpSpPr>
            <p:sp>
              <p:nvSpPr>
                <p:cNvPr id="466" name="Google Shape;5304;p74">
                  <a:extLst>
                    <a:ext uri="{FF2B5EF4-FFF2-40B4-BE49-F238E27FC236}">
                      <a16:creationId xmlns:a16="http://schemas.microsoft.com/office/drawing/2014/main" id="{98AFA582-666C-4F22-9464-60FDF412CBEF}"/>
                    </a:ext>
                  </a:extLst>
                </p:cNvPr>
                <p:cNvSpPr/>
                <p:nvPr/>
              </p:nvSpPr>
              <p:spPr>
                <a:xfrm>
                  <a:off x="4687819" y="3405539"/>
                  <a:ext cx="37776" cy="32451"/>
                </a:xfrm>
                <a:custGeom>
                  <a:avLst/>
                  <a:gdLst/>
                  <a:ahLst/>
                  <a:cxnLst/>
                  <a:rect l="l" t="t" r="r" b="b"/>
                  <a:pathLst>
                    <a:path w="4803" h="4126" extrusionOk="0">
                      <a:moveTo>
                        <a:pt x="2730" y="1"/>
                      </a:moveTo>
                      <a:cubicBezTo>
                        <a:pt x="2226" y="1"/>
                        <a:pt x="1712" y="188"/>
                        <a:pt x="1295" y="606"/>
                      </a:cubicBezTo>
                      <a:cubicBezTo>
                        <a:pt x="0" y="1912"/>
                        <a:pt x="920" y="4126"/>
                        <a:pt x="2758" y="4126"/>
                      </a:cubicBezTo>
                      <a:cubicBezTo>
                        <a:pt x="3883" y="4114"/>
                        <a:pt x="4803" y="3195"/>
                        <a:pt x="4803" y="2070"/>
                      </a:cubicBezTo>
                      <a:cubicBezTo>
                        <a:pt x="4803" y="824"/>
                        <a:pt x="3787" y="1"/>
                        <a:pt x="2730"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7" name="Google Shape;5305;p74">
                  <a:extLst>
                    <a:ext uri="{FF2B5EF4-FFF2-40B4-BE49-F238E27FC236}">
                      <a16:creationId xmlns:a16="http://schemas.microsoft.com/office/drawing/2014/main" id="{C35B9470-2F28-46E0-AA08-248CBAC2ECA5}"/>
                    </a:ext>
                  </a:extLst>
                </p:cNvPr>
                <p:cNvSpPr/>
                <p:nvPr/>
              </p:nvSpPr>
              <p:spPr>
                <a:xfrm>
                  <a:off x="4702944" y="3415245"/>
                  <a:ext cx="13040" cy="13048"/>
                </a:xfrm>
                <a:custGeom>
                  <a:avLst/>
                  <a:gdLst/>
                  <a:ahLst/>
                  <a:cxnLst/>
                  <a:rect l="l" t="t" r="r" b="b"/>
                  <a:pathLst>
                    <a:path w="1658" h="1659" extrusionOk="0">
                      <a:moveTo>
                        <a:pt x="823" y="1"/>
                      </a:moveTo>
                      <a:cubicBezTo>
                        <a:pt x="376" y="1"/>
                        <a:pt x="1" y="376"/>
                        <a:pt x="1" y="836"/>
                      </a:cubicBezTo>
                      <a:cubicBezTo>
                        <a:pt x="1" y="1295"/>
                        <a:pt x="376" y="1658"/>
                        <a:pt x="823" y="1658"/>
                      </a:cubicBezTo>
                      <a:cubicBezTo>
                        <a:pt x="1283" y="1658"/>
                        <a:pt x="1658" y="1295"/>
                        <a:pt x="1658" y="836"/>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66" name="Google Shape;5306;p74">
                <a:extLst>
                  <a:ext uri="{FF2B5EF4-FFF2-40B4-BE49-F238E27FC236}">
                    <a16:creationId xmlns:a16="http://schemas.microsoft.com/office/drawing/2014/main" id="{52997525-EA72-4A71-AB6A-C30BF69F9992}"/>
                  </a:ext>
                </a:extLst>
              </p:cNvPr>
              <p:cNvGrpSpPr/>
              <p:nvPr/>
            </p:nvGrpSpPr>
            <p:grpSpPr>
              <a:xfrm>
                <a:off x="4923101" y="3444809"/>
                <a:ext cx="52813" cy="45318"/>
                <a:chOff x="4923101" y="3444809"/>
                <a:chExt cx="52813" cy="45318"/>
              </a:xfrm>
            </p:grpSpPr>
            <p:sp>
              <p:nvSpPr>
                <p:cNvPr id="464" name="Google Shape;5307;p74">
                  <a:extLst>
                    <a:ext uri="{FF2B5EF4-FFF2-40B4-BE49-F238E27FC236}">
                      <a16:creationId xmlns:a16="http://schemas.microsoft.com/office/drawing/2014/main" id="{659E45BA-4222-44AA-BBCA-450C47427849}"/>
                    </a:ext>
                  </a:extLst>
                </p:cNvPr>
                <p:cNvSpPr/>
                <p:nvPr/>
              </p:nvSpPr>
              <p:spPr>
                <a:xfrm>
                  <a:off x="4923101" y="3444809"/>
                  <a:ext cx="52813" cy="45318"/>
                </a:xfrm>
                <a:custGeom>
                  <a:avLst/>
                  <a:gdLst/>
                  <a:ahLst/>
                  <a:cxnLst/>
                  <a:rect l="l" t="t" r="r" b="b"/>
                  <a:pathLst>
                    <a:path w="6715" h="5762" extrusionOk="0">
                      <a:moveTo>
                        <a:pt x="3823" y="1"/>
                      </a:moveTo>
                      <a:cubicBezTo>
                        <a:pt x="3117" y="1"/>
                        <a:pt x="2398" y="263"/>
                        <a:pt x="1815" y="851"/>
                      </a:cubicBezTo>
                      <a:cubicBezTo>
                        <a:pt x="1" y="2665"/>
                        <a:pt x="1283" y="5762"/>
                        <a:pt x="3847" y="5762"/>
                      </a:cubicBezTo>
                      <a:cubicBezTo>
                        <a:pt x="5432" y="5762"/>
                        <a:pt x="6714" y="4468"/>
                        <a:pt x="6714" y="2883"/>
                      </a:cubicBezTo>
                      <a:cubicBezTo>
                        <a:pt x="6714" y="1148"/>
                        <a:pt x="5298" y="1"/>
                        <a:pt x="3823"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5" name="Google Shape;5308;p74">
                  <a:extLst>
                    <a:ext uri="{FF2B5EF4-FFF2-40B4-BE49-F238E27FC236}">
                      <a16:creationId xmlns:a16="http://schemas.microsoft.com/office/drawing/2014/main" id="{4DD79CAE-6B42-48E9-B6F5-B798DAF98CD3}"/>
                    </a:ext>
                  </a:extLst>
                </p:cNvPr>
                <p:cNvSpPr/>
                <p:nvPr/>
              </p:nvSpPr>
              <p:spPr>
                <a:xfrm>
                  <a:off x="4936039" y="3454538"/>
                  <a:ext cx="30265" cy="25915"/>
                </a:xfrm>
                <a:custGeom>
                  <a:avLst/>
                  <a:gdLst/>
                  <a:ahLst/>
                  <a:cxnLst/>
                  <a:rect l="l" t="t" r="r" b="b"/>
                  <a:pathLst>
                    <a:path w="3848" h="3295" extrusionOk="0">
                      <a:moveTo>
                        <a:pt x="2202" y="1"/>
                      </a:moveTo>
                      <a:cubicBezTo>
                        <a:pt x="727" y="1"/>
                        <a:pt x="1" y="1779"/>
                        <a:pt x="1029" y="2807"/>
                      </a:cubicBezTo>
                      <a:cubicBezTo>
                        <a:pt x="1365" y="3144"/>
                        <a:pt x="1779" y="3294"/>
                        <a:pt x="2185" y="3294"/>
                      </a:cubicBezTo>
                      <a:cubicBezTo>
                        <a:pt x="3034" y="3294"/>
                        <a:pt x="3847" y="2636"/>
                        <a:pt x="3847" y="1646"/>
                      </a:cubicBezTo>
                      <a:cubicBezTo>
                        <a:pt x="3847" y="739"/>
                        <a:pt x="3110" y="1"/>
                        <a:pt x="2202"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67" name="Google Shape;5309;p74">
                <a:extLst>
                  <a:ext uri="{FF2B5EF4-FFF2-40B4-BE49-F238E27FC236}">
                    <a16:creationId xmlns:a16="http://schemas.microsoft.com/office/drawing/2014/main" id="{E6C8C3B1-EDD0-41D6-AC73-4AC0F95936B3}"/>
                  </a:ext>
                </a:extLst>
              </p:cNvPr>
              <p:cNvGrpSpPr/>
              <p:nvPr/>
            </p:nvGrpSpPr>
            <p:grpSpPr>
              <a:xfrm>
                <a:off x="4846040" y="3654750"/>
                <a:ext cx="31405" cy="26993"/>
                <a:chOff x="4846040" y="3654750"/>
                <a:chExt cx="31405" cy="26993"/>
              </a:xfrm>
            </p:grpSpPr>
            <p:sp>
              <p:nvSpPr>
                <p:cNvPr id="462" name="Google Shape;5310;p74">
                  <a:extLst>
                    <a:ext uri="{FF2B5EF4-FFF2-40B4-BE49-F238E27FC236}">
                      <a16:creationId xmlns:a16="http://schemas.microsoft.com/office/drawing/2014/main" id="{7DD78DB7-729A-4081-91BB-379AB4EEB592}"/>
                    </a:ext>
                  </a:extLst>
                </p:cNvPr>
                <p:cNvSpPr/>
                <p:nvPr/>
              </p:nvSpPr>
              <p:spPr>
                <a:xfrm>
                  <a:off x="4846040" y="3654750"/>
                  <a:ext cx="31405" cy="26993"/>
                </a:xfrm>
                <a:custGeom>
                  <a:avLst/>
                  <a:gdLst/>
                  <a:ahLst/>
                  <a:cxnLst/>
                  <a:rect l="l" t="t" r="r" b="b"/>
                  <a:pathLst>
                    <a:path w="3993" h="3432" extrusionOk="0">
                      <a:moveTo>
                        <a:pt x="2272" y="0"/>
                      </a:moveTo>
                      <a:cubicBezTo>
                        <a:pt x="1853" y="0"/>
                        <a:pt x="1425" y="156"/>
                        <a:pt x="1077" y="504"/>
                      </a:cubicBezTo>
                      <a:cubicBezTo>
                        <a:pt x="0" y="1581"/>
                        <a:pt x="750" y="3432"/>
                        <a:pt x="2274" y="3432"/>
                      </a:cubicBezTo>
                      <a:cubicBezTo>
                        <a:pt x="3218" y="3432"/>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3" name="Google Shape;5311;p74">
                  <a:extLst>
                    <a:ext uri="{FF2B5EF4-FFF2-40B4-BE49-F238E27FC236}">
                      <a16:creationId xmlns:a16="http://schemas.microsoft.com/office/drawing/2014/main" id="{36D026F0-0F09-40E8-8CE8-9AFC88FA84C6}"/>
                    </a:ext>
                  </a:extLst>
                </p:cNvPr>
                <p:cNvSpPr/>
                <p:nvPr/>
              </p:nvSpPr>
              <p:spPr>
                <a:xfrm>
                  <a:off x="4858883" y="3664424"/>
                  <a:ext cx="8856" cy="7676"/>
                </a:xfrm>
                <a:custGeom>
                  <a:avLst/>
                  <a:gdLst/>
                  <a:ahLst/>
                  <a:cxnLst/>
                  <a:rect l="l" t="t" r="r" b="b"/>
                  <a:pathLst>
                    <a:path w="1126" h="976" extrusionOk="0">
                      <a:moveTo>
                        <a:pt x="641" y="0"/>
                      </a:moveTo>
                      <a:cubicBezTo>
                        <a:pt x="218" y="0"/>
                        <a:pt x="0" y="520"/>
                        <a:pt x="303" y="835"/>
                      </a:cubicBezTo>
                      <a:cubicBezTo>
                        <a:pt x="400" y="932"/>
                        <a:pt x="519" y="975"/>
                        <a:pt x="636" y="975"/>
                      </a:cubicBezTo>
                      <a:cubicBezTo>
                        <a:pt x="885" y="975"/>
                        <a:pt x="1125" y="780"/>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68" name="Google Shape;5312;p74">
                <a:extLst>
                  <a:ext uri="{FF2B5EF4-FFF2-40B4-BE49-F238E27FC236}">
                    <a16:creationId xmlns:a16="http://schemas.microsoft.com/office/drawing/2014/main" id="{1BC8A721-EA1B-4843-BEA9-BF767D9E1FDD}"/>
                  </a:ext>
                </a:extLst>
              </p:cNvPr>
              <p:cNvGrpSpPr/>
              <p:nvPr/>
            </p:nvGrpSpPr>
            <p:grpSpPr>
              <a:xfrm>
                <a:off x="4925673" y="3691700"/>
                <a:ext cx="40253" cy="34472"/>
                <a:chOff x="4925673" y="3691700"/>
                <a:chExt cx="40253" cy="34472"/>
              </a:xfrm>
            </p:grpSpPr>
            <p:sp>
              <p:nvSpPr>
                <p:cNvPr id="460" name="Google Shape;5313;p74">
                  <a:extLst>
                    <a:ext uri="{FF2B5EF4-FFF2-40B4-BE49-F238E27FC236}">
                      <a16:creationId xmlns:a16="http://schemas.microsoft.com/office/drawing/2014/main" id="{ECE5B511-6262-4408-8E9C-815ECFCB3209}"/>
                    </a:ext>
                  </a:extLst>
                </p:cNvPr>
                <p:cNvSpPr/>
                <p:nvPr/>
              </p:nvSpPr>
              <p:spPr>
                <a:xfrm>
                  <a:off x="4925673" y="3691700"/>
                  <a:ext cx="40253" cy="34472"/>
                </a:xfrm>
                <a:custGeom>
                  <a:avLst/>
                  <a:gdLst/>
                  <a:ahLst/>
                  <a:cxnLst/>
                  <a:rect l="l" t="t" r="r" b="b"/>
                  <a:pathLst>
                    <a:path w="5118" h="4383" extrusionOk="0">
                      <a:moveTo>
                        <a:pt x="2908" y="0"/>
                      </a:moveTo>
                      <a:cubicBezTo>
                        <a:pt x="2371" y="0"/>
                        <a:pt x="1825" y="200"/>
                        <a:pt x="1379" y="645"/>
                      </a:cubicBezTo>
                      <a:cubicBezTo>
                        <a:pt x="0" y="2024"/>
                        <a:pt x="968" y="4383"/>
                        <a:pt x="2915" y="4383"/>
                      </a:cubicBezTo>
                      <a:cubicBezTo>
                        <a:pt x="4125" y="4383"/>
                        <a:pt x="5105" y="3403"/>
                        <a:pt x="5117" y="2193"/>
                      </a:cubicBezTo>
                      <a:cubicBezTo>
                        <a:pt x="5109" y="875"/>
                        <a:pt x="4031" y="0"/>
                        <a:pt x="2908"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1" name="Google Shape;5314;p74">
                  <a:extLst>
                    <a:ext uri="{FF2B5EF4-FFF2-40B4-BE49-F238E27FC236}">
                      <a16:creationId xmlns:a16="http://schemas.microsoft.com/office/drawing/2014/main" id="{95C58DB4-ACDF-4A73-84BD-A9DCC486CD26}"/>
                    </a:ext>
                  </a:extLst>
                </p:cNvPr>
                <p:cNvSpPr/>
                <p:nvPr/>
              </p:nvSpPr>
              <p:spPr>
                <a:xfrm>
                  <a:off x="4938516" y="3701334"/>
                  <a:ext cx="17704" cy="15187"/>
                </a:xfrm>
                <a:custGeom>
                  <a:avLst/>
                  <a:gdLst/>
                  <a:ahLst/>
                  <a:cxnLst/>
                  <a:rect l="l" t="t" r="r" b="b"/>
                  <a:pathLst>
                    <a:path w="2251" h="1931" extrusionOk="0">
                      <a:moveTo>
                        <a:pt x="1295" y="1"/>
                      </a:moveTo>
                      <a:cubicBezTo>
                        <a:pt x="436" y="1"/>
                        <a:pt x="0" y="1041"/>
                        <a:pt x="605" y="1646"/>
                      </a:cubicBezTo>
                      <a:cubicBezTo>
                        <a:pt x="801" y="1842"/>
                        <a:pt x="1043" y="1930"/>
                        <a:pt x="1281" y="1930"/>
                      </a:cubicBezTo>
                      <a:cubicBezTo>
                        <a:pt x="1775" y="1930"/>
                        <a:pt x="2250" y="1549"/>
                        <a:pt x="2250" y="968"/>
                      </a:cubicBezTo>
                      <a:cubicBezTo>
                        <a:pt x="2250" y="436"/>
                        <a:pt x="1827" y="1"/>
                        <a:pt x="1295"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69" name="Google Shape;5315;p74">
                <a:extLst>
                  <a:ext uri="{FF2B5EF4-FFF2-40B4-BE49-F238E27FC236}">
                    <a16:creationId xmlns:a16="http://schemas.microsoft.com/office/drawing/2014/main" id="{E458C9AD-1AD5-4203-A456-F9829F8DBEE1}"/>
                  </a:ext>
                </a:extLst>
              </p:cNvPr>
              <p:cNvGrpSpPr/>
              <p:nvPr/>
            </p:nvGrpSpPr>
            <p:grpSpPr>
              <a:xfrm>
                <a:off x="4894653" y="3740848"/>
                <a:ext cx="31405" cy="26906"/>
                <a:chOff x="4894653" y="3740848"/>
                <a:chExt cx="31405" cy="26906"/>
              </a:xfrm>
            </p:grpSpPr>
            <p:sp>
              <p:nvSpPr>
                <p:cNvPr id="458" name="Google Shape;5316;p74">
                  <a:extLst>
                    <a:ext uri="{FF2B5EF4-FFF2-40B4-BE49-F238E27FC236}">
                      <a16:creationId xmlns:a16="http://schemas.microsoft.com/office/drawing/2014/main" id="{AE6581DC-F9DD-41B1-9B93-F5CD8E5BA38B}"/>
                    </a:ext>
                  </a:extLst>
                </p:cNvPr>
                <p:cNvSpPr/>
                <p:nvPr/>
              </p:nvSpPr>
              <p:spPr>
                <a:xfrm>
                  <a:off x="4894653" y="3740848"/>
                  <a:ext cx="31405" cy="26906"/>
                </a:xfrm>
                <a:custGeom>
                  <a:avLst/>
                  <a:gdLst/>
                  <a:ahLst/>
                  <a:cxnLst/>
                  <a:rect l="l" t="t" r="r" b="b"/>
                  <a:pathLst>
                    <a:path w="3993" h="3421" extrusionOk="0">
                      <a:moveTo>
                        <a:pt x="2273" y="1"/>
                      </a:moveTo>
                      <a:cubicBezTo>
                        <a:pt x="1853" y="1"/>
                        <a:pt x="1425" y="157"/>
                        <a:pt x="1077" y="505"/>
                      </a:cubicBezTo>
                      <a:cubicBezTo>
                        <a:pt x="1" y="1582"/>
                        <a:pt x="763" y="3420"/>
                        <a:pt x="2287" y="3420"/>
                      </a:cubicBezTo>
                      <a:cubicBezTo>
                        <a:pt x="3230" y="3420"/>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9" name="Google Shape;5317;p74">
                  <a:extLst>
                    <a:ext uri="{FF2B5EF4-FFF2-40B4-BE49-F238E27FC236}">
                      <a16:creationId xmlns:a16="http://schemas.microsoft.com/office/drawing/2014/main" id="{4CBECF46-4AC4-47FA-8D42-AB59CB2A1E12}"/>
                    </a:ext>
                  </a:extLst>
                </p:cNvPr>
                <p:cNvSpPr/>
                <p:nvPr/>
              </p:nvSpPr>
              <p:spPr>
                <a:xfrm>
                  <a:off x="4907497" y="3750522"/>
                  <a:ext cx="8950" cy="7605"/>
                </a:xfrm>
                <a:custGeom>
                  <a:avLst/>
                  <a:gdLst/>
                  <a:ahLst/>
                  <a:cxnLst/>
                  <a:rect l="l" t="t" r="r" b="b"/>
                  <a:pathLst>
                    <a:path w="1138" h="967" extrusionOk="0">
                      <a:moveTo>
                        <a:pt x="654" y="1"/>
                      </a:moveTo>
                      <a:cubicBezTo>
                        <a:pt x="218" y="1"/>
                        <a:pt x="1" y="521"/>
                        <a:pt x="303" y="823"/>
                      </a:cubicBezTo>
                      <a:cubicBezTo>
                        <a:pt x="406" y="922"/>
                        <a:pt x="531" y="967"/>
                        <a:pt x="652" y="967"/>
                      </a:cubicBezTo>
                      <a:cubicBezTo>
                        <a:pt x="902" y="967"/>
                        <a:pt x="1138" y="778"/>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70" name="Google Shape;5318;p74">
                <a:extLst>
                  <a:ext uri="{FF2B5EF4-FFF2-40B4-BE49-F238E27FC236}">
                    <a16:creationId xmlns:a16="http://schemas.microsoft.com/office/drawing/2014/main" id="{53FB41CC-2CB8-4033-9C30-BB73F13FB1DD}"/>
                  </a:ext>
                </a:extLst>
              </p:cNvPr>
              <p:cNvGrpSpPr/>
              <p:nvPr/>
            </p:nvGrpSpPr>
            <p:grpSpPr>
              <a:xfrm>
                <a:off x="4962300" y="3696348"/>
                <a:ext cx="38255" cy="32773"/>
                <a:chOff x="4962300" y="3696348"/>
                <a:chExt cx="38255" cy="32773"/>
              </a:xfrm>
            </p:grpSpPr>
            <p:sp>
              <p:nvSpPr>
                <p:cNvPr id="456" name="Google Shape;5319;p74">
                  <a:extLst>
                    <a:ext uri="{FF2B5EF4-FFF2-40B4-BE49-F238E27FC236}">
                      <a16:creationId xmlns:a16="http://schemas.microsoft.com/office/drawing/2014/main" id="{EF17D74C-D97A-40E0-815F-04502B9DE689}"/>
                    </a:ext>
                  </a:extLst>
                </p:cNvPr>
                <p:cNvSpPr/>
                <p:nvPr/>
              </p:nvSpPr>
              <p:spPr>
                <a:xfrm>
                  <a:off x="4962300" y="3696348"/>
                  <a:ext cx="38255" cy="32773"/>
                </a:xfrm>
                <a:custGeom>
                  <a:avLst/>
                  <a:gdLst/>
                  <a:ahLst/>
                  <a:cxnLst/>
                  <a:rect l="l" t="t" r="r" b="b"/>
                  <a:pathLst>
                    <a:path w="4864" h="4167" extrusionOk="0">
                      <a:moveTo>
                        <a:pt x="2767" y="1"/>
                      </a:moveTo>
                      <a:cubicBezTo>
                        <a:pt x="2259" y="1"/>
                        <a:pt x="1740" y="189"/>
                        <a:pt x="1319" y="611"/>
                      </a:cubicBezTo>
                      <a:cubicBezTo>
                        <a:pt x="0" y="1929"/>
                        <a:pt x="932" y="4167"/>
                        <a:pt x="2783" y="4167"/>
                      </a:cubicBezTo>
                      <a:cubicBezTo>
                        <a:pt x="3932" y="4167"/>
                        <a:pt x="4863" y="3236"/>
                        <a:pt x="4863" y="2086"/>
                      </a:cubicBezTo>
                      <a:cubicBezTo>
                        <a:pt x="4863" y="833"/>
                        <a:pt x="3836" y="1"/>
                        <a:pt x="2767"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7" name="Google Shape;5320;p74">
                  <a:extLst>
                    <a:ext uri="{FF2B5EF4-FFF2-40B4-BE49-F238E27FC236}">
                      <a16:creationId xmlns:a16="http://schemas.microsoft.com/office/drawing/2014/main" id="{0ACF2AC2-9D1D-42C5-80A2-AE3E1FFA5BD6}"/>
                    </a:ext>
                  </a:extLst>
                </p:cNvPr>
                <p:cNvSpPr/>
                <p:nvPr/>
              </p:nvSpPr>
              <p:spPr>
                <a:xfrm>
                  <a:off x="4975238" y="3706093"/>
                  <a:ext cx="15612" cy="13386"/>
                </a:xfrm>
                <a:custGeom>
                  <a:avLst/>
                  <a:gdLst/>
                  <a:ahLst/>
                  <a:cxnLst/>
                  <a:rect l="l" t="t" r="r" b="b"/>
                  <a:pathLst>
                    <a:path w="1985" h="1702" extrusionOk="0">
                      <a:moveTo>
                        <a:pt x="1138" y="1"/>
                      </a:moveTo>
                      <a:cubicBezTo>
                        <a:pt x="388" y="1"/>
                        <a:pt x="1" y="908"/>
                        <a:pt x="533" y="1452"/>
                      </a:cubicBezTo>
                      <a:cubicBezTo>
                        <a:pt x="709" y="1624"/>
                        <a:pt x="923" y="1702"/>
                        <a:pt x="1132" y="1702"/>
                      </a:cubicBezTo>
                      <a:cubicBezTo>
                        <a:pt x="1569" y="1702"/>
                        <a:pt x="1984" y="1363"/>
                        <a:pt x="1984" y="847"/>
                      </a:cubicBezTo>
                      <a:cubicBezTo>
                        <a:pt x="1984" y="376"/>
                        <a:pt x="1609" y="1"/>
                        <a:pt x="1138"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71" name="Google Shape;5321;p74">
                <a:extLst>
                  <a:ext uri="{FF2B5EF4-FFF2-40B4-BE49-F238E27FC236}">
                    <a16:creationId xmlns:a16="http://schemas.microsoft.com/office/drawing/2014/main" id="{B4AE7F41-E55C-4E88-B5B1-09C069AEDBB4}"/>
                  </a:ext>
                </a:extLst>
              </p:cNvPr>
              <p:cNvGrpSpPr/>
              <p:nvPr/>
            </p:nvGrpSpPr>
            <p:grpSpPr>
              <a:xfrm>
                <a:off x="4980185" y="3743349"/>
                <a:ext cx="31499" cy="26969"/>
                <a:chOff x="4980185" y="3743349"/>
                <a:chExt cx="31499" cy="26969"/>
              </a:xfrm>
            </p:grpSpPr>
            <p:sp>
              <p:nvSpPr>
                <p:cNvPr id="454" name="Google Shape;5322;p74">
                  <a:extLst>
                    <a:ext uri="{FF2B5EF4-FFF2-40B4-BE49-F238E27FC236}">
                      <a16:creationId xmlns:a16="http://schemas.microsoft.com/office/drawing/2014/main" id="{22395863-C7D9-4EB0-8245-7D8A8100E2E2}"/>
                    </a:ext>
                  </a:extLst>
                </p:cNvPr>
                <p:cNvSpPr/>
                <p:nvPr/>
              </p:nvSpPr>
              <p:spPr>
                <a:xfrm>
                  <a:off x="4980185" y="3743349"/>
                  <a:ext cx="31499" cy="26969"/>
                </a:xfrm>
                <a:custGeom>
                  <a:avLst/>
                  <a:gdLst/>
                  <a:ahLst/>
                  <a:cxnLst/>
                  <a:rect l="l" t="t" r="r" b="b"/>
                  <a:pathLst>
                    <a:path w="4005" h="3429" extrusionOk="0">
                      <a:moveTo>
                        <a:pt x="2274" y="0"/>
                      </a:moveTo>
                      <a:cubicBezTo>
                        <a:pt x="1855" y="0"/>
                        <a:pt x="1427" y="155"/>
                        <a:pt x="1077" y="501"/>
                      </a:cubicBezTo>
                      <a:cubicBezTo>
                        <a:pt x="1" y="1578"/>
                        <a:pt x="763" y="3429"/>
                        <a:pt x="2287" y="3429"/>
                      </a:cubicBezTo>
                      <a:cubicBezTo>
                        <a:pt x="3230" y="3429"/>
                        <a:pt x="3993" y="2667"/>
                        <a:pt x="4005" y="1723"/>
                      </a:cubicBezTo>
                      <a:cubicBezTo>
                        <a:pt x="4005" y="689"/>
                        <a:pt x="3158" y="0"/>
                        <a:pt x="2274"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5" name="Google Shape;5323;p74">
                  <a:extLst>
                    <a:ext uri="{FF2B5EF4-FFF2-40B4-BE49-F238E27FC236}">
                      <a16:creationId xmlns:a16="http://schemas.microsoft.com/office/drawing/2014/main" id="{48733711-DF32-44FE-B540-8EB1C0850923}"/>
                    </a:ext>
                  </a:extLst>
                </p:cNvPr>
                <p:cNvSpPr/>
                <p:nvPr/>
              </p:nvSpPr>
              <p:spPr>
                <a:xfrm>
                  <a:off x="4993123" y="3753094"/>
                  <a:ext cx="8856" cy="7605"/>
                </a:xfrm>
                <a:custGeom>
                  <a:avLst/>
                  <a:gdLst/>
                  <a:ahLst/>
                  <a:cxnLst/>
                  <a:rect l="l" t="t" r="r" b="b"/>
                  <a:pathLst>
                    <a:path w="1126" h="967" extrusionOk="0">
                      <a:moveTo>
                        <a:pt x="642" y="0"/>
                      </a:moveTo>
                      <a:cubicBezTo>
                        <a:pt x="206" y="0"/>
                        <a:pt x="1" y="521"/>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72" name="Google Shape;5324;p74">
                <a:extLst>
                  <a:ext uri="{FF2B5EF4-FFF2-40B4-BE49-F238E27FC236}">
                    <a16:creationId xmlns:a16="http://schemas.microsoft.com/office/drawing/2014/main" id="{DFCDCB5D-2E72-4301-BB8E-75A4A50D6192}"/>
                  </a:ext>
                </a:extLst>
              </p:cNvPr>
              <p:cNvGrpSpPr/>
              <p:nvPr/>
            </p:nvGrpSpPr>
            <p:grpSpPr>
              <a:xfrm>
                <a:off x="5013768" y="3734312"/>
                <a:ext cx="31499" cy="26969"/>
                <a:chOff x="5013768" y="3734312"/>
                <a:chExt cx="31499" cy="26969"/>
              </a:xfrm>
            </p:grpSpPr>
            <p:sp>
              <p:nvSpPr>
                <p:cNvPr id="452" name="Google Shape;5325;p74">
                  <a:extLst>
                    <a:ext uri="{FF2B5EF4-FFF2-40B4-BE49-F238E27FC236}">
                      <a16:creationId xmlns:a16="http://schemas.microsoft.com/office/drawing/2014/main" id="{762C3275-3F94-413D-9126-E245E8057D6B}"/>
                    </a:ext>
                  </a:extLst>
                </p:cNvPr>
                <p:cNvSpPr/>
                <p:nvPr/>
              </p:nvSpPr>
              <p:spPr>
                <a:xfrm>
                  <a:off x="5013768" y="3734312"/>
                  <a:ext cx="31499" cy="26969"/>
                </a:xfrm>
                <a:custGeom>
                  <a:avLst/>
                  <a:gdLst/>
                  <a:ahLst/>
                  <a:cxnLst/>
                  <a:rect l="l" t="t" r="r" b="b"/>
                  <a:pathLst>
                    <a:path w="4005" h="3429" extrusionOk="0">
                      <a:moveTo>
                        <a:pt x="2281" y="1"/>
                      </a:moveTo>
                      <a:cubicBezTo>
                        <a:pt x="1858" y="1"/>
                        <a:pt x="1428" y="159"/>
                        <a:pt x="1077" y="513"/>
                      </a:cubicBezTo>
                      <a:cubicBezTo>
                        <a:pt x="1" y="1590"/>
                        <a:pt x="775" y="3429"/>
                        <a:pt x="2299" y="3429"/>
                      </a:cubicBezTo>
                      <a:cubicBezTo>
                        <a:pt x="3231" y="3417"/>
                        <a:pt x="3993" y="2655"/>
                        <a:pt x="4005" y="1711"/>
                      </a:cubicBezTo>
                      <a:cubicBezTo>
                        <a:pt x="3997" y="682"/>
                        <a:pt x="3157" y="1"/>
                        <a:pt x="2281"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3" name="Google Shape;5326;p74">
                  <a:extLst>
                    <a:ext uri="{FF2B5EF4-FFF2-40B4-BE49-F238E27FC236}">
                      <a16:creationId xmlns:a16="http://schemas.microsoft.com/office/drawing/2014/main" id="{FF942698-5257-4F72-94DF-24CBFF9AD38E}"/>
                    </a:ext>
                  </a:extLst>
                </p:cNvPr>
                <p:cNvSpPr/>
                <p:nvPr/>
              </p:nvSpPr>
              <p:spPr>
                <a:xfrm>
                  <a:off x="5028043" y="3743963"/>
                  <a:ext cx="7621" cy="7613"/>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73" name="Google Shape;5327;p74">
                <a:extLst>
                  <a:ext uri="{FF2B5EF4-FFF2-40B4-BE49-F238E27FC236}">
                    <a16:creationId xmlns:a16="http://schemas.microsoft.com/office/drawing/2014/main" id="{C9CCE849-494F-4483-BCBB-9EB1FD477A26}"/>
                  </a:ext>
                </a:extLst>
              </p:cNvPr>
              <p:cNvGrpSpPr/>
              <p:nvPr/>
            </p:nvGrpSpPr>
            <p:grpSpPr>
              <a:xfrm>
                <a:off x="5036703" y="3764545"/>
                <a:ext cx="31499" cy="26898"/>
                <a:chOff x="5036703" y="3764545"/>
                <a:chExt cx="31499" cy="26898"/>
              </a:xfrm>
            </p:grpSpPr>
            <p:sp>
              <p:nvSpPr>
                <p:cNvPr id="450" name="Google Shape;5328;p74">
                  <a:extLst>
                    <a:ext uri="{FF2B5EF4-FFF2-40B4-BE49-F238E27FC236}">
                      <a16:creationId xmlns:a16="http://schemas.microsoft.com/office/drawing/2014/main" id="{8AA02305-9716-43F4-A124-B2E606348DD9}"/>
                    </a:ext>
                  </a:extLst>
                </p:cNvPr>
                <p:cNvSpPr/>
                <p:nvPr/>
              </p:nvSpPr>
              <p:spPr>
                <a:xfrm>
                  <a:off x="5036703" y="3764545"/>
                  <a:ext cx="31499" cy="26898"/>
                </a:xfrm>
                <a:custGeom>
                  <a:avLst/>
                  <a:gdLst/>
                  <a:ahLst/>
                  <a:cxnLst/>
                  <a:rect l="l" t="t" r="r" b="b"/>
                  <a:pathLst>
                    <a:path w="4005" h="3420" extrusionOk="0">
                      <a:moveTo>
                        <a:pt x="2284" y="0"/>
                      </a:moveTo>
                      <a:cubicBezTo>
                        <a:pt x="1865" y="0"/>
                        <a:pt x="1437" y="156"/>
                        <a:pt x="1089" y="504"/>
                      </a:cubicBezTo>
                      <a:cubicBezTo>
                        <a:pt x="0" y="1581"/>
                        <a:pt x="774" y="3419"/>
                        <a:pt x="2298" y="3419"/>
                      </a:cubicBezTo>
                      <a:cubicBezTo>
                        <a:pt x="3242" y="3419"/>
                        <a:pt x="4004" y="2657"/>
                        <a:pt x="4004" y="1714"/>
                      </a:cubicBezTo>
                      <a:cubicBezTo>
                        <a:pt x="4004" y="682"/>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1" name="Google Shape;5329;p74">
                  <a:extLst>
                    <a:ext uri="{FF2B5EF4-FFF2-40B4-BE49-F238E27FC236}">
                      <a16:creationId xmlns:a16="http://schemas.microsoft.com/office/drawing/2014/main" id="{37CA1276-F293-4411-9F09-6835ABA596CF}"/>
                    </a:ext>
                  </a:extLst>
                </p:cNvPr>
                <p:cNvSpPr/>
                <p:nvPr/>
              </p:nvSpPr>
              <p:spPr>
                <a:xfrm>
                  <a:off x="5049641" y="3774211"/>
                  <a:ext cx="8856" cy="7605"/>
                </a:xfrm>
                <a:custGeom>
                  <a:avLst/>
                  <a:gdLst/>
                  <a:ahLst/>
                  <a:cxnLst/>
                  <a:rect l="l" t="t" r="r" b="b"/>
                  <a:pathLst>
                    <a:path w="1126" h="967" extrusionOk="0">
                      <a:moveTo>
                        <a:pt x="653" y="1"/>
                      </a:moveTo>
                      <a:cubicBezTo>
                        <a:pt x="218" y="1"/>
                        <a:pt x="0" y="521"/>
                        <a:pt x="303" y="823"/>
                      </a:cubicBezTo>
                      <a:cubicBezTo>
                        <a:pt x="402" y="922"/>
                        <a:pt x="524" y="967"/>
                        <a:pt x="643" y="967"/>
                      </a:cubicBezTo>
                      <a:cubicBezTo>
                        <a:pt x="890" y="967"/>
                        <a:pt x="1125" y="778"/>
                        <a:pt x="1125" y="485"/>
                      </a:cubicBezTo>
                      <a:cubicBezTo>
                        <a:pt x="1125" y="219"/>
                        <a:pt x="920" y="1"/>
                        <a:pt x="65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74" name="Google Shape;5330;p74">
                <a:extLst>
                  <a:ext uri="{FF2B5EF4-FFF2-40B4-BE49-F238E27FC236}">
                    <a16:creationId xmlns:a16="http://schemas.microsoft.com/office/drawing/2014/main" id="{BD0C0141-7C58-4DF8-BCBB-29D6F149D367}"/>
                  </a:ext>
                </a:extLst>
              </p:cNvPr>
              <p:cNvGrpSpPr/>
              <p:nvPr/>
            </p:nvGrpSpPr>
            <p:grpSpPr>
              <a:xfrm>
                <a:off x="4953546" y="3768352"/>
                <a:ext cx="31405" cy="26898"/>
                <a:chOff x="4953546" y="3768352"/>
                <a:chExt cx="31405" cy="26898"/>
              </a:xfrm>
            </p:grpSpPr>
            <p:sp>
              <p:nvSpPr>
                <p:cNvPr id="448" name="Google Shape;5331;p74">
                  <a:extLst>
                    <a:ext uri="{FF2B5EF4-FFF2-40B4-BE49-F238E27FC236}">
                      <a16:creationId xmlns:a16="http://schemas.microsoft.com/office/drawing/2014/main" id="{A0EF688F-CCE7-4B9A-91BE-5BF41BEB2DCF}"/>
                    </a:ext>
                  </a:extLst>
                </p:cNvPr>
                <p:cNvSpPr/>
                <p:nvPr/>
              </p:nvSpPr>
              <p:spPr>
                <a:xfrm>
                  <a:off x="4953546" y="3768352"/>
                  <a:ext cx="31405" cy="26898"/>
                </a:xfrm>
                <a:custGeom>
                  <a:avLst/>
                  <a:gdLst/>
                  <a:ahLst/>
                  <a:cxnLst/>
                  <a:rect l="l" t="t" r="r" b="b"/>
                  <a:pathLst>
                    <a:path w="3993" h="3420" extrusionOk="0">
                      <a:moveTo>
                        <a:pt x="2271" y="0"/>
                      </a:moveTo>
                      <a:cubicBezTo>
                        <a:pt x="1852" y="0"/>
                        <a:pt x="1425" y="156"/>
                        <a:pt x="1077" y="504"/>
                      </a:cubicBezTo>
                      <a:cubicBezTo>
                        <a:pt x="1" y="1581"/>
                        <a:pt x="751" y="3419"/>
                        <a:pt x="2287" y="3419"/>
                      </a:cubicBezTo>
                      <a:cubicBezTo>
                        <a:pt x="3218" y="3419"/>
                        <a:pt x="3992" y="2657"/>
                        <a:pt x="3992" y="1726"/>
                      </a:cubicBezTo>
                      <a:cubicBezTo>
                        <a:pt x="3992" y="686"/>
                        <a:pt x="3150" y="0"/>
                        <a:pt x="2271"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9" name="Google Shape;5332;p74">
                  <a:extLst>
                    <a:ext uri="{FF2B5EF4-FFF2-40B4-BE49-F238E27FC236}">
                      <a16:creationId xmlns:a16="http://schemas.microsoft.com/office/drawing/2014/main" id="{9475D725-E2AB-421B-93C2-5ED7BFAFD8E8}"/>
                    </a:ext>
                  </a:extLst>
                </p:cNvPr>
                <p:cNvSpPr/>
                <p:nvPr/>
              </p:nvSpPr>
              <p:spPr>
                <a:xfrm>
                  <a:off x="4966390" y="3778018"/>
                  <a:ext cx="8950" cy="7684"/>
                </a:xfrm>
                <a:custGeom>
                  <a:avLst/>
                  <a:gdLst/>
                  <a:ahLst/>
                  <a:cxnLst/>
                  <a:rect l="l" t="t" r="r" b="b"/>
                  <a:pathLst>
                    <a:path w="1138" h="977" extrusionOk="0">
                      <a:moveTo>
                        <a:pt x="654" y="1"/>
                      </a:moveTo>
                      <a:cubicBezTo>
                        <a:pt x="218" y="1"/>
                        <a:pt x="1" y="533"/>
                        <a:pt x="303" y="835"/>
                      </a:cubicBezTo>
                      <a:cubicBezTo>
                        <a:pt x="404" y="933"/>
                        <a:pt x="527" y="976"/>
                        <a:pt x="647" y="976"/>
                      </a:cubicBezTo>
                      <a:cubicBezTo>
                        <a:pt x="899" y="976"/>
                        <a:pt x="1138" y="784"/>
                        <a:pt x="1138" y="497"/>
                      </a:cubicBezTo>
                      <a:cubicBezTo>
                        <a:pt x="1138" y="218"/>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75" name="Google Shape;5333;p74">
                <a:extLst>
                  <a:ext uri="{FF2B5EF4-FFF2-40B4-BE49-F238E27FC236}">
                    <a16:creationId xmlns:a16="http://schemas.microsoft.com/office/drawing/2014/main" id="{2FA8A897-3B18-4188-BAC8-AA97D5218DB2}"/>
                  </a:ext>
                </a:extLst>
              </p:cNvPr>
              <p:cNvGrpSpPr/>
              <p:nvPr/>
            </p:nvGrpSpPr>
            <p:grpSpPr>
              <a:xfrm>
                <a:off x="4964770" y="3814016"/>
                <a:ext cx="31499" cy="26993"/>
                <a:chOff x="4964770" y="3814016"/>
                <a:chExt cx="31499" cy="26993"/>
              </a:xfrm>
            </p:grpSpPr>
            <p:sp>
              <p:nvSpPr>
                <p:cNvPr id="446" name="Google Shape;5334;p74">
                  <a:extLst>
                    <a:ext uri="{FF2B5EF4-FFF2-40B4-BE49-F238E27FC236}">
                      <a16:creationId xmlns:a16="http://schemas.microsoft.com/office/drawing/2014/main" id="{F04F9921-164F-4A8A-9545-DF4361F80F3D}"/>
                    </a:ext>
                  </a:extLst>
                </p:cNvPr>
                <p:cNvSpPr/>
                <p:nvPr/>
              </p:nvSpPr>
              <p:spPr>
                <a:xfrm>
                  <a:off x="4964770" y="3814016"/>
                  <a:ext cx="31499" cy="26993"/>
                </a:xfrm>
                <a:custGeom>
                  <a:avLst/>
                  <a:gdLst/>
                  <a:ahLst/>
                  <a:cxnLst/>
                  <a:rect l="l" t="t" r="r" b="b"/>
                  <a:pathLst>
                    <a:path w="4005" h="3432" extrusionOk="0">
                      <a:moveTo>
                        <a:pt x="2276" y="0"/>
                      </a:moveTo>
                      <a:cubicBezTo>
                        <a:pt x="1855" y="0"/>
                        <a:pt x="1426" y="156"/>
                        <a:pt x="1078" y="504"/>
                      </a:cubicBezTo>
                      <a:cubicBezTo>
                        <a:pt x="1" y="1581"/>
                        <a:pt x="763" y="3432"/>
                        <a:pt x="2287" y="3432"/>
                      </a:cubicBezTo>
                      <a:cubicBezTo>
                        <a:pt x="3231" y="3432"/>
                        <a:pt x="3993" y="2658"/>
                        <a:pt x="4005" y="1714"/>
                      </a:cubicBezTo>
                      <a:cubicBezTo>
                        <a:pt x="4005" y="683"/>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7" name="Google Shape;5335;p74">
                  <a:extLst>
                    <a:ext uri="{FF2B5EF4-FFF2-40B4-BE49-F238E27FC236}">
                      <a16:creationId xmlns:a16="http://schemas.microsoft.com/office/drawing/2014/main" id="{94EF3751-2A71-4FBD-856E-2D6682253C13}"/>
                    </a:ext>
                  </a:extLst>
                </p:cNvPr>
                <p:cNvSpPr/>
                <p:nvPr/>
              </p:nvSpPr>
              <p:spPr>
                <a:xfrm>
                  <a:off x="4977715" y="3823690"/>
                  <a:ext cx="8856" cy="7676"/>
                </a:xfrm>
                <a:custGeom>
                  <a:avLst/>
                  <a:gdLst/>
                  <a:ahLst/>
                  <a:cxnLst/>
                  <a:rect l="l" t="t" r="r" b="b"/>
                  <a:pathLst>
                    <a:path w="1126" h="976" extrusionOk="0">
                      <a:moveTo>
                        <a:pt x="641" y="0"/>
                      </a:moveTo>
                      <a:cubicBezTo>
                        <a:pt x="206" y="0"/>
                        <a:pt x="0" y="520"/>
                        <a:pt x="303" y="835"/>
                      </a:cubicBezTo>
                      <a:cubicBezTo>
                        <a:pt x="399" y="932"/>
                        <a:pt x="519" y="975"/>
                        <a:pt x="636" y="975"/>
                      </a:cubicBezTo>
                      <a:cubicBezTo>
                        <a:pt x="885" y="975"/>
                        <a:pt x="1125" y="780"/>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76" name="Google Shape;5336;p74">
                <a:extLst>
                  <a:ext uri="{FF2B5EF4-FFF2-40B4-BE49-F238E27FC236}">
                    <a16:creationId xmlns:a16="http://schemas.microsoft.com/office/drawing/2014/main" id="{81CBB4E9-E150-4F9D-AF81-55D52BAB0E43}"/>
                  </a:ext>
                </a:extLst>
              </p:cNvPr>
              <p:cNvGrpSpPr/>
              <p:nvPr/>
            </p:nvGrpSpPr>
            <p:grpSpPr>
              <a:xfrm>
                <a:off x="4923290" y="3800504"/>
                <a:ext cx="31468" cy="26898"/>
                <a:chOff x="4923290" y="3800504"/>
                <a:chExt cx="31468" cy="26898"/>
              </a:xfrm>
            </p:grpSpPr>
            <p:sp>
              <p:nvSpPr>
                <p:cNvPr id="444" name="Google Shape;5337;p74">
                  <a:extLst>
                    <a:ext uri="{FF2B5EF4-FFF2-40B4-BE49-F238E27FC236}">
                      <a16:creationId xmlns:a16="http://schemas.microsoft.com/office/drawing/2014/main" id="{21BA9C1A-0D78-4AC3-A037-0B1E3049C2F4}"/>
                    </a:ext>
                  </a:extLst>
                </p:cNvPr>
                <p:cNvSpPr/>
                <p:nvPr/>
              </p:nvSpPr>
              <p:spPr>
                <a:xfrm>
                  <a:off x="4923290" y="3800504"/>
                  <a:ext cx="31468" cy="26898"/>
                </a:xfrm>
                <a:custGeom>
                  <a:avLst/>
                  <a:gdLst/>
                  <a:ahLst/>
                  <a:cxnLst/>
                  <a:rect l="l" t="t" r="r" b="b"/>
                  <a:pathLst>
                    <a:path w="4001" h="3420" extrusionOk="0">
                      <a:moveTo>
                        <a:pt x="2276" y="1"/>
                      </a:moveTo>
                      <a:cubicBezTo>
                        <a:pt x="1855" y="1"/>
                        <a:pt x="1426" y="156"/>
                        <a:pt x="1077" y="505"/>
                      </a:cubicBezTo>
                      <a:cubicBezTo>
                        <a:pt x="1" y="1581"/>
                        <a:pt x="763" y="3420"/>
                        <a:pt x="2287" y="3420"/>
                      </a:cubicBezTo>
                      <a:cubicBezTo>
                        <a:pt x="3231" y="3420"/>
                        <a:pt x="3993" y="2658"/>
                        <a:pt x="3993" y="1714"/>
                      </a:cubicBezTo>
                      <a:cubicBezTo>
                        <a:pt x="4001" y="683"/>
                        <a:pt x="3156" y="1"/>
                        <a:pt x="2276"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5" name="Google Shape;5338;p74">
                  <a:extLst>
                    <a:ext uri="{FF2B5EF4-FFF2-40B4-BE49-F238E27FC236}">
                      <a16:creationId xmlns:a16="http://schemas.microsoft.com/office/drawing/2014/main" id="{36DAEBE0-8EDF-4428-86FF-F9A96DA072DF}"/>
                    </a:ext>
                  </a:extLst>
                </p:cNvPr>
                <p:cNvSpPr/>
                <p:nvPr/>
              </p:nvSpPr>
              <p:spPr>
                <a:xfrm>
                  <a:off x="4937470" y="3810178"/>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77" name="Google Shape;5339;p74">
                <a:extLst>
                  <a:ext uri="{FF2B5EF4-FFF2-40B4-BE49-F238E27FC236}">
                    <a16:creationId xmlns:a16="http://schemas.microsoft.com/office/drawing/2014/main" id="{CD22337C-ADD7-40AC-B62A-5258291D56C1}"/>
                  </a:ext>
                </a:extLst>
              </p:cNvPr>
              <p:cNvGrpSpPr/>
              <p:nvPr/>
            </p:nvGrpSpPr>
            <p:grpSpPr>
              <a:xfrm>
                <a:off x="5108534" y="3650943"/>
                <a:ext cx="31405" cy="26993"/>
                <a:chOff x="5108534" y="3650943"/>
                <a:chExt cx="31405" cy="26993"/>
              </a:xfrm>
            </p:grpSpPr>
            <p:sp>
              <p:nvSpPr>
                <p:cNvPr id="442" name="Google Shape;5340;p74">
                  <a:extLst>
                    <a:ext uri="{FF2B5EF4-FFF2-40B4-BE49-F238E27FC236}">
                      <a16:creationId xmlns:a16="http://schemas.microsoft.com/office/drawing/2014/main" id="{7E655BF8-BCC2-4D5F-8B00-46AC4EFC0A57}"/>
                    </a:ext>
                  </a:extLst>
                </p:cNvPr>
                <p:cNvSpPr/>
                <p:nvPr/>
              </p:nvSpPr>
              <p:spPr>
                <a:xfrm>
                  <a:off x="5108534" y="3650943"/>
                  <a:ext cx="31405" cy="26993"/>
                </a:xfrm>
                <a:custGeom>
                  <a:avLst/>
                  <a:gdLst/>
                  <a:ahLst/>
                  <a:cxnLst/>
                  <a:rect l="l" t="t" r="r" b="b"/>
                  <a:pathLst>
                    <a:path w="3993" h="3432" extrusionOk="0">
                      <a:moveTo>
                        <a:pt x="2272" y="1"/>
                      </a:moveTo>
                      <a:cubicBezTo>
                        <a:pt x="1853" y="1"/>
                        <a:pt x="1425" y="156"/>
                        <a:pt x="1077" y="505"/>
                      </a:cubicBezTo>
                      <a:cubicBezTo>
                        <a:pt x="0" y="1581"/>
                        <a:pt x="762" y="3432"/>
                        <a:pt x="2286" y="3432"/>
                      </a:cubicBezTo>
                      <a:cubicBezTo>
                        <a:pt x="3230" y="3432"/>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3" name="Google Shape;5341;p74">
                  <a:extLst>
                    <a:ext uri="{FF2B5EF4-FFF2-40B4-BE49-F238E27FC236}">
                      <a16:creationId xmlns:a16="http://schemas.microsoft.com/office/drawing/2014/main" id="{347BEC18-88A8-46C7-B913-1F0708AAB7CA}"/>
                    </a:ext>
                  </a:extLst>
                </p:cNvPr>
                <p:cNvSpPr/>
                <p:nvPr/>
              </p:nvSpPr>
              <p:spPr>
                <a:xfrm>
                  <a:off x="5122707" y="3660617"/>
                  <a:ext cx="7621" cy="7621"/>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78" name="Google Shape;5342;p74">
                <a:extLst>
                  <a:ext uri="{FF2B5EF4-FFF2-40B4-BE49-F238E27FC236}">
                    <a16:creationId xmlns:a16="http://schemas.microsoft.com/office/drawing/2014/main" id="{0626DE08-3151-4668-8464-5CE2B90ADA40}"/>
                  </a:ext>
                </a:extLst>
              </p:cNvPr>
              <p:cNvGrpSpPr/>
              <p:nvPr/>
            </p:nvGrpSpPr>
            <p:grpSpPr>
              <a:xfrm>
                <a:off x="5119380" y="3760739"/>
                <a:ext cx="31499" cy="26993"/>
                <a:chOff x="5119380" y="3760739"/>
                <a:chExt cx="31499" cy="26993"/>
              </a:xfrm>
            </p:grpSpPr>
            <p:sp>
              <p:nvSpPr>
                <p:cNvPr id="440" name="Google Shape;5343;p74">
                  <a:extLst>
                    <a:ext uri="{FF2B5EF4-FFF2-40B4-BE49-F238E27FC236}">
                      <a16:creationId xmlns:a16="http://schemas.microsoft.com/office/drawing/2014/main" id="{422BADE8-2E81-4CA7-85B3-67231165D7C5}"/>
                    </a:ext>
                  </a:extLst>
                </p:cNvPr>
                <p:cNvSpPr/>
                <p:nvPr/>
              </p:nvSpPr>
              <p:spPr>
                <a:xfrm>
                  <a:off x="5119380" y="3760739"/>
                  <a:ext cx="31499" cy="26993"/>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20"/>
                        <a:pt x="3992" y="2657"/>
                        <a:pt x="4004" y="1714"/>
                      </a:cubicBezTo>
                      <a:cubicBezTo>
                        <a:pt x="4004" y="683"/>
                        <a:pt x="3157" y="0"/>
                        <a:pt x="2275"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1" name="Google Shape;5344;p74">
                  <a:extLst>
                    <a:ext uri="{FF2B5EF4-FFF2-40B4-BE49-F238E27FC236}">
                      <a16:creationId xmlns:a16="http://schemas.microsoft.com/office/drawing/2014/main" id="{8021592C-D95F-45E5-B5B6-5B209CD40BF4}"/>
                    </a:ext>
                  </a:extLst>
                </p:cNvPr>
                <p:cNvSpPr/>
                <p:nvPr/>
              </p:nvSpPr>
              <p:spPr>
                <a:xfrm>
                  <a:off x="5132318" y="3770405"/>
                  <a:ext cx="8856" cy="7653"/>
                </a:xfrm>
                <a:custGeom>
                  <a:avLst/>
                  <a:gdLst/>
                  <a:ahLst/>
                  <a:cxnLst/>
                  <a:rect l="l" t="t" r="r" b="b"/>
                  <a:pathLst>
                    <a:path w="1126" h="973" extrusionOk="0">
                      <a:moveTo>
                        <a:pt x="641" y="1"/>
                      </a:moveTo>
                      <a:cubicBezTo>
                        <a:pt x="206" y="1"/>
                        <a:pt x="0" y="521"/>
                        <a:pt x="303" y="824"/>
                      </a:cubicBezTo>
                      <a:cubicBezTo>
                        <a:pt x="402" y="926"/>
                        <a:pt x="524" y="972"/>
                        <a:pt x="644" y="972"/>
                      </a:cubicBezTo>
                      <a:cubicBezTo>
                        <a:pt x="890" y="972"/>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79" name="Google Shape;5345;p74">
                <a:extLst>
                  <a:ext uri="{FF2B5EF4-FFF2-40B4-BE49-F238E27FC236}">
                    <a16:creationId xmlns:a16="http://schemas.microsoft.com/office/drawing/2014/main" id="{0C975138-E44A-40FC-AFB5-E8A3FA2E8DC8}"/>
                  </a:ext>
                </a:extLst>
              </p:cNvPr>
              <p:cNvGrpSpPr/>
              <p:nvPr/>
            </p:nvGrpSpPr>
            <p:grpSpPr>
              <a:xfrm>
                <a:off x="5119380" y="3788235"/>
                <a:ext cx="31499" cy="26993"/>
                <a:chOff x="5119380" y="3788235"/>
                <a:chExt cx="31499" cy="26993"/>
              </a:xfrm>
            </p:grpSpPr>
            <p:sp>
              <p:nvSpPr>
                <p:cNvPr id="438" name="Google Shape;5346;p74">
                  <a:extLst>
                    <a:ext uri="{FF2B5EF4-FFF2-40B4-BE49-F238E27FC236}">
                      <a16:creationId xmlns:a16="http://schemas.microsoft.com/office/drawing/2014/main" id="{13DDD6ED-4F04-4EFA-BA88-047E1C2C9BCC}"/>
                    </a:ext>
                  </a:extLst>
                </p:cNvPr>
                <p:cNvSpPr/>
                <p:nvPr/>
              </p:nvSpPr>
              <p:spPr>
                <a:xfrm>
                  <a:off x="5119380" y="3788235"/>
                  <a:ext cx="31499" cy="26993"/>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19"/>
                        <a:pt x="3992" y="2657"/>
                        <a:pt x="4004" y="1714"/>
                      </a:cubicBezTo>
                      <a:cubicBezTo>
                        <a:pt x="4004" y="683"/>
                        <a:pt x="3157" y="0"/>
                        <a:pt x="2275"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9" name="Google Shape;5347;p74">
                  <a:extLst>
                    <a:ext uri="{FF2B5EF4-FFF2-40B4-BE49-F238E27FC236}">
                      <a16:creationId xmlns:a16="http://schemas.microsoft.com/office/drawing/2014/main" id="{5CD8594F-404E-49BC-AAC8-C3EF3A308845}"/>
                    </a:ext>
                  </a:extLst>
                </p:cNvPr>
                <p:cNvSpPr/>
                <p:nvPr/>
              </p:nvSpPr>
              <p:spPr>
                <a:xfrm>
                  <a:off x="5132318" y="3797901"/>
                  <a:ext cx="8856" cy="7605"/>
                </a:xfrm>
                <a:custGeom>
                  <a:avLst/>
                  <a:gdLst/>
                  <a:ahLst/>
                  <a:cxnLst/>
                  <a:rect l="l" t="t" r="r" b="b"/>
                  <a:pathLst>
                    <a:path w="1126" h="967" extrusionOk="0">
                      <a:moveTo>
                        <a:pt x="641" y="1"/>
                      </a:moveTo>
                      <a:cubicBezTo>
                        <a:pt x="206" y="1"/>
                        <a:pt x="0" y="521"/>
                        <a:pt x="303" y="824"/>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80" name="Google Shape;5348;p74">
                <a:extLst>
                  <a:ext uri="{FF2B5EF4-FFF2-40B4-BE49-F238E27FC236}">
                    <a16:creationId xmlns:a16="http://schemas.microsoft.com/office/drawing/2014/main" id="{DF896FC0-3D0B-4CE3-9763-92ABE3FDFC10}"/>
                  </a:ext>
                </a:extLst>
              </p:cNvPr>
              <p:cNvGrpSpPr/>
              <p:nvPr/>
            </p:nvGrpSpPr>
            <p:grpSpPr>
              <a:xfrm>
                <a:off x="5158005" y="3875284"/>
                <a:ext cx="31405" cy="27001"/>
                <a:chOff x="5158005" y="3875284"/>
                <a:chExt cx="31405" cy="27001"/>
              </a:xfrm>
            </p:grpSpPr>
            <p:sp>
              <p:nvSpPr>
                <p:cNvPr id="436" name="Google Shape;5349;p74">
                  <a:extLst>
                    <a:ext uri="{FF2B5EF4-FFF2-40B4-BE49-F238E27FC236}">
                      <a16:creationId xmlns:a16="http://schemas.microsoft.com/office/drawing/2014/main" id="{9AEF1D99-3007-445C-ACF0-FD2C23346C6F}"/>
                    </a:ext>
                  </a:extLst>
                </p:cNvPr>
                <p:cNvSpPr/>
                <p:nvPr/>
              </p:nvSpPr>
              <p:spPr>
                <a:xfrm>
                  <a:off x="5158005" y="3875284"/>
                  <a:ext cx="31405" cy="27001"/>
                </a:xfrm>
                <a:custGeom>
                  <a:avLst/>
                  <a:gdLst/>
                  <a:ahLst/>
                  <a:cxnLst/>
                  <a:rect l="l" t="t" r="r" b="b"/>
                  <a:pathLst>
                    <a:path w="3993" h="3433" extrusionOk="0">
                      <a:moveTo>
                        <a:pt x="2273" y="1"/>
                      </a:moveTo>
                      <a:cubicBezTo>
                        <a:pt x="1853" y="1"/>
                        <a:pt x="1425" y="157"/>
                        <a:pt x="1077" y="505"/>
                      </a:cubicBezTo>
                      <a:cubicBezTo>
                        <a:pt x="0" y="1581"/>
                        <a:pt x="763" y="3432"/>
                        <a:pt x="2287" y="3432"/>
                      </a:cubicBezTo>
                      <a:cubicBezTo>
                        <a:pt x="3230" y="3432"/>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7" name="Google Shape;5350;p74">
                  <a:extLst>
                    <a:ext uri="{FF2B5EF4-FFF2-40B4-BE49-F238E27FC236}">
                      <a16:creationId xmlns:a16="http://schemas.microsoft.com/office/drawing/2014/main" id="{508FEC19-C379-49C6-9880-357748CBAA2C}"/>
                    </a:ext>
                  </a:extLst>
                </p:cNvPr>
                <p:cNvSpPr/>
                <p:nvPr/>
              </p:nvSpPr>
              <p:spPr>
                <a:xfrm>
                  <a:off x="5170848" y="3884958"/>
                  <a:ext cx="8950" cy="7645"/>
                </a:xfrm>
                <a:custGeom>
                  <a:avLst/>
                  <a:gdLst/>
                  <a:ahLst/>
                  <a:cxnLst/>
                  <a:rect l="l" t="t" r="r" b="b"/>
                  <a:pathLst>
                    <a:path w="1138" h="972" extrusionOk="0">
                      <a:moveTo>
                        <a:pt x="654" y="0"/>
                      </a:moveTo>
                      <a:cubicBezTo>
                        <a:pt x="218" y="0"/>
                        <a:pt x="1" y="521"/>
                        <a:pt x="303" y="823"/>
                      </a:cubicBezTo>
                      <a:cubicBezTo>
                        <a:pt x="406" y="926"/>
                        <a:pt x="531" y="972"/>
                        <a:pt x="652" y="972"/>
                      </a:cubicBezTo>
                      <a:cubicBezTo>
                        <a:pt x="902" y="972"/>
                        <a:pt x="1138"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81" name="Google Shape;5351;p74">
                <a:extLst>
                  <a:ext uri="{FF2B5EF4-FFF2-40B4-BE49-F238E27FC236}">
                    <a16:creationId xmlns:a16="http://schemas.microsoft.com/office/drawing/2014/main" id="{407F4A03-0770-46D6-82D2-29793C7036B9}"/>
                  </a:ext>
                </a:extLst>
              </p:cNvPr>
              <p:cNvGrpSpPr/>
              <p:nvPr/>
            </p:nvGrpSpPr>
            <p:grpSpPr>
              <a:xfrm>
                <a:off x="5233163" y="3764545"/>
                <a:ext cx="31499" cy="26898"/>
                <a:chOff x="5233163" y="3764545"/>
                <a:chExt cx="31499" cy="26898"/>
              </a:xfrm>
            </p:grpSpPr>
            <p:sp>
              <p:nvSpPr>
                <p:cNvPr id="434" name="Google Shape;5352;p74">
                  <a:extLst>
                    <a:ext uri="{FF2B5EF4-FFF2-40B4-BE49-F238E27FC236}">
                      <a16:creationId xmlns:a16="http://schemas.microsoft.com/office/drawing/2014/main" id="{F60F9F73-8486-4E26-ACDB-8D08E86FD36B}"/>
                    </a:ext>
                  </a:extLst>
                </p:cNvPr>
                <p:cNvSpPr/>
                <p:nvPr/>
              </p:nvSpPr>
              <p:spPr>
                <a:xfrm>
                  <a:off x="5233163" y="3764545"/>
                  <a:ext cx="31499" cy="26898"/>
                </a:xfrm>
                <a:custGeom>
                  <a:avLst/>
                  <a:gdLst/>
                  <a:ahLst/>
                  <a:cxnLst/>
                  <a:rect l="l" t="t" r="r" b="b"/>
                  <a:pathLst>
                    <a:path w="4005" h="3420" extrusionOk="0">
                      <a:moveTo>
                        <a:pt x="2276" y="0"/>
                      </a:moveTo>
                      <a:cubicBezTo>
                        <a:pt x="1855" y="0"/>
                        <a:pt x="1426" y="156"/>
                        <a:pt x="1078" y="504"/>
                      </a:cubicBezTo>
                      <a:cubicBezTo>
                        <a:pt x="1" y="1581"/>
                        <a:pt x="763" y="3419"/>
                        <a:pt x="2287" y="3419"/>
                      </a:cubicBezTo>
                      <a:cubicBezTo>
                        <a:pt x="3231" y="3419"/>
                        <a:pt x="4005" y="2657"/>
                        <a:pt x="4005" y="1714"/>
                      </a:cubicBezTo>
                      <a:cubicBezTo>
                        <a:pt x="4005" y="682"/>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5" name="Google Shape;5353;p74">
                  <a:extLst>
                    <a:ext uri="{FF2B5EF4-FFF2-40B4-BE49-F238E27FC236}">
                      <a16:creationId xmlns:a16="http://schemas.microsoft.com/office/drawing/2014/main" id="{C7C85383-C326-4CD1-9146-90B16ECE8FC5}"/>
                    </a:ext>
                  </a:extLst>
                </p:cNvPr>
                <p:cNvSpPr/>
                <p:nvPr/>
              </p:nvSpPr>
              <p:spPr>
                <a:xfrm>
                  <a:off x="5246108" y="3774211"/>
                  <a:ext cx="8856" cy="7590"/>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82" name="Google Shape;5354;p74">
                <a:extLst>
                  <a:ext uri="{FF2B5EF4-FFF2-40B4-BE49-F238E27FC236}">
                    <a16:creationId xmlns:a16="http://schemas.microsoft.com/office/drawing/2014/main" id="{9EA16320-7018-4C0B-8853-E276CAB724AC}"/>
                  </a:ext>
                </a:extLst>
              </p:cNvPr>
              <p:cNvGrpSpPr/>
              <p:nvPr/>
            </p:nvGrpSpPr>
            <p:grpSpPr>
              <a:xfrm>
                <a:off x="5276168" y="3805545"/>
                <a:ext cx="31499" cy="26906"/>
                <a:chOff x="5276168" y="3805545"/>
                <a:chExt cx="31499" cy="26906"/>
              </a:xfrm>
            </p:grpSpPr>
            <p:sp>
              <p:nvSpPr>
                <p:cNvPr id="432" name="Google Shape;5355;p74">
                  <a:extLst>
                    <a:ext uri="{FF2B5EF4-FFF2-40B4-BE49-F238E27FC236}">
                      <a16:creationId xmlns:a16="http://schemas.microsoft.com/office/drawing/2014/main" id="{EA844A12-F588-4BBE-85A8-528EFC2A4F04}"/>
                    </a:ext>
                  </a:extLst>
                </p:cNvPr>
                <p:cNvSpPr/>
                <p:nvPr/>
              </p:nvSpPr>
              <p:spPr>
                <a:xfrm>
                  <a:off x="5276168" y="3805545"/>
                  <a:ext cx="31499" cy="26906"/>
                </a:xfrm>
                <a:custGeom>
                  <a:avLst/>
                  <a:gdLst/>
                  <a:ahLst/>
                  <a:cxnLst/>
                  <a:rect l="l" t="t" r="r" b="b"/>
                  <a:pathLst>
                    <a:path w="4005" h="3421" extrusionOk="0">
                      <a:moveTo>
                        <a:pt x="2281" y="1"/>
                      </a:moveTo>
                      <a:cubicBezTo>
                        <a:pt x="1860" y="1"/>
                        <a:pt x="1429" y="157"/>
                        <a:pt x="1077" y="505"/>
                      </a:cubicBezTo>
                      <a:cubicBezTo>
                        <a:pt x="1" y="1581"/>
                        <a:pt x="763" y="3420"/>
                        <a:pt x="2287" y="3420"/>
                      </a:cubicBezTo>
                      <a:cubicBezTo>
                        <a:pt x="3231" y="3420"/>
                        <a:pt x="4005" y="2658"/>
                        <a:pt x="4005" y="1714"/>
                      </a:cubicBezTo>
                      <a:cubicBezTo>
                        <a:pt x="4005" y="683"/>
                        <a:pt x="3163" y="1"/>
                        <a:pt x="2281"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3" name="Google Shape;5356;p74">
                  <a:extLst>
                    <a:ext uri="{FF2B5EF4-FFF2-40B4-BE49-F238E27FC236}">
                      <a16:creationId xmlns:a16="http://schemas.microsoft.com/office/drawing/2014/main" id="{88F37BE9-A83B-46C4-A631-9FF5BB0187E8}"/>
                    </a:ext>
                  </a:extLst>
                </p:cNvPr>
                <p:cNvSpPr/>
                <p:nvPr/>
              </p:nvSpPr>
              <p:spPr>
                <a:xfrm>
                  <a:off x="5289106" y="3815219"/>
                  <a:ext cx="8856" cy="7605"/>
                </a:xfrm>
                <a:custGeom>
                  <a:avLst/>
                  <a:gdLst/>
                  <a:ahLst/>
                  <a:cxnLst/>
                  <a:rect l="l" t="t" r="r" b="b"/>
                  <a:pathLst>
                    <a:path w="1126" h="967" extrusionOk="0">
                      <a:moveTo>
                        <a:pt x="642" y="1"/>
                      </a:moveTo>
                      <a:cubicBezTo>
                        <a:pt x="219" y="1"/>
                        <a:pt x="1" y="521"/>
                        <a:pt x="303" y="823"/>
                      </a:cubicBezTo>
                      <a:cubicBezTo>
                        <a:pt x="402" y="922"/>
                        <a:pt x="524" y="967"/>
                        <a:pt x="644" y="967"/>
                      </a:cubicBezTo>
                      <a:cubicBezTo>
                        <a:pt x="890" y="967"/>
                        <a:pt x="1126" y="778"/>
                        <a:pt x="1126" y="484"/>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83" name="Google Shape;5357;p74">
                <a:extLst>
                  <a:ext uri="{FF2B5EF4-FFF2-40B4-BE49-F238E27FC236}">
                    <a16:creationId xmlns:a16="http://schemas.microsoft.com/office/drawing/2014/main" id="{5D01A0F5-CCD6-4BA4-87DC-15FB04D55071}"/>
                  </a:ext>
                </a:extLst>
              </p:cNvPr>
              <p:cNvGrpSpPr/>
              <p:nvPr/>
            </p:nvGrpSpPr>
            <p:grpSpPr>
              <a:xfrm>
                <a:off x="5294053" y="3851933"/>
                <a:ext cx="31405" cy="26945"/>
                <a:chOff x="5294053" y="3851933"/>
                <a:chExt cx="31405" cy="26945"/>
              </a:xfrm>
            </p:grpSpPr>
            <p:sp>
              <p:nvSpPr>
                <p:cNvPr id="430" name="Google Shape;5358;p74">
                  <a:extLst>
                    <a:ext uri="{FF2B5EF4-FFF2-40B4-BE49-F238E27FC236}">
                      <a16:creationId xmlns:a16="http://schemas.microsoft.com/office/drawing/2014/main" id="{655E27A3-EE32-4DCF-A2A1-91B4177A8A30}"/>
                    </a:ext>
                  </a:extLst>
                </p:cNvPr>
                <p:cNvSpPr/>
                <p:nvPr/>
              </p:nvSpPr>
              <p:spPr>
                <a:xfrm>
                  <a:off x="5294053" y="3851933"/>
                  <a:ext cx="31405" cy="26945"/>
                </a:xfrm>
                <a:custGeom>
                  <a:avLst/>
                  <a:gdLst/>
                  <a:ahLst/>
                  <a:cxnLst/>
                  <a:rect l="l" t="t" r="r" b="b"/>
                  <a:pathLst>
                    <a:path w="3993" h="3426" extrusionOk="0">
                      <a:moveTo>
                        <a:pt x="2273" y="1"/>
                      </a:moveTo>
                      <a:cubicBezTo>
                        <a:pt x="1854" y="1"/>
                        <a:pt x="1426" y="158"/>
                        <a:pt x="1077" y="510"/>
                      </a:cubicBezTo>
                      <a:cubicBezTo>
                        <a:pt x="1" y="1587"/>
                        <a:pt x="763" y="3425"/>
                        <a:pt x="2287" y="3425"/>
                      </a:cubicBezTo>
                      <a:cubicBezTo>
                        <a:pt x="3231" y="3425"/>
                        <a:pt x="3993" y="2663"/>
                        <a:pt x="3993" y="1720"/>
                      </a:cubicBezTo>
                      <a:cubicBezTo>
                        <a:pt x="3993" y="688"/>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1" name="Google Shape;5359;p74">
                  <a:extLst>
                    <a:ext uri="{FF2B5EF4-FFF2-40B4-BE49-F238E27FC236}">
                      <a16:creationId xmlns:a16="http://schemas.microsoft.com/office/drawing/2014/main" id="{94BFDD16-C2F0-4D24-AFF5-251EBF5FBA41}"/>
                    </a:ext>
                  </a:extLst>
                </p:cNvPr>
                <p:cNvSpPr/>
                <p:nvPr/>
              </p:nvSpPr>
              <p:spPr>
                <a:xfrm>
                  <a:off x="5308234" y="3861552"/>
                  <a:ext cx="7621" cy="7621"/>
                </a:xfrm>
                <a:custGeom>
                  <a:avLst/>
                  <a:gdLst/>
                  <a:ahLst/>
                  <a:cxnLst/>
                  <a:rect l="l" t="t" r="r" b="b"/>
                  <a:pathLst>
                    <a:path w="969" h="969" extrusionOk="0">
                      <a:moveTo>
                        <a:pt x="484" y="1"/>
                      </a:moveTo>
                      <a:cubicBezTo>
                        <a:pt x="218" y="1"/>
                        <a:pt x="0" y="218"/>
                        <a:pt x="0" y="485"/>
                      </a:cubicBezTo>
                      <a:cubicBezTo>
                        <a:pt x="0" y="763"/>
                        <a:pt x="218" y="968"/>
                        <a:pt x="484" y="968"/>
                      </a:cubicBezTo>
                      <a:cubicBezTo>
                        <a:pt x="750" y="968"/>
                        <a:pt x="968" y="763"/>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84" name="Google Shape;5360;p74">
                <a:extLst>
                  <a:ext uri="{FF2B5EF4-FFF2-40B4-BE49-F238E27FC236}">
                    <a16:creationId xmlns:a16="http://schemas.microsoft.com/office/drawing/2014/main" id="{DC0A0973-341E-4A1E-ACC7-B981979AEECB}"/>
                  </a:ext>
                </a:extLst>
              </p:cNvPr>
              <p:cNvGrpSpPr/>
              <p:nvPr/>
            </p:nvGrpSpPr>
            <p:grpSpPr>
              <a:xfrm>
                <a:off x="5341723" y="3851902"/>
                <a:ext cx="31405" cy="26977"/>
                <a:chOff x="5341723" y="3851902"/>
                <a:chExt cx="31405" cy="26977"/>
              </a:xfrm>
            </p:grpSpPr>
            <p:sp>
              <p:nvSpPr>
                <p:cNvPr id="428" name="Google Shape;5361;p74">
                  <a:extLst>
                    <a:ext uri="{FF2B5EF4-FFF2-40B4-BE49-F238E27FC236}">
                      <a16:creationId xmlns:a16="http://schemas.microsoft.com/office/drawing/2014/main" id="{7110B6A1-FC45-423C-BEE1-7729191D521D}"/>
                    </a:ext>
                  </a:extLst>
                </p:cNvPr>
                <p:cNvSpPr/>
                <p:nvPr/>
              </p:nvSpPr>
              <p:spPr>
                <a:xfrm>
                  <a:off x="5341723" y="3851902"/>
                  <a:ext cx="31405" cy="26977"/>
                </a:xfrm>
                <a:custGeom>
                  <a:avLst/>
                  <a:gdLst/>
                  <a:ahLst/>
                  <a:cxnLst/>
                  <a:rect l="l" t="t" r="r" b="b"/>
                  <a:pathLst>
                    <a:path w="3993" h="3430" extrusionOk="0">
                      <a:moveTo>
                        <a:pt x="2266" y="1"/>
                      </a:moveTo>
                      <a:cubicBezTo>
                        <a:pt x="1848" y="1"/>
                        <a:pt x="1423" y="156"/>
                        <a:pt x="1077" y="502"/>
                      </a:cubicBezTo>
                      <a:cubicBezTo>
                        <a:pt x="0" y="1578"/>
                        <a:pt x="762" y="3429"/>
                        <a:pt x="2287" y="3429"/>
                      </a:cubicBezTo>
                      <a:cubicBezTo>
                        <a:pt x="3230" y="3429"/>
                        <a:pt x="3992" y="2667"/>
                        <a:pt x="3992" y="1724"/>
                      </a:cubicBezTo>
                      <a:cubicBezTo>
                        <a:pt x="3992" y="690"/>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9" name="Google Shape;5362;p74">
                  <a:extLst>
                    <a:ext uri="{FF2B5EF4-FFF2-40B4-BE49-F238E27FC236}">
                      <a16:creationId xmlns:a16="http://schemas.microsoft.com/office/drawing/2014/main" id="{2727A42F-DB2B-4B64-801D-DDA35AB916D0}"/>
                    </a:ext>
                  </a:extLst>
                </p:cNvPr>
                <p:cNvSpPr/>
                <p:nvPr/>
              </p:nvSpPr>
              <p:spPr>
                <a:xfrm>
                  <a:off x="5354567" y="3861647"/>
                  <a:ext cx="8950" cy="7590"/>
                </a:xfrm>
                <a:custGeom>
                  <a:avLst/>
                  <a:gdLst/>
                  <a:ahLst/>
                  <a:cxnLst/>
                  <a:rect l="l" t="t" r="r" b="b"/>
                  <a:pathLst>
                    <a:path w="1138" h="965" extrusionOk="0">
                      <a:moveTo>
                        <a:pt x="654" y="1"/>
                      </a:moveTo>
                      <a:cubicBezTo>
                        <a:pt x="218" y="1"/>
                        <a:pt x="0" y="521"/>
                        <a:pt x="303" y="823"/>
                      </a:cubicBezTo>
                      <a:cubicBezTo>
                        <a:pt x="404" y="921"/>
                        <a:pt x="527" y="964"/>
                        <a:pt x="646" y="964"/>
                      </a:cubicBezTo>
                      <a:cubicBezTo>
                        <a:pt x="898" y="964"/>
                        <a:pt x="1138" y="772"/>
                        <a:pt x="1138" y="485"/>
                      </a:cubicBezTo>
                      <a:cubicBezTo>
                        <a:pt x="1138" y="206"/>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85" name="Google Shape;5363;p74">
                <a:extLst>
                  <a:ext uri="{FF2B5EF4-FFF2-40B4-BE49-F238E27FC236}">
                    <a16:creationId xmlns:a16="http://schemas.microsoft.com/office/drawing/2014/main" id="{2DB88AD4-92F6-4D1B-8F4F-5E53F7AE627C}"/>
                  </a:ext>
                </a:extLst>
              </p:cNvPr>
              <p:cNvGrpSpPr/>
              <p:nvPr/>
            </p:nvGrpSpPr>
            <p:grpSpPr>
              <a:xfrm>
                <a:off x="5054871" y="3507855"/>
                <a:ext cx="31405" cy="26993"/>
                <a:chOff x="5054871" y="3507855"/>
                <a:chExt cx="31405" cy="26993"/>
              </a:xfrm>
            </p:grpSpPr>
            <p:sp>
              <p:nvSpPr>
                <p:cNvPr id="426" name="Google Shape;5364;p74">
                  <a:extLst>
                    <a:ext uri="{FF2B5EF4-FFF2-40B4-BE49-F238E27FC236}">
                      <a16:creationId xmlns:a16="http://schemas.microsoft.com/office/drawing/2014/main" id="{77DDE799-8016-43C3-BE49-4ADB4155282D}"/>
                    </a:ext>
                  </a:extLst>
                </p:cNvPr>
                <p:cNvSpPr/>
                <p:nvPr/>
              </p:nvSpPr>
              <p:spPr>
                <a:xfrm>
                  <a:off x="5054871" y="3507855"/>
                  <a:ext cx="31405" cy="26993"/>
                </a:xfrm>
                <a:custGeom>
                  <a:avLst/>
                  <a:gdLst/>
                  <a:ahLst/>
                  <a:cxnLst/>
                  <a:rect l="l" t="t" r="r" b="b"/>
                  <a:pathLst>
                    <a:path w="3993" h="3432" extrusionOk="0">
                      <a:moveTo>
                        <a:pt x="2273" y="0"/>
                      </a:moveTo>
                      <a:cubicBezTo>
                        <a:pt x="1853" y="0"/>
                        <a:pt x="1425" y="156"/>
                        <a:pt x="1077" y="504"/>
                      </a:cubicBezTo>
                      <a:cubicBezTo>
                        <a:pt x="1" y="1581"/>
                        <a:pt x="763" y="3431"/>
                        <a:pt x="2287" y="3431"/>
                      </a:cubicBezTo>
                      <a:cubicBezTo>
                        <a:pt x="3230" y="3431"/>
                        <a:pt x="3993" y="2657"/>
                        <a:pt x="3993" y="1714"/>
                      </a:cubicBezTo>
                      <a:cubicBezTo>
                        <a:pt x="3993" y="682"/>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7" name="Google Shape;5365;p74">
                  <a:extLst>
                    <a:ext uri="{FF2B5EF4-FFF2-40B4-BE49-F238E27FC236}">
                      <a16:creationId xmlns:a16="http://schemas.microsoft.com/office/drawing/2014/main" id="{54CD9CCF-FBC7-4396-B3C5-4685E4104DFB}"/>
                    </a:ext>
                  </a:extLst>
                </p:cNvPr>
                <p:cNvSpPr/>
                <p:nvPr/>
              </p:nvSpPr>
              <p:spPr>
                <a:xfrm>
                  <a:off x="5067715" y="3517521"/>
                  <a:ext cx="8950" cy="7605"/>
                </a:xfrm>
                <a:custGeom>
                  <a:avLst/>
                  <a:gdLst/>
                  <a:ahLst/>
                  <a:cxnLst/>
                  <a:rect l="l" t="t" r="r" b="b"/>
                  <a:pathLst>
                    <a:path w="1138" h="967" extrusionOk="0">
                      <a:moveTo>
                        <a:pt x="654" y="1"/>
                      </a:moveTo>
                      <a:cubicBezTo>
                        <a:pt x="218" y="1"/>
                        <a:pt x="1" y="521"/>
                        <a:pt x="315" y="823"/>
                      </a:cubicBezTo>
                      <a:cubicBezTo>
                        <a:pt x="414" y="922"/>
                        <a:pt x="536" y="967"/>
                        <a:pt x="656" y="967"/>
                      </a:cubicBezTo>
                      <a:cubicBezTo>
                        <a:pt x="902" y="967"/>
                        <a:pt x="1138" y="778"/>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86" name="Google Shape;5366;p74">
                <a:extLst>
                  <a:ext uri="{FF2B5EF4-FFF2-40B4-BE49-F238E27FC236}">
                    <a16:creationId xmlns:a16="http://schemas.microsoft.com/office/drawing/2014/main" id="{DA8F50CF-68A5-4A1E-9F76-F5B0CC97A41F}"/>
                  </a:ext>
                </a:extLst>
              </p:cNvPr>
              <p:cNvGrpSpPr/>
              <p:nvPr/>
            </p:nvGrpSpPr>
            <p:grpSpPr>
              <a:xfrm>
                <a:off x="4876579" y="3675325"/>
                <a:ext cx="31405" cy="26969"/>
                <a:chOff x="4876579" y="3675325"/>
                <a:chExt cx="31405" cy="26969"/>
              </a:xfrm>
            </p:grpSpPr>
            <p:sp>
              <p:nvSpPr>
                <p:cNvPr id="424" name="Google Shape;5367;p74">
                  <a:extLst>
                    <a:ext uri="{FF2B5EF4-FFF2-40B4-BE49-F238E27FC236}">
                      <a16:creationId xmlns:a16="http://schemas.microsoft.com/office/drawing/2014/main" id="{DE5BA51B-0C2C-449C-A325-8921D2B0ED11}"/>
                    </a:ext>
                  </a:extLst>
                </p:cNvPr>
                <p:cNvSpPr/>
                <p:nvPr/>
              </p:nvSpPr>
              <p:spPr>
                <a:xfrm>
                  <a:off x="4876579" y="3675325"/>
                  <a:ext cx="31405" cy="26969"/>
                </a:xfrm>
                <a:custGeom>
                  <a:avLst/>
                  <a:gdLst/>
                  <a:ahLst/>
                  <a:cxnLst/>
                  <a:rect l="l" t="t" r="r" b="b"/>
                  <a:pathLst>
                    <a:path w="3993" h="3429" extrusionOk="0">
                      <a:moveTo>
                        <a:pt x="2266" y="0"/>
                      </a:moveTo>
                      <a:cubicBezTo>
                        <a:pt x="1848" y="0"/>
                        <a:pt x="1423" y="155"/>
                        <a:pt x="1077" y="501"/>
                      </a:cubicBezTo>
                      <a:cubicBezTo>
                        <a:pt x="0" y="1578"/>
                        <a:pt x="762" y="3429"/>
                        <a:pt x="2287" y="3429"/>
                      </a:cubicBezTo>
                      <a:cubicBezTo>
                        <a:pt x="3230" y="3429"/>
                        <a:pt x="3992" y="2667"/>
                        <a:pt x="3992" y="1723"/>
                      </a:cubicBezTo>
                      <a:cubicBezTo>
                        <a:pt x="3992" y="689"/>
                        <a:pt x="3146" y="0"/>
                        <a:pt x="2266"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5" name="Google Shape;5368;p74">
                  <a:extLst>
                    <a:ext uri="{FF2B5EF4-FFF2-40B4-BE49-F238E27FC236}">
                      <a16:creationId xmlns:a16="http://schemas.microsoft.com/office/drawing/2014/main" id="{178EAC3B-DDCF-4253-8823-9C9D23CE32DF}"/>
                    </a:ext>
                  </a:extLst>
                </p:cNvPr>
                <p:cNvSpPr/>
                <p:nvPr/>
              </p:nvSpPr>
              <p:spPr>
                <a:xfrm>
                  <a:off x="4889517" y="3684975"/>
                  <a:ext cx="8856" cy="7676"/>
                </a:xfrm>
                <a:custGeom>
                  <a:avLst/>
                  <a:gdLst/>
                  <a:ahLst/>
                  <a:cxnLst/>
                  <a:rect l="l" t="t" r="r" b="b"/>
                  <a:pathLst>
                    <a:path w="1126" h="976" extrusionOk="0">
                      <a:moveTo>
                        <a:pt x="642" y="0"/>
                      </a:moveTo>
                      <a:cubicBezTo>
                        <a:pt x="218" y="12"/>
                        <a:pt x="0" y="520"/>
                        <a:pt x="303" y="835"/>
                      </a:cubicBezTo>
                      <a:cubicBezTo>
                        <a:pt x="400" y="932"/>
                        <a:pt x="520" y="976"/>
                        <a:pt x="638" y="976"/>
                      </a:cubicBezTo>
                      <a:cubicBezTo>
                        <a:pt x="886" y="976"/>
                        <a:pt x="1125" y="783"/>
                        <a:pt x="1125" y="496"/>
                      </a:cubicBezTo>
                      <a:cubicBezTo>
                        <a:pt x="1125"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87" name="Google Shape;5369;p74">
                <a:extLst>
                  <a:ext uri="{FF2B5EF4-FFF2-40B4-BE49-F238E27FC236}">
                    <a16:creationId xmlns:a16="http://schemas.microsoft.com/office/drawing/2014/main" id="{DA1E2DD8-1512-486A-B449-0C28603C18FE}"/>
                  </a:ext>
                </a:extLst>
              </p:cNvPr>
              <p:cNvGrpSpPr/>
              <p:nvPr/>
            </p:nvGrpSpPr>
            <p:grpSpPr>
              <a:xfrm>
                <a:off x="4842233" y="3688333"/>
                <a:ext cx="31405" cy="26993"/>
                <a:chOff x="4842233" y="3688333"/>
                <a:chExt cx="31405" cy="26993"/>
              </a:xfrm>
            </p:grpSpPr>
            <p:sp>
              <p:nvSpPr>
                <p:cNvPr id="422" name="Google Shape;5370;p74">
                  <a:extLst>
                    <a:ext uri="{FF2B5EF4-FFF2-40B4-BE49-F238E27FC236}">
                      <a16:creationId xmlns:a16="http://schemas.microsoft.com/office/drawing/2014/main" id="{0BC4AAD9-8E2D-4CDE-B8B1-406DC07DBE59}"/>
                    </a:ext>
                  </a:extLst>
                </p:cNvPr>
                <p:cNvSpPr/>
                <p:nvPr/>
              </p:nvSpPr>
              <p:spPr>
                <a:xfrm>
                  <a:off x="4842233" y="3688333"/>
                  <a:ext cx="31405" cy="26993"/>
                </a:xfrm>
                <a:custGeom>
                  <a:avLst/>
                  <a:gdLst/>
                  <a:ahLst/>
                  <a:cxnLst/>
                  <a:rect l="l" t="t" r="r" b="b"/>
                  <a:pathLst>
                    <a:path w="3993" h="3432" extrusionOk="0">
                      <a:moveTo>
                        <a:pt x="2273" y="1"/>
                      </a:moveTo>
                      <a:cubicBezTo>
                        <a:pt x="1853" y="1"/>
                        <a:pt x="1425" y="156"/>
                        <a:pt x="1077" y="505"/>
                      </a:cubicBezTo>
                      <a:cubicBezTo>
                        <a:pt x="0" y="1581"/>
                        <a:pt x="762" y="3420"/>
                        <a:pt x="2287" y="3432"/>
                      </a:cubicBezTo>
                      <a:cubicBezTo>
                        <a:pt x="3230" y="3432"/>
                        <a:pt x="3992" y="2658"/>
                        <a:pt x="3992" y="1714"/>
                      </a:cubicBezTo>
                      <a:cubicBezTo>
                        <a:pt x="3992" y="683"/>
                        <a:pt x="3150" y="1"/>
                        <a:pt x="2273"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3" name="Google Shape;5371;p74">
                  <a:extLst>
                    <a:ext uri="{FF2B5EF4-FFF2-40B4-BE49-F238E27FC236}">
                      <a16:creationId xmlns:a16="http://schemas.microsoft.com/office/drawing/2014/main" id="{8F95E021-E85E-40D5-BDFF-D2B3135E6302}"/>
                    </a:ext>
                  </a:extLst>
                </p:cNvPr>
                <p:cNvSpPr/>
                <p:nvPr/>
              </p:nvSpPr>
              <p:spPr>
                <a:xfrm>
                  <a:off x="4855076" y="3698094"/>
                  <a:ext cx="8856" cy="7590"/>
                </a:xfrm>
                <a:custGeom>
                  <a:avLst/>
                  <a:gdLst/>
                  <a:ahLst/>
                  <a:cxnLst/>
                  <a:rect l="l" t="t" r="r" b="b"/>
                  <a:pathLst>
                    <a:path w="1126" h="965" extrusionOk="0">
                      <a:moveTo>
                        <a:pt x="664" y="1"/>
                      </a:moveTo>
                      <a:cubicBezTo>
                        <a:pt x="656" y="1"/>
                        <a:pt x="649" y="1"/>
                        <a:pt x="641" y="1"/>
                      </a:cubicBezTo>
                      <a:cubicBezTo>
                        <a:pt x="218" y="1"/>
                        <a:pt x="0" y="522"/>
                        <a:pt x="303" y="824"/>
                      </a:cubicBezTo>
                      <a:cubicBezTo>
                        <a:pt x="400" y="921"/>
                        <a:pt x="520" y="965"/>
                        <a:pt x="638" y="965"/>
                      </a:cubicBezTo>
                      <a:cubicBezTo>
                        <a:pt x="886" y="965"/>
                        <a:pt x="1125" y="772"/>
                        <a:pt x="1125" y="485"/>
                      </a:cubicBezTo>
                      <a:cubicBezTo>
                        <a:pt x="1125" y="215"/>
                        <a:pt x="931" y="1"/>
                        <a:pt x="66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88" name="Google Shape;5372;p74">
                <a:extLst>
                  <a:ext uri="{FF2B5EF4-FFF2-40B4-BE49-F238E27FC236}">
                    <a16:creationId xmlns:a16="http://schemas.microsoft.com/office/drawing/2014/main" id="{4D175BCA-13A8-4DAC-BE0A-59AC2EE70871}"/>
                  </a:ext>
                </a:extLst>
              </p:cNvPr>
              <p:cNvGrpSpPr/>
              <p:nvPr/>
            </p:nvGrpSpPr>
            <p:grpSpPr>
              <a:xfrm>
                <a:off x="5187876" y="3608032"/>
                <a:ext cx="31405" cy="27001"/>
                <a:chOff x="5187876" y="3608032"/>
                <a:chExt cx="31405" cy="27001"/>
              </a:xfrm>
            </p:grpSpPr>
            <p:sp>
              <p:nvSpPr>
                <p:cNvPr id="420" name="Google Shape;5373;p74">
                  <a:extLst>
                    <a:ext uri="{FF2B5EF4-FFF2-40B4-BE49-F238E27FC236}">
                      <a16:creationId xmlns:a16="http://schemas.microsoft.com/office/drawing/2014/main" id="{B10DBF84-7CB5-4252-BD93-23ECB17B4FA0}"/>
                    </a:ext>
                  </a:extLst>
                </p:cNvPr>
                <p:cNvSpPr/>
                <p:nvPr/>
              </p:nvSpPr>
              <p:spPr>
                <a:xfrm>
                  <a:off x="5187876" y="3608032"/>
                  <a:ext cx="31405" cy="27001"/>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20"/>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1" name="Google Shape;5374;p74">
                  <a:extLst>
                    <a:ext uri="{FF2B5EF4-FFF2-40B4-BE49-F238E27FC236}">
                      <a16:creationId xmlns:a16="http://schemas.microsoft.com/office/drawing/2014/main" id="{0B3AECBA-8582-4EFA-81FC-0089E3422FC9}"/>
                    </a:ext>
                  </a:extLst>
                </p:cNvPr>
                <p:cNvSpPr/>
                <p:nvPr/>
              </p:nvSpPr>
              <p:spPr>
                <a:xfrm>
                  <a:off x="5202057" y="3617706"/>
                  <a:ext cx="7621" cy="7621"/>
                </a:xfrm>
                <a:custGeom>
                  <a:avLst/>
                  <a:gdLst/>
                  <a:ahLst/>
                  <a:cxnLst/>
                  <a:rect l="l" t="t" r="r" b="b"/>
                  <a:pathLst>
                    <a:path w="969"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89" name="Google Shape;5375;p74">
                <a:extLst>
                  <a:ext uri="{FF2B5EF4-FFF2-40B4-BE49-F238E27FC236}">
                    <a16:creationId xmlns:a16="http://schemas.microsoft.com/office/drawing/2014/main" id="{BAED86C8-97C5-4034-815A-7B6874473202}"/>
                  </a:ext>
                </a:extLst>
              </p:cNvPr>
              <p:cNvSpPr/>
              <p:nvPr/>
            </p:nvSpPr>
            <p:spPr>
              <a:xfrm>
                <a:off x="5142589" y="3410030"/>
                <a:ext cx="42542" cy="36525"/>
              </a:xfrm>
              <a:custGeom>
                <a:avLst/>
                <a:gdLst/>
                <a:ahLst/>
                <a:cxnLst/>
                <a:rect l="l" t="t" r="r" b="b"/>
                <a:pathLst>
                  <a:path w="5409" h="4644" extrusionOk="0">
                    <a:moveTo>
                      <a:pt x="3085" y="1"/>
                    </a:moveTo>
                    <a:cubicBezTo>
                      <a:pt x="2516" y="1"/>
                      <a:pt x="1935" y="213"/>
                      <a:pt x="1465" y="688"/>
                    </a:cubicBezTo>
                    <a:cubicBezTo>
                      <a:pt x="1" y="2140"/>
                      <a:pt x="1029" y="4632"/>
                      <a:pt x="3098" y="4644"/>
                    </a:cubicBezTo>
                    <a:cubicBezTo>
                      <a:pt x="4380" y="4632"/>
                      <a:pt x="5408" y="3603"/>
                      <a:pt x="5408" y="2321"/>
                    </a:cubicBezTo>
                    <a:cubicBezTo>
                      <a:pt x="5408" y="923"/>
                      <a:pt x="4270" y="1"/>
                      <a:pt x="3085"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0" name="Google Shape;5376;p74">
                <a:extLst>
                  <a:ext uri="{FF2B5EF4-FFF2-40B4-BE49-F238E27FC236}">
                    <a16:creationId xmlns:a16="http://schemas.microsoft.com/office/drawing/2014/main" id="{969AE297-A728-4B4B-9469-0BE69A7576E2}"/>
                  </a:ext>
                </a:extLst>
              </p:cNvPr>
              <p:cNvSpPr/>
              <p:nvPr/>
            </p:nvSpPr>
            <p:spPr>
              <a:xfrm>
                <a:off x="5158382" y="3419720"/>
                <a:ext cx="17138" cy="17130"/>
              </a:xfrm>
              <a:custGeom>
                <a:avLst/>
                <a:gdLst/>
                <a:ahLst/>
                <a:cxnLst/>
                <a:rect l="l" t="t" r="r" b="b"/>
                <a:pathLst>
                  <a:path w="2179" h="2178" extrusionOk="0">
                    <a:moveTo>
                      <a:pt x="1090" y="0"/>
                    </a:moveTo>
                    <a:cubicBezTo>
                      <a:pt x="485" y="0"/>
                      <a:pt x="1" y="484"/>
                      <a:pt x="1" y="1089"/>
                    </a:cubicBezTo>
                    <a:cubicBezTo>
                      <a:pt x="1" y="1694"/>
                      <a:pt x="485" y="2178"/>
                      <a:pt x="1090" y="2178"/>
                    </a:cubicBezTo>
                    <a:cubicBezTo>
                      <a:pt x="1694" y="2178"/>
                      <a:pt x="2178" y="1694"/>
                      <a:pt x="2178" y="1089"/>
                    </a:cubicBezTo>
                    <a:cubicBezTo>
                      <a:pt x="2178" y="484"/>
                      <a:pt x="1694" y="0"/>
                      <a:pt x="1090"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291" name="Google Shape;5377;p74">
                <a:extLst>
                  <a:ext uri="{FF2B5EF4-FFF2-40B4-BE49-F238E27FC236}">
                    <a16:creationId xmlns:a16="http://schemas.microsoft.com/office/drawing/2014/main" id="{FA4B16FD-F9AC-451D-BC25-D4B17E907347}"/>
                  </a:ext>
                </a:extLst>
              </p:cNvPr>
              <p:cNvGrpSpPr/>
              <p:nvPr/>
            </p:nvGrpSpPr>
            <p:grpSpPr>
              <a:xfrm>
                <a:off x="5269224" y="3304167"/>
                <a:ext cx="40253" cy="34402"/>
                <a:chOff x="5269224" y="3304167"/>
                <a:chExt cx="40253" cy="34402"/>
              </a:xfrm>
            </p:grpSpPr>
            <p:sp>
              <p:nvSpPr>
                <p:cNvPr id="418" name="Google Shape;5378;p74">
                  <a:extLst>
                    <a:ext uri="{FF2B5EF4-FFF2-40B4-BE49-F238E27FC236}">
                      <a16:creationId xmlns:a16="http://schemas.microsoft.com/office/drawing/2014/main" id="{127358D2-BD36-418C-9A70-C89660624A07}"/>
                    </a:ext>
                  </a:extLst>
                </p:cNvPr>
                <p:cNvSpPr/>
                <p:nvPr/>
              </p:nvSpPr>
              <p:spPr>
                <a:xfrm>
                  <a:off x="5269224" y="3304167"/>
                  <a:ext cx="40253" cy="34402"/>
                </a:xfrm>
                <a:custGeom>
                  <a:avLst/>
                  <a:gdLst/>
                  <a:ahLst/>
                  <a:cxnLst/>
                  <a:rect l="l" t="t" r="r" b="b"/>
                  <a:pathLst>
                    <a:path w="5118" h="4374" extrusionOk="0">
                      <a:moveTo>
                        <a:pt x="2915" y="0"/>
                      </a:moveTo>
                      <a:cubicBezTo>
                        <a:pt x="2376" y="0"/>
                        <a:pt x="1827" y="201"/>
                        <a:pt x="1380" y="648"/>
                      </a:cubicBezTo>
                      <a:cubicBezTo>
                        <a:pt x="1" y="2015"/>
                        <a:pt x="980" y="4374"/>
                        <a:pt x="2928" y="4374"/>
                      </a:cubicBezTo>
                      <a:cubicBezTo>
                        <a:pt x="4126" y="4374"/>
                        <a:pt x="5105" y="3394"/>
                        <a:pt x="5118" y="2184"/>
                      </a:cubicBezTo>
                      <a:cubicBezTo>
                        <a:pt x="5109" y="869"/>
                        <a:pt x="4036" y="0"/>
                        <a:pt x="2915"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9" name="Google Shape;5379;p74">
                  <a:extLst>
                    <a:ext uri="{FF2B5EF4-FFF2-40B4-BE49-F238E27FC236}">
                      <a16:creationId xmlns:a16="http://schemas.microsoft.com/office/drawing/2014/main" id="{2254B278-0A4F-4B45-875B-360F3A840BBD}"/>
                    </a:ext>
                  </a:extLst>
                </p:cNvPr>
                <p:cNvSpPr/>
                <p:nvPr/>
              </p:nvSpPr>
              <p:spPr>
                <a:xfrm>
                  <a:off x="5284639" y="3313826"/>
                  <a:ext cx="15132" cy="15140"/>
                </a:xfrm>
                <a:custGeom>
                  <a:avLst/>
                  <a:gdLst/>
                  <a:ahLst/>
                  <a:cxnLst/>
                  <a:rect l="l" t="t" r="r" b="b"/>
                  <a:pathLst>
                    <a:path w="1924" h="1925" extrusionOk="0">
                      <a:moveTo>
                        <a:pt x="968" y="1"/>
                      </a:moveTo>
                      <a:cubicBezTo>
                        <a:pt x="436" y="1"/>
                        <a:pt x="0" y="436"/>
                        <a:pt x="0" y="956"/>
                      </a:cubicBezTo>
                      <a:cubicBezTo>
                        <a:pt x="0" y="1489"/>
                        <a:pt x="436" y="1924"/>
                        <a:pt x="968" y="1924"/>
                      </a:cubicBezTo>
                      <a:cubicBezTo>
                        <a:pt x="1500" y="1924"/>
                        <a:pt x="1924" y="1489"/>
                        <a:pt x="1924" y="956"/>
                      </a:cubicBezTo>
                      <a:cubicBezTo>
                        <a:pt x="1924" y="436"/>
                        <a:pt x="1500" y="1"/>
                        <a:pt x="968"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92" name="Google Shape;5380;p74">
                <a:extLst>
                  <a:ext uri="{FF2B5EF4-FFF2-40B4-BE49-F238E27FC236}">
                    <a16:creationId xmlns:a16="http://schemas.microsoft.com/office/drawing/2014/main" id="{4CC361EB-62B6-474B-B8AC-2CE3B593DA76}"/>
                  </a:ext>
                </a:extLst>
              </p:cNvPr>
              <p:cNvGrpSpPr/>
              <p:nvPr/>
            </p:nvGrpSpPr>
            <p:grpSpPr>
              <a:xfrm>
                <a:off x="5327354" y="3476615"/>
                <a:ext cx="49864" cy="42723"/>
                <a:chOff x="5327354" y="3476615"/>
                <a:chExt cx="49864" cy="42723"/>
              </a:xfrm>
            </p:grpSpPr>
            <p:sp>
              <p:nvSpPr>
                <p:cNvPr id="416" name="Google Shape;5381;p74">
                  <a:extLst>
                    <a:ext uri="{FF2B5EF4-FFF2-40B4-BE49-F238E27FC236}">
                      <a16:creationId xmlns:a16="http://schemas.microsoft.com/office/drawing/2014/main" id="{AB88BE8F-8AA0-451C-B638-9D9B09485477}"/>
                    </a:ext>
                  </a:extLst>
                </p:cNvPr>
                <p:cNvSpPr/>
                <p:nvPr/>
              </p:nvSpPr>
              <p:spPr>
                <a:xfrm>
                  <a:off x="5327354" y="3476615"/>
                  <a:ext cx="49864" cy="42723"/>
                </a:xfrm>
                <a:custGeom>
                  <a:avLst/>
                  <a:gdLst/>
                  <a:ahLst/>
                  <a:cxnLst/>
                  <a:rect l="l" t="t" r="r" b="b"/>
                  <a:pathLst>
                    <a:path w="6340" h="5432" extrusionOk="0">
                      <a:moveTo>
                        <a:pt x="3602" y="1"/>
                      </a:moveTo>
                      <a:cubicBezTo>
                        <a:pt x="2936" y="1"/>
                        <a:pt x="2257" y="248"/>
                        <a:pt x="1706" y="799"/>
                      </a:cubicBezTo>
                      <a:cubicBezTo>
                        <a:pt x="1" y="2504"/>
                        <a:pt x="1210" y="5432"/>
                        <a:pt x="3630" y="5432"/>
                      </a:cubicBezTo>
                      <a:cubicBezTo>
                        <a:pt x="5118" y="5432"/>
                        <a:pt x="6339" y="4222"/>
                        <a:pt x="6339" y="2722"/>
                      </a:cubicBezTo>
                      <a:cubicBezTo>
                        <a:pt x="6339" y="1084"/>
                        <a:pt x="4998" y="1"/>
                        <a:pt x="3602"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7" name="Google Shape;5382;p74">
                  <a:extLst>
                    <a:ext uri="{FF2B5EF4-FFF2-40B4-BE49-F238E27FC236}">
                      <a16:creationId xmlns:a16="http://schemas.microsoft.com/office/drawing/2014/main" id="{70806E5B-ED8F-4E6D-8982-1DF45FA35DB6}"/>
                    </a:ext>
                  </a:extLst>
                </p:cNvPr>
                <p:cNvSpPr/>
                <p:nvPr/>
              </p:nvSpPr>
              <p:spPr>
                <a:xfrm>
                  <a:off x="5340197" y="3486321"/>
                  <a:ext cx="27315" cy="23406"/>
                </a:xfrm>
                <a:custGeom>
                  <a:avLst/>
                  <a:gdLst/>
                  <a:ahLst/>
                  <a:cxnLst/>
                  <a:rect l="l" t="t" r="r" b="b"/>
                  <a:pathLst>
                    <a:path w="3473" h="2976" extrusionOk="0">
                      <a:moveTo>
                        <a:pt x="1985" y="0"/>
                      </a:moveTo>
                      <a:cubicBezTo>
                        <a:pt x="666" y="0"/>
                        <a:pt x="1" y="1597"/>
                        <a:pt x="944" y="2540"/>
                      </a:cubicBezTo>
                      <a:cubicBezTo>
                        <a:pt x="1245" y="2841"/>
                        <a:pt x="1614" y="2975"/>
                        <a:pt x="1977" y="2975"/>
                      </a:cubicBezTo>
                      <a:cubicBezTo>
                        <a:pt x="2739" y="2975"/>
                        <a:pt x="3473" y="2381"/>
                        <a:pt x="3473" y="1488"/>
                      </a:cubicBezTo>
                      <a:cubicBezTo>
                        <a:pt x="3473" y="665"/>
                        <a:pt x="2807" y="0"/>
                        <a:pt x="198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93" name="Google Shape;5383;p74">
                <a:extLst>
                  <a:ext uri="{FF2B5EF4-FFF2-40B4-BE49-F238E27FC236}">
                    <a16:creationId xmlns:a16="http://schemas.microsoft.com/office/drawing/2014/main" id="{D0A604E9-5057-491C-9F1A-F8584A0E9698}"/>
                  </a:ext>
                </a:extLst>
              </p:cNvPr>
              <p:cNvSpPr/>
              <p:nvPr/>
            </p:nvSpPr>
            <p:spPr>
              <a:xfrm>
                <a:off x="5290255" y="3703080"/>
                <a:ext cx="31397" cy="26898"/>
              </a:xfrm>
              <a:custGeom>
                <a:avLst/>
                <a:gdLst/>
                <a:ahLst/>
                <a:cxnLst/>
                <a:rect l="l" t="t" r="r" b="b"/>
                <a:pathLst>
                  <a:path w="3992" h="3420" extrusionOk="0">
                    <a:moveTo>
                      <a:pt x="2272" y="1"/>
                    </a:moveTo>
                    <a:cubicBezTo>
                      <a:pt x="1853" y="1"/>
                      <a:pt x="1425" y="156"/>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4" name="Google Shape;5384;p74">
                <a:extLst>
                  <a:ext uri="{FF2B5EF4-FFF2-40B4-BE49-F238E27FC236}">
                    <a16:creationId xmlns:a16="http://schemas.microsoft.com/office/drawing/2014/main" id="{AF309DEE-BB43-4E33-9F7B-F484585DDCA4}"/>
                  </a:ext>
                </a:extLst>
              </p:cNvPr>
              <p:cNvSpPr/>
              <p:nvPr/>
            </p:nvSpPr>
            <p:spPr>
              <a:xfrm>
                <a:off x="5304427" y="3712754"/>
                <a:ext cx="7621" cy="7621"/>
              </a:xfrm>
              <a:custGeom>
                <a:avLst/>
                <a:gdLst/>
                <a:ahLst/>
                <a:cxnLst/>
                <a:rect l="l" t="t" r="r" b="b"/>
                <a:pathLst>
                  <a:path w="969"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295" name="Google Shape;5385;p74">
                <a:extLst>
                  <a:ext uri="{FF2B5EF4-FFF2-40B4-BE49-F238E27FC236}">
                    <a16:creationId xmlns:a16="http://schemas.microsoft.com/office/drawing/2014/main" id="{965D4050-E51B-4F1C-9810-0A5F733A71D7}"/>
                  </a:ext>
                </a:extLst>
              </p:cNvPr>
              <p:cNvGrpSpPr/>
              <p:nvPr/>
            </p:nvGrpSpPr>
            <p:grpSpPr>
              <a:xfrm>
                <a:off x="5341723" y="3775957"/>
                <a:ext cx="31405" cy="26898"/>
                <a:chOff x="5341723" y="3775957"/>
                <a:chExt cx="31405" cy="26898"/>
              </a:xfrm>
            </p:grpSpPr>
            <p:sp>
              <p:nvSpPr>
                <p:cNvPr id="414" name="Google Shape;5386;p74">
                  <a:extLst>
                    <a:ext uri="{FF2B5EF4-FFF2-40B4-BE49-F238E27FC236}">
                      <a16:creationId xmlns:a16="http://schemas.microsoft.com/office/drawing/2014/main" id="{644FED74-4F67-4738-91BD-81EB4E0AB409}"/>
                    </a:ext>
                  </a:extLst>
                </p:cNvPr>
                <p:cNvSpPr/>
                <p:nvPr/>
              </p:nvSpPr>
              <p:spPr>
                <a:xfrm>
                  <a:off x="5341723" y="3775957"/>
                  <a:ext cx="31405" cy="26898"/>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5" name="Google Shape;5387;p74">
                  <a:extLst>
                    <a:ext uri="{FF2B5EF4-FFF2-40B4-BE49-F238E27FC236}">
                      <a16:creationId xmlns:a16="http://schemas.microsoft.com/office/drawing/2014/main" id="{91D885A8-AB12-495D-BD2E-93EDF4FDFD95}"/>
                    </a:ext>
                  </a:extLst>
                </p:cNvPr>
                <p:cNvSpPr/>
                <p:nvPr/>
              </p:nvSpPr>
              <p:spPr>
                <a:xfrm>
                  <a:off x="5354567" y="3785631"/>
                  <a:ext cx="8950" cy="7605"/>
                </a:xfrm>
                <a:custGeom>
                  <a:avLst/>
                  <a:gdLst/>
                  <a:ahLst/>
                  <a:cxnLst/>
                  <a:rect l="l" t="t" r="r" b="b"/>
                  <a:pathLst>
                    <a:path w="1138" h="967" extrusionOk="0">
                      <a:moveTo>
                        <a:pt x="654" y="0"/>
                      </a:moveTo>
                      <a:cubicBezTo>
                        <a:pt x="218" y="0"/>
                        <a:pt x="0" y="521"/>
                        <a:pt x="303" y="823"/>
                      </a:cubicBezTo>
                      <a:cubicBezTo>
                        <a:pt x="402" y="922"/>
                        <a:pt x="525" y="966"/>
                        <a:pt x="646" y="966"/>
                      </a:cubicBezTo>
                      <a:cubicBezTo>
                        <a:pt x="896" y="966"/>
                        <a:pt x="1138"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96" name="Google Shape;5388;p74">
                <a:extLst>
                  <a:ext uri="{FF2B5EF4-FFF2-40B4-BE49-F238E27FC236}">
                    <a16:creationId xmlns:a16="http://schemas.microsoft.com/office/drawing/2014/main" id="{EB0340C5-80D9-4B2D-B81F-094DD19AD168}"/>
                  </a:ext>
                </a:extLst>
              </p:cNvPr>
              <p:cNvGrpSpPr/>
              <p:nvPr/>
            </p:nvGrpSpPr>
            <p:grpSpPr>
              <a:xfrm>
                <a:off x="5439053" y="3699274"/>
                <a:ext cx="31405" cy="26898"/>
                <a:chOff x="5439053" y="3699274"/>
                <a:chExt cx="31405" cy="26898"/>
              </a:xfrm>
            </p:grpSpPr>
            <p:sp>
              <p:nvSpPr>
                <p:cNvPr id="412" name="Google Shape;5389;p74">
                  <a:extLst>
                    <a:ext uri="{FF2B5EF4-FFF2-40B4-BE49-F238E27FC236}">
                      <a16:creationId xmlns:a16="http://schemas.microsoft.com/office/drawing/2014/main" id="{8ABBC3C3-9CB2-4042-9BCA-A854383FEA10}"/>
                    </a:ext>
                  </a:extLst>
                </p:cNvPr>
                <p:cNvSpPr/>
                <p:nvPr/>
              </p:nvSpPr>
              <p:spPr>
                <a:xfrm>
                  <a:off x="5439053" y="3699274"/>
                  <a:ext cx="31405" cy="26898"/>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3" name="Google Shape;5390;p74">
                  <a:extLst>
                    <a:ext uri="{FF2B5EF4-FFF2-40B4-BE49-F238E27FC236}">
                      <a16:creationId xmlns:a16="http://schemas.microsoft.com/office/drawing/2014/main" id="{03983D2F-6999-45C3-B3E8-DCA7198A979E}"/>
                    </a:ext>
                  </a:extLst>
                </p:cNvPr>
                <p:cNvSpPr/>
                <p:nvPr/>
              </p:nvSpPr>
              <p:spPr>
                <a:xfrm>
                  <a:off x="5453225" y="3708948"/>
                  <a:ext cx="7621" cy="7621"/>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97" name="Google Shape;5391;p74">
                <a:extLst>
                  <a:ext uri="{FF2B5EF4-FFF2-40B4-BE49-F238E27FC236}">
                    <a16:creationId xmlns:a16="http://schemas.microsoft.com/office/drawing/2014/main" id="{D65123BA-FFBE-417E-B761-770BC944F1FC}"/>
                  </a:ext>
                </a:extLst>
              </p:cNvPr>
              <p:cNvGrpSpPr/>
              <p:nvPr/>
            </p:nvGrpSpPr>
            <p:grpSpPr>
              <a:xfrm>
                <a:off x="5412414" y="3622307"/>
                <a:ext cx="31499" cy="26993"/>
                <a:chOff x="5412414" y="3622307"/>
                <a:chExt cx="31499" cy="26993"/>
              </a:xfrm>
            </p:grpSpPr>
            <p:sp>
              <p:nvSpPr>
                <p:cNvPr id="410" name="Google Shape;5392;p74">
                  <a:extLst>
                    <a:ext uri="{FF2B5EF4-FFF2-40B4-BE49-F238E27FC236}">
                      <a16:creationId xmlns:a16="http://schemas.microsoft.com/office/drawing/2014/main" id="{90EC69E6-E05C-4477-9284-01FE946032F8}"/>
                    </a:ext>
                  </a:extLst>
                </p:cNvPr>
                <p:cNvSpPr/>
                <p:nvPr/>
              </p:nvSpPr>
              <p:spPr>
                <a:xfrm>
                  <a:off x="5412414" y="3622307"/>
                  <a:ext cx="31499" cy="26993"/>
                </a:xfrm>
                <a:custGeom>
                  <a:avLst/>
                  <a:gdLst/>
                  <a:ahLst/>
                  <a:cxnLst/>
                  <a:rect l="l" t="t" r="r" b="b"/>
                  <a:pathLst>
                    <a:path w="4005" h="3432" extrusionOk="0">
                      <a:moveTo>
                        <a:pt x="2285" y="0"/>
                      </a:moveTo>
                      <a:cubicBezTo>
                        <a:pt x="1865" y="0"/>
                        <a:pt x="1437" y="156"/>
                        <a:pt x="1089" y="504"/>
                      </a:cubicBezTo>
                      <a:cubicBezTo>
                        <a:pt x="0" y="1581"/>
                        <a:pt x="774" y="3432"/>
                        <a:pt x="2299" y="3432"/>
                      </a:cubicBezTo>
                      <a:cubicBezTo>
                        <a:pt x="3242" y="3432"/>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1" name="Google Shape;5393;p74">
                  <a:extLst>
                    <a:ext uri="{FF2B5EF4-FFF2-40B4-BE49-F238E27FC236}">
                      <a16:creationId xmlns:a16="http://schemas.microsoft.com/office/drawing/2014/main" id="{FDE1A1CF-5D54-43BF-AEB7-D890E5529000}"/>
                    </a:ext>
                  </a:extLst>
                </p:cNvPr>
                <p:cNvSpPr/>
                <p:nvPr/>
              </p:nvSpPr>
              <p:spPr>
                <a:xfrm>
                  <a:off x="5426681" y="3632075"/>
                  <a:ext cx="7527" cy="7519"/>
                </a:xfrm>
                <a:custGeom>
                  <a:avLst/>
                  <a:gdLst/>
                  <a:ahLst/>
                  <a:cxnLst/>
                  <a:rect l="l" t="t" r="r" b="b"/>
                  <a:pathLst>
                    <a:path w="957" h="956" extrusionOk="0">
                      <a:moveTo>
                        <a:pt x="485" y="0"/>
                      </a:moveTo>
                      <a:cubicBezTo>
                        <a:pt x="206" y="0"/>
                        <a:pt x="1" y="206"/>
                        <a:pt x="1" y="472"/>
                      </a:cubicBezTo>
                      <a:cubicBezTo>
                        <a:pt x="1" y="738"/>
                        <a:pt x="206" y="956"/>
                        <a:pt x="485" y="956"/>
                      </a:cubicBezTo>
                      <a:cubicBezTo>
                        <a:pt x="751" y="956"/>
                        <a:pt x="956" y="738"/>
                        <a:pt x="956" y="472"/>
                      </a:cubicBezTo>
                      <a:cubicBezTo>
                        <a:pt x="956" y="206"/>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98" name="Google Shape;5394;p74">
                <a:extLst>
                  <a:ext uri="{FF2B5EF4-FFF2-40B4-BE49-F238E27FC236}">
                    <a16:creationId xmlns:a16="http://schemas.microsoft.com/office/drawing/2014/main" id="{322FCEB2-C71F-4271-B23A-2CB789D621AC}"/>
                  </a:ext>
                </a:extLst>
              </p:cNvPr>
              <p:cNvGrpSpPr/>
              <p:nvPr/>
            </p:nvGrpSpPr>
            <p:grpSpPr>
              <a:xfrm>
                <a:off x="5476254" y="3473949"/>
                <a:ext cx="26835" cy="26930"/>
                <a:chOff x="5476254" y="3473949"/>
                <a:chExt cx="26835" cy="26930"/>
              </a:xfrm>
            </p:grpSpPr>
            <p:sp>
              <p:nvSpPr>
                <p:cNvPr id="408" name="Google Shape;5395;p74">
                  <a:extLst>
                    <a:ext uri="{FF2B5EF4-FFF2-40B4-BE49-F238E27FC236}">
                      <a16:creationId xmlns:a16="http://schemas.microsoft.com/office/drawing/2014/main" id="{1D877AFE-83CC-41DF-B9CC-50B21B3EF316}"/>
                    </a:ext>
                  </a:extLst>
                </p:cNvPr>
                <p:cNvSpPr/>
                <p:nvPr/>
              </p:nvSpPr>
              <p:spPr>
                <a:xfrm>
                  <a:off x="5476254" y="3473949"/>
                  <a:ext cx="26835" cy="26930"/>
                </a:xfrm>
                <a:custGeom>
                  <a:avLst/>
                  <a:gdLst/>
                  <a:ahLst/>
                  <a:cxnLst/>
                  <a:rect l="l" t="t" r="r" b="b"/>
                  <a:pathLst>
                    <a:path w="3412" h="3424" extrusionOk="0">
                      <a:moveTo>
                        <a:pt x="1706" y="1"/>
                      </a:moveTo>
                      <a:cubicBezTo>
                        <a:pt x="762" y="1"/>
                        <a:pt x="0" y="775"/>
                        <a:pt x="0" y="1718"/>
                      </a:cubicBezTo>
                      <a:cubicBezTo>
                        <a:pt x="0" y="2662"/>
                        <a:pt x="762" y="3424"/>
                        <a:pt x="1706" y="3424"/>
                      </a:cubicBezTo>
                      <a:cubicBezTo>
                        <a:pt x="2649" y="3424"/>
                        <a:pt x="3411" y="2662"/>
                        <a:pt x="3411" y="1718"/>
                      </a:cubicBezTo>
                      <a:cubicBezTo>
                        <a:pt x="3411" y="775"/>
                        <a:pt x="2649" y="1"/>
                        <a:pt x="1706"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9" name="Google Shape;5396;p74">
                  <a:extLst>
                    <a:ext uri="{FF2B5EF4-FFF2-40B4-BE49-F238E27FC236}">
                      <a16:creationId xmlns:a16="http://schemas.microsoft.com/office/drawing/2014/main" id="{6569B464-E7D2-4870-85C8-1B2302A22565}"/>
                    </a:ext>
                  </a:extLst>
                </p:cNvPr>
                <p:cNvSpPr/>
                <p:nvPr/>
              </p:nvSpPr>
              <p:spPr>
                <a:xfrm>
                  <a:off x="5485857" y="3483655"/>
                  <a:ext cx="7621" cy="7621"/>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99" name="Google Shape;5397;p74">
                <a:extLst>
                  <a:ext uri="{FF2B5EF4-FFF2-40B4-BE49-F238E27FC236}">
                    <a16:creationId xmlns:a16="http://schemas.microsoft.com/office/drawing/2014/main" id="{1C21A9F9-67B0-4DB7-930A-F3EC768D35A8}"/>
                  </a:ext>
                </a:extLst>
              </p:cNvPr>
              <p:cNvGrpSpPr/>
              <p:nvPr/>
            </p:nvGrpSpPr>
            <p:grpSpPr>
              <a:xfrm>
                <a:off x="5564547" y="3481594"/>
                <a:ext cx="31397" cy="26898"/>
                <a:chOff x="5564547" y="3481594"/>
                <a:chExt cx="31397" cy="26898"/>
              </a:xfrm>
            </p:grpSpPr>
            <p:sp>
              <p:nvSpPr>
                <p:cNvPr id="406" name="Google Shape;5398;p74">
                  <a:extLst>
                    <a:ext uri="{FF2B5EF4-FFF2-40B4-BE49-F238E27FC236}">
                      <a16:creationId xmlns:a16="http://schemas.microsoft.com/office/drawing/2014/main" id="{2B3DDDEA-2CF2-462A-BA2C-41566079B8B9}"/>
                    </a:ext>
                  </a:extLst>
                </p:cNvPr>
                <p:cNvSpPr/>
                <p:nvPr/>
              </p:nvSpPr>
              <p:spPr>
                <a:xfrm>
                  <a:off x="5564547" y="3481594"/>
                  <a:ext cx="31397" cy="26898"/>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7" name="Google Shape;5399;p74">
                  <a:extLst>
                    <a:ext uri="{FF2B5EF4-FFF2-40B4-BE49-F238E27FC236}">
                      <a16:creationId xmlns:a16="http://schemas.microsoft.com/office/drawing/2014/main" id="{E29A8E87-8436-455B-BE5B-E851D87696BE}"/>
                    </a:ext>
                  </a:extLst>
                </p:cNvPr>
                <p:cNvSpPr/>
                <p:nvPr/>
              </p:nvSpPr>
              <p:spPr>
                <a:xfrm>
                  <a:off x="5578719" y="3491268"/>
                  <a:ext cx="7621" cy="7613"/>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00" name="Google Shape;5400;p74">
                <a:extLst>
                  <a:ext uri="{FF2B5EF4-FFF2-40B4-BE49-F238E27FC236}">
                    <a16:creationId xmlns:a16="http://schemas.microsoft.com/office/drawing/2014/main" id="{FD5B0E7E-91F5-41EB-B095-0FC5525B6AAD}"/>
                  </a:ext>
                </a:extLst>
              </p:cNvPr>
              <p:cNvGrpSpPr/>
              <p:nvPr/>
            </p:nvGrpSpPr>
            <p:grpSpPr>
              <a:xfrm>
                <a:off x="5534101" y="3470174"/>
                <a:ext cx="31397" cy="26906"/>
                <a:chOff x="5534101" y="3470174"/>
                <a:chExt cx="31397" cy="26906"/>
              </a:xfrm>
            </p:grpSpPr>
            <p:sp>
              <p:nvSpPr>
                <p:cNvPr id="404" name="Google Shape;5401;p74">
                  <a:extLst>
                    <a:ext uri="{FF2B5EF4-FFF2-40B4-BE49-F238E27FC236}">
                      <a16:creationId xmlns:a16="http://schemas.microsoft.com/office/drawing/2014/main" id="{F82F0683-8F3B-41D8-B411-1094620FFD36}"/>
                    </a:ext>
                  </a:extLst>
                </p:cNvPr>
                <p:cNvSpPr/>
                <p:nvPr/>
              </p:nvSpPr>
              <p:spPr>
                <a:xfrm>
                  <a:off x="5534101" y="3470174"/>
                  <a:ext cx="31397" cy="26906"/>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5" name="Google Shape;5402;p74">
                  <a:extLst>
                    <a:ext uri="{FF2B5EF4-FFF2-40B4-BE49-F238E27FC236}">
                      <a16:creationId xmlns:a16="http://schemas.microsoft.com/office/drawing/2014/main" id="{6BAABB1E-482B-41C3-85D8-82757C786049}"/>
                    </a:ext>
                  </a:extLst>
                </p:cNvPr>
                <p:cNvSpPr/>
                <p:nvPr/>
              </p:nvSpPr>
              <p:spPr>
                <a:xfrm>
                  <a:off x="5546945" y="3479848"/>
                  <a:ext cx="8950" cy="7582"/>
                </a:xfrm>
                <a:custGeom>
                  <a:avLst/>
                  <a:gdLst/>
                  <a:ahLst/>
                  <a:cxnLst/>
                  <a:rect l="l" t="t" r="r" b="b"/>
                  <a:pathLst>
                    <a:path w="1138" h="964" extrusionOk="0">
                      <a:moveTo>
                        <a:pt x="653" y="1"/>
                      </a:moveTo>
                      <a:cubicBezTo>
                        <a:pt x="218" y="1"/>
                        <a:pt x="0" y="521"/>
                        <a:pt x="303" y="823"/>
                      </a:cubicBezTo>
                      <a:cubicBezTo>
                        <a:pt x="404" y="921"/>
                        <a:pt x="526" y="964"/>
                        <a:pt x="646" y="964"/>
                      </a:cubicBezTo>
                      <a:cubicBezTo>
                        <a:pt x="898" y="964"/>
                        <a:pt x="1137" y="771"/>
                        <a:pt x="1137" y="484"/>
                      </a:cubicBezTo>
                      <a:cubicBezTo>
                        <a:pt x="1137" y="218"/>
                        <a:pt x="919" y="1"/>
                        <a:pt x="65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01" name="Google Shape;5403;p74">
                <a:extLst>
                  <a:ext uri="{FF2B5EF4-FFF2-40B4-BE49-F238E27FC236}">
                    <a16:creationId xmlns:a16="http://schemas.microsoft.com/office/drawing/2014/main" id="{02A1D537-302B-460B-8915-135B15A0EB2A}"/>
                  </a:ext>
                </a:extLst>
              </p:cNvPr>
              <p:cNvGrpSpPr/>
              <p:nvPr/>
            </p:nvGrpSpPr>
            <p:grpSpPr>
              <a:xfrm>
                <a:off x="5610879" y="3314486"/>
                <a:ext cx="31499" cy="26938"/>
                <a:chOff x="5610879" y="3314486"/>
                <a:chExt cx="31499" cy="26938"/>
              </a:xfrm>
            </p:grpSpPr>
            <p:sp>
              <p:nvSpPr>
                <p:cNvPr id="402" name="Google Shape;5404;p74">
                  <a:extLst>
                    <a:ext uri="{FF2B5EF4-FFF2-40B4-BE49-F238E27FC236}">
                      <a16:creationId xmlns:a16="http://schemas.microsoft.com/office/drawing/2014/main" id="{460DD00E-5AA1-4321-8089-F4ED572BF943}"/>
                    </a:ext>
                  </a:extLst>
                </p:cNvPr>
                <p:cNvSpPr/>
                <p:nvPr/>
              </p:nvSpPr>
              <p:spPr>
                <a:xfrm>
                  <a:off x="5610879" y="3314486"/>
                  <a:ext cx="31499" cy="26938"/>
                </a:xfrm>
                <a:custGeom>
                  <a:avLst/>
                  <a:gdLst/>
                  <a:ahLst/>
                  <a:cxnLst/>
                  <a:rect l="l" t="t" r="r" b="b"/>
                  <a:pathLst>
                    <a:path w="4005" h="3425" extrusionOk="0">
                      <a:moveTo>
                        <a:pt x="2285" y="0"/>
                      </a:moveTo>
                      <a:cubicBezTo>
                        <a:pt x="1865" y="0"/>
                        <a:pt x="1437" y="157"/>
                        <a:pt x="1089" y="509"/>
                      </a:cubicBezTo>
                      <a:cubicBezTo>
                        <a:pt x="0" y="1586"/>
                        <a:pt x="774" y="3425"/>
                        <a:pt x="2299" y="3425"/>
                      </a:cubicBezTo>
                      <a:cubicBezTo>
                        <a:pt x="3242" y="3425"/>
                        <a:pt x="4004" y="2663"/>
                        <a:pt x="4004" y="1719"/>
                      </a:cubicBezTo>
                      <a:cubicBezTo>
                        <a:pt x="4004" y="688"/>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3" name="Google Shape;5405;p74">
                  <a:extLst>
                    <a:ext uri="{FF2B5EF4-FFF2-40B4-BE49-F238E27FC236}">
                      <a16:creationId xmlns:a16="http://schemas.microsoft.com/office/drawing/2014/main" id="{3E8DBA6C-446C-40B3-9C86-ECA8F561D45A}"/>
                    </a:ext>
                  </a:extLst>
                </p:cNvPr>
                <p:cNvSpPr/>
                <p:nvPr/>
              </p:nvSpPr>
              <p:spPr>
                <a:xfrm>
                  <a:off x="5623817" y="3324192"/>
                  <a:ext cx="8950" cy="7590"/>
                </a:xfrm>
                <a:custGeom>
                  <a:avLst/>
                  <a:gdLst/>
                  <a:ahLst/>
                  <a:cxnLst/>
                  <a:rect l="l" t="t" r="r" b="b"/>
                  <a:pathLst>
                    <a:path w="1138" h="965" extrusionOk="0">
                      <a:moveTo>
                        <a:pt x="675" y="1"/>
                      </a:moveTo>
                      <a:cubicBezTo>
                        <a:pt x="668" y="1"/>
                        <a:pt x="661" y="1"/>
                        <a:pt x="654" y="1"/>
                      </a:cubicBezTo>
                      <a:cubicBezTo>
                        <a:pt x="218" y="1"/>
                        <a:pt x="0" y="509"/>
                        <a:pt x="303" y="824"/>
                      </a:cubicBezTo>
                      <a:cubicBezTo>
                        <a:pt x="404" y="921"/>
                        <a:pt x="525" y="965"/>
                        <a:pt x="644" y="965"/>
                      </a:cubicBezTo>
                      <a:cubicBezTo>
                        <a:pt x="893" y="965"/>
                        <a:pt x="1129" y="772"/>
                        <a:pt x="1137" y="485"/>
                      </a:cubicBezTo>
                      <a:cubicBezTo>
                        <a:pt x="1137" y="214"/>
                        <a:pt x="931" y="1"/>
                        <a:pt x="675"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02" name="Google Shape;5406;p74">
                <a:extLst>
                  <a:ext uri="{FF2B5EF4-FFF2-40B4-BE49-F238E27FC236}">
                    <a16:creationId xmlns:a16="http://schemas.microsoft.com/office/drawing/2014/main" id="{528A66DA-0255-49F3-A688-D3C3D7F8C5E9}"/>
                  </a:ext>
                </a:extLst>
              </p:cNvPr>
              <p:cNvGrpSpPr/>
              <p:nvPr/>
            </p:nvGrpSpPr>
            <p:grpSpPr>
              <a:xfrm>
                <a:off x="4834525" y="3501382"/>
                <a:ext cx="31499" cy="26898"/>
                <a:chOff x="4834525" y="3501382"/>
                <a:chExt cx="31499" cy="26898"/>
              </a:xfrm>
            </p:grpSpPr>
            <p:sp>
              <p:nvSpPr>
                <p:cNvPr id="400" name="Google Shape;5407;p74">
                  <a:extLst>
                    <a:ext uri="{FF2B5EF4-FFF2-40B4-BE49-F238E27FC236}">
                      <a16:creationId xmlns:a16="http://schemas.microsoft.com/office/drawing/2014/main" id="{E979C7A5-1FA3-4A70-9937-34F5A92D0C75}"/>
                    </a:ext>
                  </a:extLst>
                </p:cNvPr>
                <p:cNvSpPr/>
                <p:nvPr/>
              </p:nvSpPr>
              <p:spPr>
                <a:xfrm>
                  <a:off x="4834525" y="3501382"/>
                  <a:ext cx="31499" cy="26898"/>
                </a:xfrm>
                <a:custGeom>
                  <a:avLst/>
                  <a:gdLst/>
                  <a:ahLst/>
                  <a:cxnLst/>
                  <a:rect l="l" t="t" r="r" b="b"/>
                  <a:pathLst>
                    <a:path w="4005" h="3420" extrusionOk="0">
                      <a:moveTo>
                        <a:pt x="2285" y="0"/>
                      </a:moveTo>
                      <a:cubicBezTo>
                        <a:pt x="1865" y="0"/>
                        <a:pt x="1437" y="156"/>
                        <a:pt x="1089" y="504"/>
                      </a:cubicBezTo>
                      <a:cubicBezTo>
                        <a:pt x="0" y="1581"/>
                        <a:pt x="775"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1" name="Google Shape;5408;p74">
                  <a:extLst>
                    <a:ext uri="{FF2B5EF4-FFF2-40B4-BE49-F238E27FC236}">
                      <a16:creationId xmlns:a16="http://schemas.microsoft.com/office/drawing/2014/main" id="{3AAAE54C-34F3-4E60-BAA2-EA5613795723}"/>
                    </a:ext>
                  </a:extLst>
                </p:cNvPr>
                <p:cNvSpPr/>
                <p:nvPr/>
              </p:nvSpPr>
              <p:spPr>
                <a:xfrm>
                  <a:off x="4847463" y="3511056"/>
                  <a:ext cx="8950" cy="7605"/>
                </a:xfrm>
                <a:custGeom>
                  <a:avLst/>
                  <a:gdLst/>
                  <a:ahLst/>
                  <a:cxnLst/>
                  <a:rect l="l" t="t" r="r" b="b"/>
                  <a:pathLst>
                    <a:path w="1138" h="967" extrusionOk="0">
                      <a:moveTo>
                        <a:pt x="654" y="0"/>
                      </a:moveTo>
                      <a:cubicBezTo>
                        <a:pt x="218" y="0"/>
                        <a:pt x="1" y="520"/>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03" name="Google Shape;5409;p74">
                <a:extLst>
                  <a:ext uri="{FF2B5EF4-FFF2-40B4-BE49-F238E27FC236}">
                    <a16:creationId xmlns:a16="http://schemas.microsoft.com/office/drawing/2014/main" id="{A6539D83-A04D-449B-9D08-8AA46B5449A1}"/>
                  </a:ext>
                </a:extLst>
              </p:cNvPr>
              <p:cNvGrpSpPr/>
              <p:nvPr/>
            </p:nvGrpSpPr>
            <p:grpSpPr>
              <a:xfrm>
                <a:off x="4898460" y="3580158"/>
                <a:ext cx="31405" cy="26898"/>
                <a:chOff x="4898460" y="3580158"/>
                <a:chExt cx="31405" cy="26898"/>
              </a:xfrm>
            </p:grpSpPr>
            <p:sp>
              <p:nvSpPr>
                <p:cNvPr id="398" name="Google Shape;5410;p74">
                  <a:extLst>
                    <a:ext uri="{FF2B5EF4-FFF2-40B4-BE49-F238E27FC236}">
                      <a16:creationId xmlns:a16="http://schemas.microsoft.com/office/drawing/2014/main" id="{6EBF2BD4-9660-4422-9B1C-04A5FC57F913}"/>
                    </a:ext>
                  </a:extLst>
                </p:cNvPr>
                <p:cNvSpPr/>
                <p:nvPr/>
              </p:nvSpPr>
              <p:spPr>
                <a:xfrm>
                  <a:off x="4898460" y="3580158"/>
                  <a:ext cx="31405" cy="26898"/>
                </a:xfrm>
                <a:custGeom>
                  <a:avLst/>
                  <a:gdLst/>
                  <a:ahLst/>
                  <a:cxnLst/>
                  <a:rect l="l" t="t" r="r" b="b"/>
                  <a:pathLst>
                    <a:path w="3993" h="3420" extrusionOk="0">
                      <a:moveTo>
                        <a:pt x="2273" y="1"/>
                      </a:moveTo>
                      <a:cubicBezTo>
                        <a:pt x="1853" y="1"/>
                        <a:pt x="1425" y="156"/>
                        <a:pt x="1077" y="505"/>
                      </a:cubicBezTo>
                      <a:cubicBezTo>
                        <a:pt x="0"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9" name="Google Shape;5411;p74">
                  <a:extLst>
                    <a:ext uri="{FF2B5EF4-FFF2-40B4-BE49-F238E27FC236}">
                      <a16:creationId xmlns:a16="http://schemas.microsoft.com/office/drawing/2014/main" id="{D20B3E6F-ACF3-4139-AD64-A5E6782F4FB3}"/>
                    </a:ext>
                  </a:extLst>
                </p:cNvPr>
                <p:cNvSpPr/>
                <p:nvPr/>
              </p:nvSpPr>
              <p:spPr>
                <a:xfrm>
                  <a:off x="4911303" y="3589832"/>
                  <a:ext cx="8950" cy="7605"/>
                </a:xfrm>
                <a:custGeom>
                  <a:avLst/>
                  <a:gdLst/>
                  <a:ahLst/>
                  <a:cxnLst/>
                  <a:rect l="l" t="t" r="r" b="b"/>
                  <a:pathLst>
                    <a:path w="1138" h="967" extrusionOk="0">
                      <a:moveTo>
                        <a:pt x="654" y="0"/>
                      </a:moveTo>
                      <a:cubicBezTo>
                        <a:pt x="218" y="0"/>
                        <a:pt x="1" y="521"/>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04" name="Google Shape;5412;p74">
                <a:extLst>
                  <a:ext uri="{FF2B5EF4-FFF2-40B4-BE49-F238E27FC236}">
                    <a16:creationId xmlns:a16="http://schemas.microsoft.com/office/drawing/2014/main" id="{A232DCC6-E332-48FD-BC96-4F893E281F51}"/>
                  </a:ext>
                </a:extLst>
              </p:cNvPr>
              <p:cNvGrpSpPr/>
              <p:nvPr/>
            </p:nvGrpSpPr>
            <p:grpSpPr>
              <a:xfrm>
                <a:off x="4882667" y="3608032"/>
                <a:ext cx="31499" cy="27001"/>
                <a:chOff x="4882667" y="3608032"/>
                <a:chExt cx="31499" cy="27001"/>
              </a:xfrm>
            </p:grpSpPr>
            <p:sp>
              <p:nvSpPr>
                <p:cNvPr id="396" name="Google Shape;5413;p74">
                  <a:extLst>
                    <a:ext uri="{FF2B5EF4-FFF2-40B4-BE49-F238E27FC236}">
                      <a16:creationId xmlns:a16="http://schemas.microsoft.com/office/drawing/2014/main" id="{DF89DE06-C8CC-4A3B-8715-89EBA9A02DD3}"/>
                    </a:ext>
                  </a:extLst>
                </p:cNvPr>
                <p:cNvSpPr/>
                <p:nvPr/>
              </p:nvSpPr>
              <p:spPr>
                <a:xfrm>
                  <a:off x="4882667" y="3608032"/>
                  <a:ext cx="31499" cy="27001"/>
                </a:xfrm>
                <a:custGeom>
                  <a:avLst/>
                  <a:gdLst/>
                  <a:ahLst/>
                  <a:cxnLst/>
                  <a:rect l="l" t="t" r="r" b="b"/>
                  <a:pathLst>
                    <a:path w="4005" h="3433" extrusionOk="0">
                      <a:moveTo>
                        <a:pt x="2276" y="1"/>
                      </a:moveTo>
                      <a:cubicBezTo>
                        <a:pt x="1854" y="1"/>
                        <a:pt x="1425" y="157"/>
                        <a:pt x="1077" y="505"/>
                      </a:cubicBezTo>
                      <a:cubicBezTo>
                        <a:pt x="0" y="1582"/>
                        <a:pt x="763" y="3432"/>
                        <a:pt x="2287" y="3432"/>
                      </a:cubicBezTo>
                      <a:cubicBezTo>
                        <a:pt x="3230" y="3420"/>
                        <a:pt x="4004" y="2658"/>
                        <a:pt x="4004" y="1715"/>
                      </a:cubicBezTo>
                      <a:cubicBezTo>
                        <a:pt x="4004"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7" name="Google Shape;5414;p74">
                  <a:extLst>
                    <a:ext uri="{FF2B5EF4-FFF2-40B4-BE49-F238E27FC236}">
                      <a16:creationId xmlns:a16="http://schemas.microsoft.com/office/drawing/2014/main" id="{116144DD-BC13-4E52-9AF3-ADFF91ACAC39}"/>
                    </a:ext>
                  </a:extLst>
                </p:cNvPr>
                <p:cNvSpPr/>
                <p:nvPr/>
              </p:nvSpPr>
              <p:spPr>
                <a:xfrm>
                  <a:off x="4895605" y="3617706"/>
                  <a:ext cx="8950" cy="7653"/>
                </a:xfrm>
                <a:custGeom>
                  <a:avLst/>
                  <a:gdLst/>
                  <a:ahLst/>
                  <a:cxnLst/>
                  <a:rect l="l" t="t" r="r" b="b"/>
                  <a:pathLst>
                    <a:path w="1138" h="973" extrusionOk="0">
                      <a:moveTo>
                        <a:pt x="642" y="1"/>
                      </a:moveTo>
                      <a:cubicBezTo>
                        <a:pt x="218" y="1"/>
                        <a:pt x="1" y="521"/>
                        <a:pt x="303" y="823"/>
                      </a:cubicBezTo>
                      <a:cubicBezTo>
                        <a:pt x="402" y="926"/>
                        <a:pt x="524" y="972"/>
                        <a:pt x="644" y="972"/>
                      </a:cubicBezTo>
                      <a:cubicBezTo>
                        <a:pt x="891" y="972"/>
                        <a:pt x="1130" y="778"/>
                        <a:pt x="1138" y="485"/>
                      </a:cubicBezTo>
                      <a:cubicBezTo>
                        <a:pt x="1138"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05" name="Google Shape;5415;p74">
                <a:extLst>
                  <a:ext uri="{FF2B5EF4-FFF2-40B4-BE49-F238E27FC236}">
                    <a16:creationId xmlns:a16="http://schemas.microsoft.com/office/drawing/2014/main" id="{57D84664-EFE8-4254-824C-2D9476D5AB18}"/>
                  </a:ext>
                </a:extLst>
              </p:cNvPr>
              <p:cNvGrpSpPr/>
              <p:nvPr/>
            </p:nvGrpSpPr>
            <p:grpSpPr>
              <a:xfrm>
                <a:off x="4843373" y="3631407"/>
                <a:ext cx="16273" cy="16186"/>
                <a:chOff x="4843373" y="3631407"/>
                <a:chExt cx="16273" cy="16186"/>
              </a:xfrm>
            </p:grpSpPr>
            <p:sp>
              <p:nvSpPr>
                <p:cNvPr id="394" name="Google Shape;5416;p74">
                  <a:extLst>
                    <a:ext uri="{FF2B5EF4-FFF2-40B4-BE49-F238E27FC236}">
                      <a16:creationId xmlns:a16="http://schemas.microsoft.com/office/drawing/2014/main" id="{559CABA6-1155-4DD1-BF8D-BA1852729688}"/>
                    </a:ext>
                  </a:extLst>
                </p:cNvPr>
                <p:cNvSpPr/>
                <p:nvPr/>
              </p:nvSpPr>
              <p:spPr>
                <a:xfrm>
                  <a:off x="4843373" y="3631407"/>
                  <a:ext cx="16273" cy="16186"/>
                </a:xfrm>
                <a:custGeom>
                  <a:avLst/>
                  <a:gdLst/>
                  <a:ahLst/>
                  <a:cxnLst/>
                  <a:rect l="l" t="t" r="r" b="b"/>
                  <a:pathLst>
                    <a:path w="2069" h="2058" extrusionOk="0">
                      <a:moveTo>
                        <a:pt x="1029" y="1"/>
                      </a:moveTo>
                      <a:cubicBezTo>
                        <a:pt x="460" y="1"/>
                        <a:pt x="0" y="460"/>
                        <a:pt x="0" y="1029"/>
                      </a:cubicBezTo>
                      <a:cubicBezTo>
                        <a:pt x="0" y="1597"/>
                        <a:pt x="460" y="2057"/>
                        <a:pt x="1029" y="2057"/>
                      </a:cubicBezTo>
                      <a:cubicBezTo>
                        <a:pt x="1609" y="2057"/>
                        <a:pt x="2069" y="1597"/>
                        <a:pt x="2069" y="1029"/>
                      </a:cubicBezTo>
                      <a:cubicBezTo>
                        <a:pt x="2069" y="460"/>
                        <a:pt x="1609" y="1"/>
                        <a:pt x="1029"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5" name="Google Shape;5417;p74">
                  <a:extLst>
                    <a:ext uri="{FF2B5EF4-FFF2-40B4-BE49-F238E27FC236}">
                      <a16:creationId xmlns:a16="http://schemas.microsoft.com/office/drawing/2014/main" id="{26AEEFF2-BDA7-418F-82F9-D005EB29504A}"/>
                    </a:ext>
                  </a:extLst>
                </p:cNvPr>
                <p:cNvSpPr/>
                <p:nvPr/>
              </p:nvSpPr>
              <p:spPr>
                <a:xfrm>
                  <a:off x="4849178" y="3637211"/>
                  <a:ext cx="4672" cy="4577"/>
                </a:xfrm>
                <a:custGeom>
                  <a:avLst/>
                  <a:gdLst/>
                  <a:ahLst/>
                  <a:cxnLst/>
                  <a:rect l="l" t="t" r="r" b="b"/>
                  <a:pathLst>
                    <a:path w="594" h="582" extrusionOk="0">
                      <a:moveTo>
                        <a:pt x="291" y="1"/>
                      </a:moveTo>
                      <a:cubicBezTo>
                        <a:pt x="133" y="1"/>
                        <a:pt x="0" y="134"/>
                        <a:pt x="0" y="291"/>
                      </a:cubicBezTo>
                      <a:cubicBezTo>
                        <a:pt x="0" y="460"/>
                        <a:pt x="133" y="581"/>
                        <a:pt x="291" y="581"/>
                      </a:cubicBezTo>
                      <a:cubicBezTo>
                        <a:pt x="460" y="581"/>
                        <a:pt x="593" y="460"/>
                        <a:pt x="593" y="291"/>
                      </a:cubicBezTo>
                      <a:cubicBezTo>
                        <a:pt x="593" y="134"/>
                        <a:pt x="460" y="1"/>
                        <a:pt x="291"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06" name="Google Shape;5418;p74">
                <a:extLst>
                  <a:ext uri="{FF2B5EF4-FFF2-40B4-BE49-F238E27FC236}">
                    <a16:creationId xmlns:a16="http://schemas.microsoft.com/office/drawing/2014/main" id="{3342DAC3-A768-40F8-90E1-8F3E041D7FCF}"/>
                  </a:ext>
                </a:extLst>
              </p:cNvPr>
              <p:cNvGrpSpPr/>
              <p:nvPr/>
            </p:nvGrpSpPr>
            <p:grpSpPr>
              <a:xfrm>
                <a:off x="4727773" y="3591578"/>
                <a:ext cx="31499" cy="26898"/>
                <a:chOff x="4727773" y="3591578"/>
                <a:chExt cx="31499" cy="26898"/>
              </a:xfrm>
            </p:grpSpPr>
            <p:sp>
              <p:nvSpPr>
                <p:cNvPr id="392" name="Google Shape;5419;p74">
                  <a:extLst>
                    <a:ext uri="{FF2B5EF4-FFF2-40B4-BE49-F238E27FC236}">
                      <a16:creationId xmlns:a16="http://schemas.microsoft.com/office/drawing/2014/main" id="{EB8DE37D-F56B-46CD-9231-E4E891356F8F}"/>
                    </a:ext>
                  </a:extLst>
                </p:cNvPr>
                <p:cNvSpPr/>
                <p:nvPr/>
              </p:nvSpPr>
              <p:spPr>
                <a:xfrm>
                  <a:off x="4727773" y="3591578"/>
                  <a:ext cx="31499" cy="26898"/>
                </a:xfrm>
                <a:custGeom>
                  <a:avLst/>
                  <a:gdLst/>
                  <a:ahLst/>
                  <a:cxnLst/>
                  <a:rect l="l" t="t" r="r" b="b"/>
                  <a:pathLst>
                    <a:path w="4005" h="3420" extrusionOk="0">
                      <a:moveTo>
                        <a:pt x="2276" y="0"/>
                      </a:moveTo>
                      <a:cubicBezTo>
                        <a:pt x="1855" y="0"/>
                        <a:pt x="1426" y="156"/>
                        <a:pt x="1077" y="504"/>
                      </a:cubicBezTo>
                      <a:cubicBezTo>
                        <a:pt x="1" y="1581"/>
                        <a:pt x="763" y="3419"/>
                        <a:pt x="2287" y="3419"/>
                      </a:cubicBezTo>
                      <a:cubicBezTo>
                        <a:pt x="3231" y="3419"/>
                        <a:pt x="3993" y="2657"/>
                        <a:pt x="4005" y="1714"/>
                      </a:cubicBezTo>
                      <a:cubicBezTo>
                        <a:pt x="4005" y="683"/>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3" name="Google Shape;5420;p74">
                  <a:extLst>
                    <a:ext uri="{FF2B5EF4-FFF2-40B4-BE49-F238E27FC236}">
                      <a16:creationId xmlns:a16="http://schemas.microsoft.com/office/drawing/2014/main" id="{9393D486-E38C-4E54-8D2B-0D47684C0338}"/>
                    </a:ext>
                  </a:extLst>
                </p:cNvPr>
                <p:cNvSpPr/>
                <p:nvPr/>
              </p:nvSpPr>
              <p:spPr>
                <a:xfrm>
                  <a:off x="4740719" y="3601244"/>
                  <a:ext cx="8856" cy="7590"/>
                </a:xfrm>
                <a:custGeom>
                  <a:avLst/>
                  <a:gdLst/>
                  <a:ahLst/>
                  <a:cxnLst/>
                  <a:rect l="l" t="t" r="r" b="b"/>
                  <a:pathLst>
                    <a:path w="1126" h="965" extrusionOk="0">
                      <a:moveTo>
                        <a:pt x="641" y="1"/>
                      </a:moveTo>
                      <a:cubicBezTo>
                        <a:pt x="206" y="1"/>
                        <a:pt x="0" y="521"/>
                        <a:pt x="302" y="824"/>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307" name="Google Shape;5421;p74">
                <a:extLst>
                  <a:ext uri="{FF2B5EF4-FFF2-40B4-BE49-F238E27FC236}">
                    <a16:creationId xmlns:a16="http://schemas.microsoft.com/office/drawing/2014/main" id="{4B963A73-6551-4C14-A950-B9F5F0368CDB}"/>
                  </a:ext>
                </a:extLst>
              </p:cNvPr>
              <p:cNvSpPr/>
              <p:nvPr/>
            </p:nvSpPr>
            <p:spPr>
              <a:xfrm>
                <a:off x="4652041" y="3622590"/>
                <a:ext cx="31405" cy="26906"/>
              </a:xfrm>
              <a:custGeom>
                <a:avLst/>
                <a:gdLst/>
                <a:ahLst/>
                <a:cxnLst/>
                <a:rect l="l" t="t" r="r" b="b"/>
                <a:pathLst>
                  <a:path w="3993" h="3421" extrusionOk="0">
                    <a:moveTo>
                      <a:pt x="2273" y="1"/>
                    </a:moveTo>
                    <a:cubicBezTo>
                      <a:pt x="1853" y="1"/>
                      <a:pt x="1426" y="157"/>
                      <a:pt x="1077" y="505"/>
                    </a:cubicBezTo>
                    <a:cubicBezTo>
                      <a:pt x="1" y="1581"/>
                      <a:pt x="763" y="3420"/>
                      <a:pt x="2287" y="3420"/>
                    </a:cubicBezTo>
                    <a:cubicBezTo>
                      <a:pt x="3231" y="3420"/>
                      <a:pt x="3993" y="2658"/>
                      <a:pt x="3993" y="1714"/>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8" name="Google Shape;5422;p74">
                <a:extLst>
                  <a:ext uri="{FF2B5EF4-FFF2-40B4-BE49-F238E27FC236}">
                    <a16:creationId xmlns:a16="http://schemas.microsoft.com/office/drawing/2014/main" id="{1F0A782B-85D3-405A-84A8-B0644A1D561C}"/>
                  </a:ext>
                </a:extLst>
              </p:cNvPr>
              <p:cNvSpPr/>
              <p:nvPr/>
            </p:nvSpPr>
            <p:spPr>
              <a:xfrm>
                <a:off x="4666222" y="3632264"/>
                <a:ext cx="7613" cy="7621"/>
              </a:xfrm>
              <a:custGeom>
                <a:avLst/>
                <a:gdLst/>
                <a:ahLst/>
                <a:cxnLst/>
                <a:rect l="l" t="t" r="r" b="b"/>
                <a:pathLst>
                  <a:path w="968"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309" name="Google Shape;5423;p74">
                <a:extLst>
                  <a:ext uri="{FF2B5EF4-FFF2-40B4-BE49-F238E27FC236}">
                    <a16:creationId xmlns:a16="http://schemas.microsoft.com/office/drawing/2014/main" id="{507DA40B-1D7D-4C0E-8D4B-1223D634159A}"/>
                  </a:ext>
                </a:extLst>
              </p:cNvPr>
              <p:cNvGrpSpPr/>
              <p:nvPr/>
            </p:nvGrpSpPr>
            <p:grpSpPr>
              <a:xfrm>
                <a:off x="4609421" y="3577398"/>
                <a:ext cx="31499" cy="27001"/>
                <a:chOff x="4609421" y="3577398"/>
                <a:chExt cx="31499" cy="27001"/>
              </a:xfrm>
            </p:grpSpPr>
            <p:sp>
              <p:nvSpPr>
                <p:cNvPr id="390" name="Google Shape;5424;p74">
                  <a:extLst>
                    <a:ext uri="{FF2B5EF4-FFF2-40B4-BE49-F238E27FC236}">
                      <a16:creationId xmlns:a16="http://schemas.microsoft.com/office/drawing/2014/main" id="{B1369916-AC12-4FF3-93B0-9204B47DDD30}"/>
                    </a:ext>
                  </a:extLst>
                </p:cNvPr>
                <p:cNvSpPr/>
                <p:nvPr/>
              </p:nvSpPr>
              <p:spPr>
                <a:xfrm>
                  <a:off x="4609421" y="3577398"/>
                  <a:ext cx="31499" cy="27001"/>
                </a:xfrm>
                <a:custGeom>
                  <a:avLst/>
                  <a:gdLst/>
                  <a:ahLst/>
                  <a:cxnLst/>
                  <a:rect l="l" t="t" r="r" b="b"/>
                  <a:pathLst>
                    <a:path w="4005" h="3433" extrusionOk="0">
                      <a:moveTo>
                        <a:pt x="2273" y="1"/>
                      </a:moveTo>
                      <a:cubicBezTo>
                        <a:pt x="1853" y="1"/>
                        <a:pt x="1425" y="157"/>
                        <a:pt x="1077" y="505"/>
                      </a:cubicBezTo>
                      <a:cubicBezTo>
                        <a:pt x="0" y="1581"/>
                        <a:pt x="763" y="3432"/>
                        <a:pt x="2287" y="3432"/>
                      </a:cubicBezTo>
                      <a:cubicBezTo>
                        <a:pt x="3230" y="3432"/>
                        <a:pt x="3992" y="2658"/>
                        <a:pt x="4005" y="1714"/>
                      </a:cubicBezTo>
                      <a:cubicBezTo>
                        <a:pt x="3996" y="683"/>
                        <a:pt x="3152" y="1"/>
                        <a:pt x="2273"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1" name="Google Shape;5425;p74">
                  <a:extLst>
                    <a:ext uri="{FF2B5EF4-FFF2-40B4-BE49-F238E27FC236}">
                      <a16:creationId xmlns:a16="http://schemas.microsoft.com/office/drawing/2014/main" id="{682F1283-6B3F-4269-9588-7FA88EFC2EF5}"/>
                    </a:ext>
                  </a:extLst>
                </p:cNvPr>
                <p:cNvSpPr/>
                <p:nvPr/>
              </p:nvSpPr>
              <p:spPr>
                <a:xfrm>
                  <a:off x="4623594" y="3587072"/>
                  <a:ext cx="7621" cy="7621"/>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10" name="Google Shape;5426;p74">
                <a:extLst>
                  <a:ext uri="{FF2B5EF4-FFF2-40B4-BE49-F238E27FC236}">
                    <a16:creationId xmlns:a16="http://schemas.microsoft.com/office/drawing/2014/main" id="{24190F8D-BEEC-4004-8CC4-CB62266F161C}"/>
                  </a:ext>
                </a:extLst>
              </p:cNvPr>
              <p:cNvGrpSpPr/>
              <p:nvPr/>
            </p:nvGrpSpPr>
            <p:grpSpPr>
              <a:xfrm>
                <a:off x="4649289" y="3577398"/>
                <a:ext cx="31499" cy="27001"/>
                <a:chOff x="4649289" y="3577398"/>
                <a:chExt cx="31499" cy="27001"/>
              </a:xfrm>
            </p:grpSpPr>
            <p:sp>
              <p:nvSpPr>
                <p:cNvPr id="388" name="Google Shape;5427;p74">
                  <a:extLst>
                    <a:ext uri="{FF2B5EF4-FFF2-40B4-BE49-F238E27FC236}">
                      <a16:creationId xmlns:a16="http://schemas.microsoft.com/office/drawing/2014/main" id="{A9A48707-7E72-400E-BC63-73BD8DAFD615}"/>
                    </a:ext>
                  </a:extLst>
                </p:cNvPr>
                <p:cNvSpPr/>
                <p:nvPr/>
              </p:nvSpPr>
              <p:spPr>
                <a:xfrm>
                  <a:off x="4649289" y="3577398"/>
                  <a:ext cx="31499" cy="27001"/>
                </a:xfrm>
                <a:custGeom>
                  <a:avLst/>
                  <a:gdLst/>
                  <a:ahLst/>
                  <a:cxnLst/>
                  <a:rect l="l" t="t" r="r" b="b"/>
                  <a:pathLst>
                    <a:path w="4005" h="3433" extrusionOk="0">
                      <a:moveTo>
                        <a:pt x="2275" y="1"/>
                      </a:moveTo>
                      <a:cubicBezTo>
                        <a:pt x="1854" y="1"/>
                        <a:pt x="1425" y="157"/>
                        <a:pt x="1077" y="505"/>
                      </a:cubicBezTo>
                      <a:cubicBezTo>
                        <a:pt x="0" y="1581"/>
                        <a:pt x="762" y="3432"/>
                        <a:pt x="2286" y="3432"/>
                      </a:cubicBezTo>
                      <a:cubicBezTo>
                        <a:pt x="3230" y="3432"/>
                        <a:pt x="4004"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9" name="Google Shape;5428;p74">
                  <a:extLst>
                    <a:ext uri="{FF2B5EF4-FFF2-40B4-BE49-F238E27FC236}">
                      <a16:creationId xmlns:a16="http://schemas.microsoft.com/office/drawing/2014/main" id="{19ABC6B3-F795-415F-8FB7-1FB860DED8D2}"/>
                    </a:ext>
                  </a:extLst>
                </p:cNvPr>
                <p:cNvSpPr/>
                <p:nvPr/>
              </p:nvSpPr>
              <p:spPr>
                <a:xfrm>
                  <a:off x="4662227" y="3587072"/>
                  <a:ext cx="8856" cy="7676"/>
                </a:xfrm>
                <a:custGeom>
                  <a:avLst/>
                  <a:gdLst/>
                  <a:ahLst/>
                  <a:cxnLst/>
                  <a:rect l="l" t="t" r="r" b="b"/>
                  <a:pathLst>
                    <a:path w="1126" h="976" extrusionOk="0">
                      <a:moveTo>
                        <a:pt x="641" y="1"/>
                      </a:moveTo>
                      <a:cubicBezTo>
                        <a:pt x="218" y="1"/>
                        <a:pt x="0" y="521"/>
                        <a:pt x="303" y="835"/>
                      </a:cubicBezTo>
                      <a:cubicBezTo>
                        <a:pt x="400" y="932"/>
                        <a:pt x="519" y="976"/>
                        <a:pt x="636" y="976"/>
                      </a:cubicBezTo>
                      <a:cubicBezTo>
                        <a:pt x="885" y="976"/>
                        <a:pt x="1125" y="780"/>
                        <a:pt x="1125" y="484"/>
                      </a:cubicBezTo>
                      <a:cubicBezTo>
                        <a:pt x="1125" y="218"/>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11" name="Google Shape;5429;p74">
                <a:extLst>
                  <a:ext uri="{FF2B5EF4-FFF2-40B4-BE49-F238E27FC236}">
                    <a16:creationId xmlns:a16="http://schemas.microsoft.com/office/drawing/2014/main" id="{83128B42-2DAA-4AF2-8836-04731DFDAB23}"/>
                  </a:ext>
                </a:extLst>
              </p:cNvPr>
              <p:cNvGrpSpPr/>
              <p:nvPr/>
            </p:nvGrpSpPr>
            <p:grpSpPr>
              <a:xfrm>
                <a:off x="4605614" y="3639523"/>
                <a:ext cx="31499" cy="26906"/>
                <a:chOff x="4605614" y="3639523"/>
                <a:chExt cx="31499" cy="26906"/>
              </a:xfrm>
            </p:grpSpPr>
            <p:sp>
              <p:nvSpPr>
                <p:cNvPr id="386" name="Google Shape;5430;p74">
                  <a:extLst>
                    <a:ext uri="{FF2B5EF4-FFF2-40B4-BE49-F238E27FC236}">
                      <a16:creationId xmlns:a16="http://schemas.microsoft.com/office/drawing/2014/main" id="{8D8BCD58-C8FF-41C4-AD44-09FF4428A39D}"/>
                    </a:ext>
                  </a:extLst>
                </p:cNvPr>
                <p:cNvSpPr/>
                <p:nvPr/>
              </p:nvSpPr>
              <p:spPr>
                <a:xfrm>
                  <a:off x="4605614" y="3639523"/>
                  <a:ext cx="31499" cy="26906"/>
                </a:xfrm>
                <a:custGeom>
                  <a:avLst/>
                  <a:gdLst/>
                  <a:ahLst/>
                  <a:cxnLst/>
                  <a:rect l="l" t="t" r="r" b="b"/>
                  <a:pathLst>
                    <a:path w="4005" h="3421" extrusionOk="0">
                      <a:moveTo>
                        <a:pt x="2276" y="1"/>
                      </a:moveTo>
                      <a:cubicBezTo>
                        <a:pt x="1855" y="1"/>
                        <a:pt x="1425" y="157"/>
                        <a:pt x="1077" y="505"/>
                      </a:cubicBezTo>
                      <a:cubicBezTo>
                        <a:pt x="1" y="1582"/>
                        <a:pt x="763" y="3420"/>
                        <a:pt x="2287" y="3420"/>
                      </a:cubicBezTo>
                      <a:cubicBezTo>
                        <a:pt x="3230" y="3420"/>
                        <a:pt x="3993" y="2658"/>
                        <a:pt x="4005" y="1715"/>
                      </a:cubicBezTo>
                      <a:cubicBezTo>
                        <a:pt x="4005"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7" name="Google Shape;5431;p74">
                  <a:extLst>
                    <a:ext uri="{FF2B5EF4-FFF2-40B4-BE49-F238E27FC236}">
                      <a16:creationId xmlns:a16="http://schemas.microsoft.com/office/drawing/2014/main" id="{BC0613FF-D105-4042-96A6-C5489324CBF2}"/>
                    </a:ext>
                  </a:extLst>
                </p:cNvPr>
                <p:cNvSpPr/>
                <p:nvPr/>
              </p:nvSpPr>
              <p:spPr>
                <a:xfrm>
                  <a:off x="4619795" y="3649197"/>
                  <a:ext cx="7613" cy="7621"/>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12" name="Google Shape;5432;p74">
                <a:extLst>
                  <a:ext uri="{FF2B5EF4-FFF2-40B4-BE49-F238E27FC236}">
                    <a16:creationId xmlns:a16="http://schemas.microsoft.com/office/drawing/2014/main" id="{C4A5BBFA-F7A7-4150-984F-53E3C6778750}"/>
                  </a:ext>
                </a:extLst>
              </p:cNvPr>
              <p:cNvGrpSpPr/>
              <p:nvPr/>
            </p:nvGrpSpPr>
            <p:grpSpPr>
              <a:xfrm>
                <a:off x="4785149" y="3618846"/>
                <a:ext cx="26930" cy="26843"/>
                <a:chOff x="4785149" y="3618846"/>
                <a:chExt cx="26930" cy="26843"/>
              </a:xfrm>
            </p:grpSpPr>
            <p:sp>
              <p:nvSpPr>
                <p:cNvPr id="384" name="Google Shape;5433;p74">
                  <a:extLst>
                    <a:ext uri="{FF2B5EF4-FFF2-40B4-BE49-F238E27FC236}">
                      <a16:creationId xmlns:a16="http://schemas.microsoft.com/office/drawing/2014/main" id="{BB512911-8115-4173-9C9F-D2BAB4896EA6}"/>
                    </a:ext>
                  </a:extLst>
                </p:cNvPr>
                <p:cNvSpPr/>
                <p:nvPr/>
              </p:nvSpPr>
              <p:spPr>
                <a:xfrm>
                  <a:off x="4785149" y="3618846"/>
                  <a:ext cx="26930" cy="26843"/>
                </a:xfrm>
                <a:custGeom>
                  <a:avLst/>
                  <a:gdLst/>
                  <a:ahLst/>
                  <a:cxnLst/>
                  <a:rect l="l" t="t" r="r" b="b"/>
                  <a:pathLst>
                    <a:path w="3424" h="3413" extrusionOk="0">
                      <a:moveTo>
                        <a:pt x="1718" y="1"/>
                      </a:moveTo>
                      <a:cubicBezTo>
                        <a:pt x="774" y="1"/>
                        <a:pt x="0" y="763"/>
                        <a:pt x="0" y="1707"/>
                      </a:cubicBezTo>
                      <a:cubicBezTo>
                        <a:pt x="0" y="2650"/>
                        <a:pt x="774" y="3412"/>
                        <a:pt x="1718" y="3412"/>
                      </a:cubicBezTo>
                      <a:cubicBezTo>
                        <a:pt x="2662" y="3412"/>
                        <a:pt x="3424" y="2650"/>
                        <a:pt x="3424" y="1707"/>
                      </a:cubicBezTo>
                      <a:cubicBezTo>
                        <a:pt x="3424" y="763"/>
                        <a:pt x="2662" y="1"/>
                        <a:pt x="1718"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5" name="Google Shape;5434;p74">
                  <a:extLst>
                    <a:ext uri="{FF2B5EF4-FFF2-40B4-BE49-F238E27FC236}">
                      <a16:creationId xmlns:a16="http://schemas.microsoft.com/office/drawing/2014/main" id="{9F043143-D996-4D9E-A7B1-84EF2ED3E48D}"/>
                    </a:ext>
                  </a:extLst>
                </p:cNvPr>
                <p:cNvSpPr/>
                <p:nvPr/>
              </p:nvSpPr>
              <p:spPr>
                <a:xfrm>
                  <a:off x="4793611" y="3628457"/>
                  <a:ext cx="8856" cy="7590"/>
                </a:xfrm>
                <a:custGeom>
                  <a:avLst/>
                  <a:gdLst/>
                  <a:ahLst/>
                  <a:cxnLst/>
                  <a:rect l="l" t="t" r="r" b="b"/>
                  <a:pathLst>
                    <a:path w="1126" h="965" extrusionOk="0">
                      <a:moveTo>
                        <a:pt x="642" y="1"/>
                      </a:moveTo>
                      <a:cubicBezTo>
                        <a:pt x="206" y="1"/>
                        <a:pt x="1" y="521"/>
                        <a:pt x="303" y="823"/>
                      </a:cubicBezTo>
                      <a:cubicBezTo>
                        <a:pt x="401" y="921"/>
                        <a:pt x="521" y="964"/>
                        <a:pt x="639" y="964"/>
                      </a:cubicBezTo>
                      <a:cubicBezTo>
                        <a:pt x="887" y="964"/>
                        <a:pt x="1126" y="772"/>
                        <a:pt x="1126" y="485"/>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13" name="Google Shape;5435;p74">
                <a:extLst>
                  <a:ext uri="{FF2B5EF4-FFF2-40B4-BE49-F238E27FC236}">
                    <a16:creationId xmlns:a16="http://schemas.microsoft.com/office/drawing/2014/main" id="{45A437B5-7F90-4025-95B8-F8EAFD0B5FCE}"/>
                  </a:ext>
                </a:extLst>
              </p:cNvPr>
              <p:cNvGrpSpPr/>
              <p:nvPr/>
            </p:nvGrpSpPr>
            <p:grpSpPr>
              <a:xfrm>
                <a:off x="4810167" y="3601567"/>
                <a:ext cx="31405" cy="26898"/>
                <a:chOff x="4810167" y="3601567"/>
                <a:chExt cx="31405" cy="26898"/>
              </a:xfrm>
            </p:grpSpPr>
            <p:sp>
              <p:nvSpPr>
                <p:cNvPr id="382" name="Google Shape;5436;p74">
                  <a:extLst>
                    <a:ext uri="{FF2B5EF4-FFF2-40B4-BE49-F238E27FC236}">
                      <a16:creationId xmlns:a16="http://schemas.microsoft.com/office/drawing/2014/main" id="{6F7B5129-84DF-4C62-8C82-9AB277EF6F09}"/>
                    </a:ext>
                  </a:extLst>
                </p:cNvPr>
                <p:cNvSpPr/>
                <p:nvPr/>
              </p:nvSpPr>
              <p:spPr>
                <a:xfrm>
                  <a:off x="4810167" y="3601567"/>
                  <a:ext cx="31405" cy="26898"/>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1" y="3420"/>
                        <a:pt x="3993" y="2658"/>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3" name="Google Shape;5437;p74">
                  <a:extLst>
                    <a:ext uri="{FF2B5EF4-FFF2-40B4-BE49-F238E27FC236}">
                      <a16:creationId xmlns:a16="http://schemas.microsoft.com/office/drawing/2014/main" id="{66D060E9-B9D0-44F0-94CA-46E71742A8CD}"/>
                    </a:ext>
                  </a:extLst>
                </p:cNvPr>
                <p:cNvSpPr/>
                <p:nvPr/>
              </p:nvSpPr>
              <p:spPr>
                <a:xfrm>
                  <a:off x="4824348" y="3611241"/>
                  <a:ext cx="7613" cy="7613"/>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14" name="Google Shape;5438;p74">
                <a:extLst>
                  <a:ext uri="{FF2B5EF4-FFF2-40B4-BE49-F238E27FC236}">
                    <a16:creationId xmlns:a16="http://schemas.microsoft.com/office/drawing/2014/main" id="{13B03CA8-277C-4FEE-A8F9-BC63ED7A380C}"/>
                  </a:ext>
                </a:extLst>
              </p:cNvPr>
              <p:cNvGrpSpPr/>
              <p:nvPr/>
            </p:nvGrpSpPr>
            <p:grpSpPr>
              <a:xfrm>
                <a:off x="4831002" y="3373230"/>
                <a:ext cx="31405" cy="26898"/>
                <a:chOff x="4831002" y="3373230"/>
                <a:chExt cx="31405" cy="26898"/>
              </a:xfrm>
            </p:grpSpPr>
            <p:sp>
              <p:nvSpPr>
                <p:cNvPr id="380" name="Google Shape;5439;p74">
                  <a:extLst>
                    <a:ext uri="{FF2B5EF4-FFF2-40B4-BE49-F238E27FC236}">
                      <a16:creationId xmlns:a16="http://schemas.microsoft.com/office/drawing/2014/main" id="{004B1260-171C-4534-A730-D729F4927A8E}"/>
                    </a:ext>
                  </a:extLst>
                </p:cNvPr>
                <p:cNvSpPr/>
                <p:nvPr/>
              </p:nvSpPr>
              <p:spPr>
                <a:xfrm>
                  <a:off x="4831002" y="3373230"/>
                  <a:ext cx="31405" cy="26898"/>
                </a:xfrm>
                <a:custGeom>
                  <a:avLst/>
                  <a:gdLst/>
                  <a:ahLst/>
                  <a:cxnLst/>
                  <a:rect l="l" t="t" r="r" b="b"/>
                  <a:pathLst>
                    <a:path w="3993" h="3420" extrusionOk="0">
                      <a:moveTo>
                        <a:pt x="2273" y="0"/>
                      </a:moveTo>
                      <a:cubicBezTo>
                        <a:pt x="1853" y="0"/>
                        <a:pt x="1426" y="156"/>
                        <a:pt x="1077" y="504"/>
                      </a:cubicBezTo>
                      <a:cubicBezTo>
                        <a:pt x="1" y="1581"/>
                        <a:pt x="763" y="3419"/>
                        <a:pt x="2287" y="3419"/>
                      </a:cubicBezTo>
                      <a:cubicBezTo>
                        <a:pt x="3231" y="3419"/>
                        <a:pt x="3993" y="2657"/>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1" name="Google Shape;5440;p74">
                  <a:extLst>
                    <a:ext uri="{FF2B5EF4-FFF2-40B4-BE49-F238E27FC236}">
                      <a16:creationId xmlns:a16="http://schemas.microsoft.com/office/drawing/2014/main" id="{4A4AC487-850E-4ABE-B63F-BC11B03C641E}"/>
                    </a:ext>
                  </a:extLst>
                </p:cNvPr>
                <p:cNvSpPr/>
                <p:nvPr/>
              </p:nvSpPr>
              <p:spPr>
                <a:xfrm>
                  <a:off x="4845182" y="3382896"/>
                  <a:ext cx="7519" cy="7621"/>
                </a:xfrm>
                <a:custGeom>
                  <a:avLst/>
                  <a:gdLst/>
                  <a:ahLst/>
                  <a:cxnLst/>
                  <a:rect l="l" t="t" r="r" b="b"/>
                  <a:pathLst>
                    <a:path w="956" h="969" extrusionOk="0">
                      <a:moveTo>
                        <a:pt x="472" y="1"/>
                      </a:moveTo>
                      <a:cubicBezTo>
                        <a:pt x="206" y="1"/>
                        <a:pt x="0" y="219"/>
                        <a:pt x="0" y="485"/>
                      </a:cubicBezTo>
                      <a:cubicBezTo>
                        <a:pt x="0" y="751"/>
                        <a:pt x="206" y="969"/>
                        <a:pt x="472" y="969"/>
                      </a:cubicBezTo>
                      <a:cubicBezTo>
                        <a:pt x="750" y="969"/>
                        <a:pt x="956" y="751"/>
                        <a:pt x="956" y="485"/>
                      </a:cubicBezTo>
                      <a:cubicBezTo>
                        <a:pt x="956" y="219"/>
                        <a:pt x="750" y="1"/>
                        <a:pt x="472"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15" name="Google Shape;5441;p74">
                <a:extLst>
                  <a:ext uri="{FF2B5EF4-FFF2-40B4-BE49-F238E27FC236}">
                    <a16:creationId xmlns:a16="http://schemas.microsoft.com/office/drawing/2014/main" id="{191B05F9-14C7-4C06-BA89-AA6977ABFE49}"/>
                  </a:ext>
                </a:extLst>
              </p:cNvPr>
              <p:cNvGrpSpPr/>
              <p:nvPr/>
            </p:nvGrpSpPr>
            <p:grpSpPr>
              <a:xfrm>
                <a:off x="4719311" y="3355054"/>
                <a:ext cx="31499" cy="27001"/>
                <a:chOff x="4719311" y="3355054"/>
                <a:chExt cx="31499" cy="27001"/>
              </a:xfrm>
            </p:grpSpPr>
            <p:sp>
              <p:nvSpPr>
                <p:cNvPr id="378" name="Google Shape;5442;p74">
                  <a:extLst>
                    <a:ext uri="{FF2B5EF4-FFF2-40B4-BE49-F238E27FC236}">
                      <a16:creationId xmlns:a16="http://schemas.microsoft.com/office/drawing/2014/main" id="{2F76057E-5DCC-4F49-A2E2-60EB3E8821F3}"/>
                    </a:ext>
                  </a:extLst>
                </p:cNvPr>
                <p:cNvSpPr/>
                <p:nvPr/>
              </p:nvSpPr>
              <p:spPr>
                <a:xfrm>
                  <a:off x="4719311" y="3355054"/>
                  <a:ext cx="31499" cy="27001"/>
                </a:xfrm>
                <a:custGeom>
                  <a:avLst/>
                  <a:gdLst/>
                  <a:ahLst/>
                  <a:cxnLst/>
                  <a:rect l="l" t="t" r="r" b="b"/>
                  <a:pathLst>
                    <a:path w="4005" h="3433" extrusionOk="0">
                      <a:moveTo>
                        <a:pt x="2275" y="1"/>
                      </a:moveTo>
                      <a:cubicBezTo>
                        <a:pt x="1854" y="1"/>
                        <a:pt x="1425" y="157"/>
                        <a:pt x="1077" y="505"/>
                      </a:cubicBezTo>
                      <a:cubicBezTo>
                        <a:pt x="0" y="1581"/>
                        <a:pt x="762" y="3432"/>
                        <a:pt x="2287" y="3432"/>
                      </a:cubicBezTo>
                      <a:cubicBezTo>
                        <a:pt x="3230" y="3432"/>
                        <a:pt x="4004"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9" name="Google Shape;5443;p74">
                  <a:extLst>
                    <a:ext uri="{FF2B5EF4-FFF2-40B4-BE49-F238E27FC236}">
                      <a16:creationId xmlns:a16="http://schemas.microsoft.com/office/drawing/2014/main" id="{8642E87D-CFC1-4C2F-98EA-AED2E36DD94A}"/>
                    </a:ext>
                  </a:extLst>
                </p:cNvPr>
                <p:cNvSpPr/>
                <p:nvPr/>
              </p:nvSpPr>
              <p:spPr>
                <a:xfrm>
                  <a:off x="4733578" y="3364822"/>
                  <a:ext cx="7527" cy="7527"/>
                </a:xfrm>
                <a:custGeom>
                  <a:avLst/>
                  <a:gdLst/>
                  <a:ahLst/>
                  <a:cxnLst/>
                  <a:rect l="l" t="t" r="r" b="b"/>
                  <a:pathLst>
                    <a:path w="957" h="957" extrusionOk="0">
                      <a:moveTo>
                        <a:pt x="473" y="1"/>
                      </a:moveTo>
                      <a:cubicBezTo>
                        <a:pt x="206" y="1"/>
                        <a:pt x="1" y="206"/>
                        <a:pt x="1" y="472"/>
                      </a:cubicBezTo>
                      <a:cubicBezTo>
                        <a:pt x="1" y="738"/>
                        <a:pt x="206" y="956"/>
                        <a:pt x="473" y="956"/>
                      </a:cubicBezTo>
                      <a:cubicBezTo>
                        <a:pt x="751" y="956"/>
                        <a:pt x="956" y="738"/>
                        <a:pt x="956" y="472"/>
                      </a:cubicBezTo>
                      <a:cubicBezTo>
                        <a:pt x="956" y="206"/>
                        <a:pt x="751" y="1"/>
                        <a:pt x="47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16" name="Google Shape;5444;p74">
                <a:extLst>
                  <a:ext uri="{FF2B5EF4-FFF2-40B4-BE49-F238E27FC236}">
                    <a16:creationId xmlns:a16="http://schemas.microsoft.com/office/drawing/2014/main" id="{150D229E-D73B-4FC8-A005-1F7E1CA484D4}"/>
                  </a:ext>
                </a:extLst>
              </p:cNvPr>
              <p:cNvGrpSpPr/>
              <p:nvPr/>
            </p:nvGrpSpPr>
            <p:grpSpPr>
              <a:xfrm>
                <a:off x="4798755" y="3450260"/>
                <a:ext cx="26930" cy="26930"/>
                <a:chOff x="4798755" y="3450260"/>
                <a:chExt cx="26930" cy="26930"/>
              </a:xfrm>
            </p:grpSpPr>
            <p:sp>
              <p:nvSpPr>
                <p:cNvPr id="376" name="Google Shape;5445;p74">
                  <a:extLst>
                    <a:ext uri="{FF2B5EF4-FFF2-40B4-BE49-F238E27FC236}">
                      <a16:creationId xmlns:a16="http://schemas.microsoft.com/office/drawing/2014/main" id="{6CF0C80B-7184-4D9C-BAB3-451AB77FFA1B}"/>
                    </a:ext>
                  </a:extLst>
                </p:cNvPr>
                <p:cNvSpPr/>
                <p:nvPr/>
              </p:nvSpPr>
              <p:spPr>
                <a:xfrm>
                  <a:off x="4798755" y="3450260"/>
                  <a:ext cx="26930" cy="26930"/>
                </a:xfrm>
                <a:custGeom>
                  <a:avLst/>
                  <a:gdLst/>
                  <a:ahLst/>
                  <a:cxnLst/>
                  <a:rect l="l" t="t" r="r" b="b"/>
                  <a:pathLst>
                    <a:path w="3424" h="3424" extrusionOk="0">
                      <a:moveTo>
                        <a:pt x="1718" y="0"/>
                      </a:moveTo>
                      <a:cubicBezTo>
                        <a:pt x="774" y="0"/>
                        <a:pt x="0" y="763"/>
                        <a:pt x="0" y="1706"/>
                      </a:cubicBezTo>
                      <a:cubicBezTo>
                        <a:pt x="0" y="2650"/>
                        <a:pt x="774" y="3424"/>
                        <a:pt x="1718" y="3424"/>
                      </a:cubicBezTo>
                      <a:cubicBezTo>
                        <a:pt x="2661" y="3424"/>
                        <a:pt x="3423" y="2650"/>
                        <a:pt x="3423" y="1706"/>
                      </a:cubicBezTo>
                      <a:cubicBezTo>
                        <a:pt x="3423" y="763"/>
                        <a:pt x="2661" y="0"/>
                        <a:pt x="1718"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7" name="Google Shape;5446;p74">
                  <a:extLst>
                    <a:ext uri="{FF2B5EF4-FFF2-40B4-BE49-F238E27FC236}">
                      <a16:creationId xmlns:a16="http://schemas.microsoft.com/office/drawing/2014/main" id="{6CF4C5F5-F4CA-454F-80FF-F08F4DC843C7}"/>
                    </a:ext>
                  </a:extLst>
                </p:cNvPr>
                <p:cNvSpPr/>
                <p:nvPr/>
              </p:nvSpPr>
              <p:spPr>
                <a:xfrm>
                  <a:off x="4807218" y="3459871"/>
                  <a:ext cx="8856" cy="7605"/>
                </a:xfrm>
                <a:custGeom>
                  <a:avLst/>
                  <a:gdLst/>
                  <a:ahLst/>
                  <a:cxnLst/>
                  <a:rect l="l" t="t" r="r" b="b"/>
                  <a:pathLst>
                    <a:path w="1126" h="967" extrusionOk="0">
                      <a:moveTo>
                        <a:pt x="642" y="0"/>
                      </a:moveTo>
                      <a:cubicBezTo>
                        <a:pt x="206" y="0"/>
                        <a:pt x="1" y="520"/>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17" name="Google Shape;5447;p74">
                <a:extLst>
                  <a:ext uri="{FF2B5EF4-FFF2-40B4-BE49-F238E27FC236}">
                    <a16:creationId xmlns:a16="http://schemas.microsoft.com/office/drawing/2014/main" id="{6CE7BCC1-FAEC-41DB-8789-E043B89A8B01}"/>
                  </a:ext>
                </a:extLst>
              </p:cNvPr>
              <p:cNvGrpSpPr/>
              <p:nvPr/>
            </p:nvGrpSpPr>
            <p:grpSpPr>
              <a:xfrm>
                <a:off x="4645576" y="3467555"/>
                <a:ext cx="31405" cy="26953"/>
                <a:chOff x="4645576" y="3467555"/>
                <a:chExt cx="31405" cy="26953"/>
              </a:xfrm>
            </p:grpSpPr>
            <p:sp>
              <p:nvSpPr>
                <p:cNvPr id="374" name="Google Shape;5448;p74">
                  <a:extLst>
                    <a:ext uri="{FF2B5EF4-FFF2-40B4-BE49-F238E27FC236}">
                      <a16:creationId xmlns:a16="http://schemas.microsoft.com/office/drawing/2014/main" id="{48FEAFB9-A022-45BD-A292-2071C52D31A1}"/>
                    </a:ext>
                  </a:extLst>
                </p:cNvPr>
                <p:cNvSpPr/>
                <p:nvPr/>
              </p:nvSpPr>
              <p:spPr>
                <a:xfrm>
                  <a:off x="4645576" y="3467555"/>
                  <a:ext cx="31405" cy="26953"/>
                </a:xfrm>
                <a:custGeom>
                  <a:avLst/>
                  <a:gdLst/>
                  <a:ahLst/>
                  <a:cxnLst/>
                  <a:rect l="l" t="t" r="r" b="b"/>
                  <a:pathLst>
                    <a:path w="3993" h="3427" extrusionOk="0">
                      <a:moveTo>
                        <a:pt x="2272" y="0"/>
                      </a:moveTo>
                      <a:cubicBezTo>
                        <a:pt x="1853" y="0"/>
                        <a:pt x="1425" y="155"/>
                        <a:pt x="1077" y="499"/>
                      </a:cubicBezTo>
                      <a:cubicBezTo>
                        <a:pt x="0" y="1576"/>
                        <a:pt x="750" y="3414"/>
                        <a:pt x="2274" y="3426"/>
                      </a:cubicBezTo>
                      <a:cubicBezTo>
                        <a:pt x="3218" y="3426"/>
                        <a:pt x="3992" y="2652"/>
                        <a:pt x="3992" y="1709"/>
                      </a:cubicBezTo>
                      <a:cubicBezTo>
                        <a:pt x="3992" y="677"/>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5" name="Google Shape;5449;p74">
                  <a:extLst>
                    <a:ext uri="{FF2B5EF4-FFF2-40B4-BE49-F238E27FC236}">
                      <a16:creationId xmlns:a16="http://schemas.microsoft.com/office/drawing/2014/main" id="{9E3B98C3-2F3B-4B26-BE37-C7A41B16BE65}"/>
                    </a:ext>
                  </a:extLst>
                </p:cNvPr>
                <p:cNvSpPr/>
                <p:nvPr/>
              </p:nvSpPr>
              <p:spPr>
                <a:xfrm>
                  <a:off x="4659749" y="3477182"/>
                  <a:ext cx="7527" cy="7621"/>
                </a:xfrm>
                <a:custGeom>
                  <a:avLst/>
                  <a:gdLst/>
                  <a:ahLst/>
                  <a:cxnLst/>
                  <a:rect l="l" t="t" r="r" b="b"/>
                  <a:pathLst>
                    <a:path w="957" h="969" extrusionOk="0">
                      <a:moveTo>
                        <a:pt x="472" y="1"/>
                      </a:moveTo>
                      <a:cubicBezTo>
                        <a:pt x="206" y="1"/>
                        <a:pt x="1" y="219"/>
                        <a:pt x="1" y="485"/>
                      </a:cubicBezTo>
                      <a:cubicBezTo>
                        <a:pt x="1" y="751"/>
                        <a:pt x="206" y="969"/>
                        <a:pt x="472" y="969"/>
                      </a:cubicBezTo>
                      <a:cubicBezTo>
                        <a:pt x="751" y="969"/>
                        <a:pt x="956" y="751"/>
                        <a:pt x="956" y="485"/>
                      </a:cubicBezTo>
                      <a:cubicBezTo>
                        <a:pt x="956" y="219"/>
                        <a:pt x="751" y="1"/>
                        <a:pt x="472"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18" name="Google Shape;5450;p74">
                <a:extLst>
                  <a:ext uri="{FF2B5EF4-FFF2-40B4-BE49-F238E27FC236}">
                    <a16:creationId xmlns:a16="http://schemas.microsoft.com/office/drawing/2014/main" id="{67484E55-843B-4072-9997-619B550569A1}"/>
                  </a:ext>
                </a:extLst>
              </p:cNvPr>
              <p:cNvGrpSpPr/>
              <p:nvPr/>
            </p:nvGrpSpPr>
            <p:grpSpPr>
              <a:xfrm>
                <a:off x="4687631" y="3583965"/>
                <a:ext cx="31499" cy="26898"/>
                <a:chOff x="4687631" y="3583965"/>
                <a:chExt cx="31499" cy="26898"/>
              </a:xfrm>
            </p:grpSpPr>
            <p:sp>
              <p:nvSpPr>
                <p:cNvPr id="372" name="Google Shape;5451;p74">
                  <a:extLst>
                    <a:ext uri="{FF2B5EF4-FFF2-40B4-BE49-F238E27FC236}">
                      <a16:creationId xmlns:a16="http://schemas.microsoft.com/office/drawing/2014/main" id="{D532B5BC-BD71-45EC-9627-5EF50B5B503A}"/>
                    </a:ext>
                  </a:extLst>
                </p:cNvPr>
                <p:cNvSpPr/>
                <p:nvPr/>
              </p:nvSpPr>
              <p:spPr>
                <a:xfrm>
                  <a:off x="4687631" y="3583965"/>
                  <a:ext cx="31499" cy="26898"/>
                </a:xfrm>
                <a:custGeom>
                  <a:avLst/>
                  <a:gdLst/>
                  <a:ahLst/>
                  <a:cxnLst/>
                  <a:rect l="l" t="t" r="r" b="b"/>
                  <a:pathLst>
                    <a:path w="4005" h="3420" extrusionOk="0">
                      <a:moveTo>
                        <a:pt x="2284" y="0"/>
                      </a:moveTo>
                      <a:cubicBezTo>
                        <a:pt x="1865" y="0"/>
                        <a:pt x="1437" y="156"/>
                        <a:pt x="1089" y="504"/>
                      </a:cubicBezTo>
                      <a:cubicBezTo>
                        <a:pt x="0" y="1581"/>
                        <a:pt x="774" y="3420"/>
                        <a:pt x="2298" y="3420"/>
                      </a:cubicBezTo>
                      <a:cubicBezTo>
                        <a:pt x="3242" y="3420"/>
                        <a:pt x="4004" y="2658"/>
                        <a:pt x="4004" y="1714"/>
                      </a:cubicBezTo>
                      <a:cubicBezTo>
                        <a:pt x="4004" y="683"/>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3" name="Google Shape;5452;p74">
                  <a:extLst>
                    <a:ext uri="{FF2B5EF4-FFF2-40B4-BE49-F238E27FC236}">
                      <a16:creationId xmlns:a16="http://schemas.microsoft.com/office/drawing/2014/main" id="{F3606084-D719-4E8B-9077-6035222C0798}"/>
                    </a:ext>
                  </a:extLst>
                </p:cNvPr>
                <p:cNvSpPr/>
                <p:nvPr/>
              </p:nvSpPr>
              <p:spPr>
                <a:xfrm>
                  <a:off x="4700568" y="3593639"/>
                  <a:ext cx="8950" cy="7582"/>
                </a:xfrm>
                <a:custGeom>
                  <a:avLst/>
                  <a:gdLst/>
                  <a:ahLst/>
                  <a:cxnLst/>
                  <a:rect l="l" t="t" r="r" b="b"/>
                  <a:pathLst>
                    <a:path w="1138" h="964" extrusionOk="0">
                      <a:moveTo>
                        <a:pt x="641" y="0"/>
                      </a:moveTo>
                      <a:cubicBezTo>
                        <a:pt x="218" y="0"/>
                        <a:pt x="0" y="520"/>
                        <a:pt x="303" y="823"/>
                      </a:cubicBezTo>
                      <a:cubicBezTo>
                        <a:pt x="404" y="920"/>
                        <a:pt x="525" y="964"/>
                        <a:pt x="644" y="964"/>
                      </a:cubicBezTo>
                      <a:cubicBezTo>
                        <a:pt x="893" y="964"/>
                        <a:pt x="1129" y="771"/>
                        <a:pt x="1137" y="484"/>
                      </a:cubicBezTo>
                      <a:cubicBezTo>
                        <a:pt x="1137" y="218"/>
                        <a:pt x="920" y="0"/>
                        <a:pt x="641"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19" name="Google Shape;5453;p74">
                <a:extLst>
                  <a:ext uri="{FF2B5EF4-FFF2-40B4-BE49-F238E27FC236}">
                    <a16:creationId xmlns:a16="http://schemas.microsoft.com/office/drawing/2014/main" id="{034988E5-D557-4F8A-BDCB-7AD79326A414}"/>
                  </a:ext>
                </a:extLst>
              </p:cNvPr>
              <p:cNvGrpSpPr/>
              <p:nvPr/>
            </p:nvGrpSpPr>
            <p:grpSpPr>
              <a:xfrm>
                <a:off x="4719311" y="3471314"/>
                <a:ext cx="31499" cy="27001"/>
                <a:chOff x="4719311" y="3471314"/>
                <a:chExt cx="31499" cy="27001"/>
              </a:xfrm>
            </p:grpSpPr>
            <p:sp>
              <p:nvSpPr>
                <p:cNvPr id="370" name="Google Shape;5454;p74">
                  <a:extLst>
                    <a:ext uri="{FF2B5EF4-FFF2-40B4-BE49-F238E27FC236}">
                      <a16:creationId xmlns:a16="http://schemas.microsoft.com/office/drawing/2014/main" id="{29B97CCD-BF07-44FE-A0A8-9461716607B9}"/>
                    </a:ext>
                  </a:extLst>
                </p:cNvPr>
                <p:cNvSpPr/>
                <p:nvPr/>
              </p:nvSpPr>
              <p:spPr>
                <a:xfrm>
                  <a:off x="4719311" y="3471314"/>
                  <a:ext cx="31499" cy="27001"/>
                </a:xfrm>
                <a:custGeom>
                  <a:avLst/>
                  <a:gdLst/>
                  <a:ahLst/>
                  <a:cxnLst/>
                  <a:rect l="l" t="t" r="r" b="b"/>
                  <a:pathLst>
                    <a:path w="4005" h="3433" extrusionOk="0">
                      <a:moveTo>
                        <a:pt x="2285" y="1"/>
                      </a:moveTo>
                      <a:cubicBezTo>
                        <a:pt x="1865" y="1"/>
                        <a:pt x="1437" y="157"/>
                        <a:pt x="1089" y="505"/>
                      </a:cubicBezTo>
                      <a:cubicBezTo>
                        <a:pt x="0" y="1581"/>
                        <a:pt x="774" y="3432"/>
                        <a:pt x="2299" y="3432"/>
                      </a:cubicBezTo>
                      <a:cubicBezTo>
                        <a:pt x="3242" y="3432"/>
                        <a:pt x="4004" y="2658"/>
                        <a:pt x="4004" y="1715"/>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1" name="Google Shape;5455;p74">
                  <a:extLst>
                    <a:ext uri="{FF2B5EF4-FFF2-40B4-BE49-F238E27FC236}">
                      <a16:creationId xmlns:a16="http://schemas.microsoft.com/office/drawing/2014/main" id="{DB2AD1E8-35A9-40F6-BEFA-221815ABD14F}"/>
                    </a:ext>
                  </a:extLst>
                </p:cNvPr>
                <p:cNvSpPr/>
                <p:nvPr/>
              </p:nvSpPr>
              <p:spPr>
                <a:xfrm>
                  <a:off x="4732249" y="3480988"/>
                  <a:ext cx="8856" cy="760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20" name="Google Shape;5456;p74">
                <a:extLst>
                  <a:ext uri="{FF2B5EF4-FFF2-40B4-BE49-F238E27FC236}">
                    <a16:creationId xmlns:a16="http://schemas.microsoft.com/office/drawing/2014/main" id="{33640601-B21D-47D3-8DA4-575C04E348F3}"/>
                  </a:ext>
                </a:extLst>
              </p:cNvPr>
              <p:cNvGrpSpPr/>
              <p:nvPr/>
            </p:nvGrpSpPr>
            <p:grpSpPr>
              <a:xfrm>
                <a:off x="4719311" y="3434404"/>
                <a:ext cx="31499" cy="26898"/>
                <a:chOff x="4719311" y="3434404"/>
                <a:chExt cx="31499" cy="26898"/>
              </a:xfrm>
            </p:grpSpPr>
            <p:sp>
              <p:nvSpPr>
                <p:cNvPr id="368" name="Google Shape;5457;p74">
                  <a:extLst>
                    <a:ext uri="{FF2B5EF4-FFF2-40B4-BE49-F238E27FC236}">
                      <a16:creationId xmlns:a16="http://schemas.microsoft.com/office/drawing/2014/main" id="{21E7C54B-C52D-4F25-BCD2-74A9C46C7AD3}"/>
                    </a:ext>
                  </a:extLst>
                </p:cNvPr>
                <p:cNvSpPr/>
                <p:nvPr/>
              </p:nvSpPr>
              <p:spPr>
                <a:xfrm>
                  <a:off x="4719311" y="3434404"/>
                  <a:ext cx="31499" cy="26898"/>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9" name="Google Shape;5458;p74">
                  <a:extLst>
                    <a:ext uri="{FF2B5EF4-FFF2-40B4-BE49-F238E27FC236}">
                      <a16:creationId xmlns:a16="http://schemas.microsoft.com/office/drawing/2014/main" id="{B7D359CF-67B4-4657-9ED3-376C40FD311C}"/>
                    </a:ext>
                  </a:extLst>
                </p:cNvPr>
                <p:cNvSpPr/>
                <p:nvPr/>
              </p:nvSpPr>
              <p:spPr>
                <a:xfrm>
                  <a:off x="4732249" y="3444078"/>
                  <a:ext cx="8856" cy="7582"/>
                </a:xfrm>
                <a:custGeom>
                  <a:avLst/>
                  <a:gdLst/>
                  <a:ahLst/>
                  <a:cxnLst/>
                  <a:rect l="l" t="t" r="r" b="b"/>
                  <a:pathLst>
                    <a:path w="1126" h="964" extrusionOk="0">
                      <a:moveTo>
                        <a:pt x="642" y="0"/>
                      </a:moveTo>
                      <a:cubicBezTo>
                        <a:pt x="218" y="0"/>
                        <a:pt x="0" y="520"/>
                        <a:pt x="303" y="823"/>
                      </a:cubicBezTo>
                      <a:cubicBezTo>
                        <a:pt x="400" y="920"/>
                        <a:pt x="520" y="964"/>
                        <a:pt x="638" y="964"/>
                      </a:cubicBezTo>
                      <a:cubicBezTo>
                        <a:pt x="886" y="964"/>
                        <a:pt x="1125" y="771"/>
                        <a:pt x="1125" y="484"/>
                      </a:cubicBezTo>
                      <a:cubicBezTo>
                        <a:pt x="1125" y="218"/>
                        <a:pt x="920" y="0"/>
                        <a:pt x="642"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21" name="Google Shape;5459;p74">
                <a:extLst>
                  <a:ext uri="{FF2B5EF4-FFF2-40B4-BE49-F238E27FC236}">
                    <a16:creationId xmlns:a16="http://schemas.microsoft.com/office/drawing/2014/main" id="{9F30B1F6-63D8-4C08-B3DC-A4E38410EF27}"/>
                  </a:ext>
                </a:extLst>
              </p:cNvPr>
              <p:cNvGrpSpPr/>
              <p:nvPr/>
            </p:nvGrpSpPr>
            <p:grpSpPr>
              <a:xfrm>
                <a:off x="4768876" y="3401772"/>
                <a:ext cx="31499" cy="26898"/>
                <a:chOff x="4768876" y="3401772"/>
                <a:chExt cx="31499" cy="26898"/>
              </a:xfrm>
            </p:grpSpPr>
            <p:sp>
              <p:nvSpPr>
                <p:cNvPr id="366" name="Google Shape;5460;p74">
                  <a:extLst>
                    <a:ext uri="{FF2B5EF4-FFF2-40B4-BE49-F238E27FC236}">
                      <a16:creationId xmlns:a16="http://schemas.microsoft.com/office/drawing/2014/main" id="{7D6CCA04-ED38-49B1-94C6-D6C6A6E62D22}"/>
                    </a:ext>
                  </a:extLst>
                </p:cNvPr>
                <p:cNvSpPr/>
                <p:nvPr/>
              </p:nvSpPr>
              <p:spPr>
                <a:xfrm>
                  <a:off x="4768876" y="3401772"/>
                  <a:ext cx="31499" cy="26898"/>
                </a:xfrm>
                <a:custGeom>
                  <a:avLst/>
                  <a:gdLst/>
                  <a:ahLst/>
                  <a:cxnLst/>
                  <a:rect l="l" t="t" r="r" b="b"/>
                  <a:pathLst>
                    <a:path w="4005" h="3420" extrusionOk="0">
                      <a:moveTo>
                        <a:pt x="2276" y="0"/>
                      </a:moveTo>
                      <a:cubicBezTo>
                        <a:pt x="1855" y="0"/>
                        <a:pt x="1425" y="156"/>
                        <a:pt x="1077" y="504"/>
                      </a:cubicBezTo>
                      <a:cubicBezTo>
                        <a:pt x="1" y="1581"/>
                        <a:pt x="763" y="3419"/>
                        <a:pt x="2287" y="3419"/>
                      </a:cubicBezTo>
                      <a:cubicBezTo>
                        <a:pt x="3231" y="3419"/>
                        <a:pt x="4005" y="2657"/>
                        <a:pt x="4005" y="1714"/>
                      </a:cubicBezTo>
                      <a:cubicBezTo>
                        <a:pt x="4005" y="683"/>
                        <a:pt x="3157" y="0"/>
                        <a:pt x="2276"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7" name="Google Shape;5461;p74">
                  <a:extLst>
                    <a:ext uri="{FF2B5EF4-FFF2-40B4-BE49-F238E27FC236}">
                      <a16:creationId xmlns:a16="http://schemas.microsoft.com/office/drawing/2014/main" id="{EE2AD11E-E734-4C36-A8A8-149AE02FDD83}"/>
                    </a:ext>
                  </a:extLst>
                </p:cNvPr>
                <p:cNvSpPr/>
                <p:nvPr/>
              </p:nvSpPr>
              <p:spPr>
                <a:xfrm>
                  <a:off x="4783057" y="3411438"/>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22" name="Google Shape;5462;p74">
                <a:extLst>
                  <a:ext uri="{FF2B5EF4-FFF2-40B4-BE49-F238E27FC236}">
                    <a16:creationId xmlns:a16="http://schemas.microsoft.com/office/drawing/2014/main" id="{3D05A38A-E11F-423A-8BEE-A88201BC0CE7}"/>
                  </a:ext>
                </a:extLst>
              </p:cNvPr>
              <p:cNvGrpSpPr/>
              <p:nvPr/>
            </p:nvGrpSpPr>
            <p:grpSpPr>
              <a:xfrm>
                <a:off x="4762214" y="3471377"/>
                <a:ext cx="26938" cy="26938"/>
                <a:chOff x="4762214" y="3471377"/>
                <a:chExt cx="26938" cy="26938"/>
              </a:xfrm>
            </p:grpSpPr>
            <p:sp>
              <p:nvSpPr>
                <p:cNvPr id="364" name="Google Shape;5463;p74">
                  <a:extLst>
                    <a:ext uri="{FF2B5EF4-FFF2-40B4-BE49-F238E27FC236}">
                      <a16:creationId xmlns:a16="http://schemas.microsoft.com/office/drawing/2014/main" id="{7FFD35BB-2991-4D5F-89B8-F4B00CE8D21B}"/>
                    </a:ext>
                  </a:extLst>
                </p:cNvPr>
                <p:cNvSpPr/>
                <p:nvPr/>
              </p:nvSpPr>
              <p:spPr>
                <a:xfrm>
                  <a:off x="4762214" y="3471377"/>
                  <a:ext cx="26938" cy="26938"/>
                </a:xfrm>
                <a:custGeom>
                  <a:avLst/>
                  <a:gdLst/>
                  <a:ahLst/>
                  <a:cxnLst/>
                  <a:rect l="l" t="t" r="r" b="b"/>
                  <a:pathLst>
                    <a:path w="3425" h="3425" extrusionOk="0">
                      <a:moveTo>
                        <a:pt x="1707" y="1"/>
                      </a:moveTo>
                      <a:cubicBezTo>
                        <a:pt x="763" y="1"/>
                        <a:pt x="1" y="763"/>
                        <a:pt x="1" y="1707"/>
                      </a:cubicBezTo>
                      <a:cubicBezTo>
                        <a:pt x="1" y="2650"/>
                        <a:pt x="763" y="3424"/>
                        <a:pt x="1707" y="3424"/>
                      </a:cubicBezTo>
                      <a:cubicBezTo>
                        <a:pt x="2662" y="3424"/>
                        <a:pt x="3424" y="2650"/>
                        <a:pt x="3424" y="1707"/>
                      </a:cubicBezTo>
                      <a:cubicBezTo>
                        <a:pt x="3424" y="763"/>
                        <a:pt x="2662" y="1"/>
                        <a:pt x="1707"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5" name="Google Shape;5464;p74">
                  <a:extLst>
                    <a:ext uri="{FF2B5EF4-FFF2-40B4-BE49-F238E27FC236}">
                      <a16:creationId xmlns:a16="http://schemas.microsoft.com/office/drawing/2014/main" id="{7F56EF08-BB7B-421C-83EC-CCC725B6F028}"/>
                    </a:ext>
                  </a:extLst>
                </p:cNvPr>
                <p:cNvSpPr/>
                <p:nvPr/>
              </p:nvSpPr>
              <p:spPr>
                <a:xfrm>
                  <a:off x="4770591" y="3480988"/>
                  <a:ext cx="8856" cy="760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23" name="Google Shape;5465;p74">
                <a:extLst>
                  <a:ext uri="{FF2B5EF4-FFF2-40B4-BE49-F238E27FC236}">
                    <a16:creationId xmlns:a16="http://schemas.microsoft.com/office/drawing/2014/main" id="{48D11FAE-11CD-4870-9283-FCB159A3014F}"/>
                  </a:ext>
                </a:extLst>
              </p:cNvPr>
              <p:cNvGrpSpPr/>
              <p:nvPr/>
            </p:nvGrpSpPr>
            <p:grpSpPr>
              <a:xfrm>
                <a:off x="4790473" y="3344782"/>
                <a:ext cx="31405" cy="26898"/>
                <a:chOff x="4790473" y="3344782"/>
                <a:chExt cx="31405" cy="26898"/>
              </a:xfrm>
            </p:grpSpPr>
            <p:sp>
              <p:nvSpPr>
                <p:cNvPr id="362" name="Google Shape;5466;p74">
                  <a:extLst>
                    <a:ext uri="{FF2B5EF4-FFF2-40B4-BE49-F238E27FC236}">
                      <a16:creationId xmlns:a16="http://schemas.microsoft.com/office/drawing/2014/main" id="{90BF8A9D-636A-4DAF-A55E-124D14FB6447}"/>
                    </a:ext>
                  </a:extLst>
                </p:cNvPr>
                <p:cNvSpPr/>
                <p:nvPr/>
              </p:nvSpPr>
              <p:spPr>
                <a:xfrm>
                  <a:off x="4790473" y="3344782"/>
                  <a:ext cx="31405" cy="26898"/>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0" y="3420"/>
                        <a:pt x="3993" y="2657"/>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3" name="Google Shape;5467;p74">
                  <a:extLst>
                    <a:ext uri="{FF2B5EF4-FFF2-40B4-BE49-F238E27FC236}">
                      <a16:creationId xmlns:a16="http://schemas.microsoft.com/office/drawing/2014/main" id="{277A1E91-412B-431F-80D4-5D143058C27F}"/>
                    </a:ext>
                  </a:extLst>
                </p:cNvPr>
                <p:cNvSpPr/>
                <p:nvPr/>
              </p:nvSpPr>
              <p:spPr>
                <a:xfrm>
                  <a:off x="4804654" y="3354456"/>
                  <a:ext cx="7613" cy="7613"/>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24" name="Google Shape;5468;p74">
                <a:extLst>
                  <a:ext uri="{FF2B5EF4-FFF2-40B4-BE49-F238E27FC236}">
                    <a16:creationId xmlns:a16="http://schemas.microsoft.com/office/drawing/2014/main" id="{10099162-5E01-4F21-BFE5-FF72F522A5AE}"/>
                  </a:ext>
                </a:extLst>
              </p:cNvPr>
              <p:cNvGrpSpPr/>
              <p:nvPr/>
            </p:nvGrpSpPr>
            <p:grpSpPr>
              <a:xfrm>
                <a:off x="4823774" y="3950733"/>
                <a:ext cx="37398" cy="32034"/>
                <a:chOff x="4823774" y="3950733"/>
                <a:chExt cx="37398" cy="32034"/>
              </a:xfrm>
            </p:grpSpPr>
            <p:sp>
              <p:nvSpPr>
                <p:cNvPr id="360" name="Google Shape;5469;p74">
                  <a:extLst>
                    <a:ext uri="{FF2B5EF4-FFF2-40B4-BE49-F238E27FC236}">
                      <a16:creationId xmlns:a16="http://schemas.microsoft.com/office/drawing/2014/main" id="{57DD6241-4426-45A9-A0F2-8784FA7D0A96}"/>
                    </a:ext>
                  </a:extLst>
                </p:cNvPr>
                <p:cNvSpPr/>
                <p:nvPr/>
              </p:nvSpPr>
              <p:spPr>
                <a:xfrm>
                  <a:off x="4823774" y="3950733"/>
                  <a:ext cx="37398" cy="32034"/>
                </a:xfrm>
                <a:custGeom>
                  <a:avLst/>
                  <a:gdLst/>
                  <a:ahLst/>
                  <a:cxnLst/>
                  <a:rect l="l" t="t" r="r" b="b"/>
                  <a:pathLst>
                    <a:path w="4755" h="4073" extrusionOk="0">
                      <a:moveTo>
                        <a:pt x="2707" y="1"/>
                      </a:moveTo>
                      <a:cubicBezTo>
                        <a:pt x="2207" y="1"/>
                        <a:pt x="1698" y="186"/>
                        <a:pt x="1283" y="601"/>
                      </a:cubicBezTo>
                      <a:cubicBezTo>
                        <a:pt x="1" y="1883"/>
                        <a:pt x="908" y="4073"/>
                        <a:pt x="2722" y="4073"/>
                      </a:cubicBezTo>
                      <a:cubicBezTo>
                        <a:pt x="3835" y="4073"/>
                        <a:pt x="4755" y="3166"/>
                        <a:pt x="4755" y="2041"/>
                      </a:cubicBezTo>
                      <a:cubicBezTo>
                        <a:pt x="4755" y="813"/>
                        <a:pt x="3752" y="1"/>
                        <a:pt x="2707"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1" name="Google Shape;5470;p74">
                  <a:extLst>
                    <a:ext uri="{FF2B5EF4-FFF2-40B4-BE49-F238E27FC236}">
                      <a16:creationId xmlns:a16="http://schemas.microsoft.com/office/drawing/2014/main" id="{72841396-2EB9-4DCC-A0CF-B419B978C238}"/>
                    </a:ext>
                  </a:extLst>
                </p:cNvPr>
                <p:cNvSpPr/>
                <p:nvPr/>
              </p:nvSpPr>
              <p:spPr>
                <a:xfrm>
                  <a:off x="4836617" y="3960407"/>
                  <a:ext cx="14849" cy="12718"/>
                </a:xfrm>
                <a:custGeom>
                  <a:avLst/>
                  <a:gdLst/>
                  <a:ahLst/>
                  <a:cxnLst/>
                  <a:rect l="l" t="t" r="r" b="b"/>
                  <a:pathLst>
                    <a:path w="1888" h="1617" extrusionOk="0">
                      <a:moveTo>
                        <a:pt x="1089" y="0"/>
                      </a:moveTo>
                      <a:cubicBezTo>
                        <a:pt x="363" y="0"/>
                        <a:pt x="1" y="871"/>
                        <a:pt x="509" y="1379"/>
                      </a:cubicBezTo>
                      <a:cubicBezTo>
                        <a:pt x="673" y="1543"/>
                        <a:pt x="874" y="1616"/>
                        <a:pt x="1073" y="1616"/>
                      </a:cubicBezTo>
                      <a:cubicBezTo>
                        <a:pt x="1488" y="1616"/>
                        <a:pt x="1888" y="1294"/>
                        <a:pt x="1888" y="811"/>
                      </a:cubicBezTo>
                      <a:cubicBezTo>
                        <a:pt x="1888" y="363"/>
                        <a:pt x="1537" y="0"/>
                        <a:pt x="1089"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25" name="Google Shape;5471;p74">
                <a:extLst>
                  <a:ext uri="{FF2B5EF4-FFF2-40B4-BE49-F238E27FC236}">
                    <a16:creationId xmlns:a16="http://schemas.microsoft.com/office/drawing/2014/main" id="{65C690F6-D0DC-4930-A515-24A557599BD9}"/>
                  </a:ext>
                </a:extLst>
              </p:cNvPr>
              <p:cNvGrpSpPr/>
              <p:nvPr/>
            </p:nvGrpSpPr>
            <p:grpSpPr>
              <a:xfrm>
                <a:off x="4823396" y="4110566"/>
                <a:ext cx="31405" cy="26906"/>
                <a:chOff x="4823396" y="4110566"/>
                <a:chExt cx="31405" cy="26906"/>
              </a:xfrm>
            </p:grpSpPr>
            <p:sp>
              <p:nvSpPr>
                <p:cNvPr id="358" name="Google Shape;5472;p74">
                  <a:extLst>
                    <a:ext uri="{FF2B5EF4-FFF2-40B4-BE49-F238E27FC236}">
                      <a16:creationId xmlns:a16="http://schemas.microsoft.com/office/drawing/2014/main" id="{DB17A419-D398-421E-9F66-28993F91C879}"/>
                    </a:ext>
                  </a:extLst>
                </p:cNvPr>
                <p:cNvSpPr/>
                <p:nvPr/>
              </p:nvSpPr>
              <p:spPr>
                <a:xfrm>
                  <a:off x="4823396" y="4110566"/>
                  <a:ext cx="31405" cy="26906"/>
                </a:xfrm>
                <a:custGeom>
                  <a:avLst/>
                  <a:gdLst/>
                  <a:ahLst/>
                  <a:cxnLst/>
                  <a:rect l="l" t="t" r="r" b="b"/>
                  <a:pathLst>
                    <a:path w="3993" h="3421" extrusionOk="0">
                      <a:moveTo>
                        <a:pt x="2272" y="1"/>
                      </a:moveTo>
                      <a:cubicBezTo>
                        <a:pt x="1853" y="1"/>
                        <a:pt x="1425" y="157"/>
                        <a:pt x="1077" y="505"/>
                      </a:cubicBezTo>
                      <a:cubicBezTo>
                        <a:pt x="0" y="1582"/>
                        <a:pt x="762" y="3420"/>
                        <a:pt x="2286" y="3420"/>
                      </a:cubicBezTo>
                      <a:cubicBezTo>
                        <a:pt x="3230" y="3420"/>
                        <a:pt x="3992" y="2658"/>
                        <a:pt x="3992" y="1715"/>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9" name="Google Shape;5473;p74">
                  <a:extLst>
                    <a:ext uri="{FF2B5EF4-FFF2-40B4-BE49-F238E27FC236}">
                      <a16:creationId xmlns:a16="http://schemas.microsoft.com/office/drawing/2014/main" id="{1C8A6919-2600-49C6-B60D-DE2D2E511230}"/>
                    </a:ext>
                  </a:extLst>
                </p:cNvPr>
                <p:cNvSpPr/>
                <p:nvPr/>
              </p:nvSpPr>
              <p:spPr>
                <a:xfrm>
                  <a:off x="4836240" y="4120145"/>
                  <a:ext cx="8950" cy="7684"/>
                </a:xfrm>
                <a:custGeom>
                  <a:avLst/>
                  <a:gdLst/>
                  <a:ahLst/>
                  <a:cxnLst/>
                  <a:rect l="l" t="t" r="r" b="b"/>
                  <a:pathLst>
                    <a:path w="1138" h="977" extrusionOk="0">
                      <a:moveTo>
                        <a:pt x="653" y="1"/>
                      </a:moveTo>
                      <a:cubicBezTo>
                        <a:pt x="218" y="1"/>
                        <a:pt x="0" y="533"/>
                        <a:pt x="303" y="835"/>
                      </a:cubicBezTo>
                      <a:cubicBezTo>
                        <a:pt x="404" y="933"/>
                        <a:pt x="527" y="976"/>
                        <a:pt x="646" y="976"/>
                      </a:cubicBezTo>
                      <a:cubicBezTo>
                        <a:pt x="898" y="976"/>
                        <a:pt x="1137" y="784"/>
                        <a:pt x="1137" y="497"/>
                      </a:cubicBezTo>
                      <a:cubicBezTo>
                        <a:pt x="1137" y="218"/>
                        <a:pt x="920" y="1"/>
                        <a:pt x="65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26" name="Google Shape;5474;p74">
                <a:extLst>
                  <a:ext uri="{FF2B5EF4-FFF2-40B4-BE49-F238E27FC236}">
                    <a16:creationId xmlns:a16="http://schemas.microsoft.com/office/drawing/2014/main" id="{0C40FF2F-3359-49E5-8DC8-96319FCA7E72}"/>
                  </a:ext>
                </a:extLst>
              </p:cNvPr>
              <p:cNvGrpSpPr/>
              <p:nvPr/>
            </p:nvGrpSpPr>
            <p:grpSpPr>
              <a:xfrm>
                <a:off x="4838332" y="3821150"/>
                <a:ext cx="31499" cy="26898"/>
                <a:chOff x="4838332" y="3821150"/>
                <a:chExt cx="31499" cy="26898"/>
              </a:xfrm>
            </p:grpSpPr>
            <p:sp>
              <p:nvSpPr>
                <p:cNvPr id="356" name="Google Shape;5475;p74">
                  <a:extLst>
                    <a:ext uri="{FF2B5EF4-FFF2-40B4-BE49-F238E27FC236}">
                      <a16:creationId xmlns:a16="http://schemas.microsoft.com/office/drawing/2014/main" id="{CA884F6C-242E-4753-A1F3-EE9C44920D38}"/>
                    </a:ext>
                  </a:extLst>
                </p:cNvPr>
                <p:cNvSpPr/>
                <p:nvPr/>
              </p:nvSpPr>
              <p:spPr>
                <a:xfrm>
                  <a:off x="4838332" y="3821150"/>
                  <a:ext cx="31499" cy="26898"/>
                </a:xfrm>
                <a:custGeom>
                  <a:avLst/>
                  <a:gdLst/>
                  <a:ahLst/>
                  <a:cxnLst/>
                  <a:rect l="l" t="t" r="r" b="b"/>
                  <a:pathLst>
                    <a:path w="4005" h="3420" extrusionOk="0">
                      <a:moveTo>
                        <a:pt x="2285" y="1"/>
                      </a:moveTo>
                      <a:cubicBezTo>
                        <a:pt x="1865" y="1"/>
                        <a:pt x="1437" y="156"/>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7" name="Google Shape;5476;p74">
                  <a:extLst>
                    <a:ext uri="{FF2B5EF4-FFF2-40B4-BE49-F238E27FC236}">
                      <a16:creationId xmlns:a16="http://schemas.microsoft.com/office/drawing/2014/main" id="{2D6E258B-DB57-4B89-A5EA-85372D925747}"/>
                    </a:ext>
                  </a:extLst>
                </p:cNvPr>
                <p:cNvSpPr/>
                <p:nvPr/>
              </p:nvSpPr>
              <p:spPr>
                <a:xfrm>
                  <a:off x="4851270" y="3830824"/>
                  <a:ext cx="8950" cy="7582"/>
                </a:xfrm>
                <a:custGeom>
                  <a:avLst/>
                  <a:gdLst/>
                  <a:ahLst/>
                  <a:cxnLst/>
                  <a:rect l="l" t="t" r="r" b="b"/>
                  <a:pathLst>
                    <a:path w="1138" h="964" extrusionOk="0">
                      <a:moveTo>
                        <a:pt x="654" y="0"/>
                      </a:moveTo>
                      <a:cubicBezTo>
                        <a:pt x="218" y="0"/>
                        <a:pt x="0" y="521"/>
                        <a:pt x="303" y="823"/>
                      </a:cubicBezTo>
                      <a:cubicBezTo>
                        <a:pt x="404" y="920"/>
                        <a:pt x="526" y="964"/>
                        <a:pt x="644" y="964"/>
                      </a:cubicBezTo>
                      <a:cubicBezTo>
                        <a:pt x="893" y="964"/>
                        <a:pt x="1129" y="771"/>
                        <a:pt x="1138" y="484"/>
                      </a:cubicBezTo>
                      <a:cubicBezTo>
                        <a:pt x="1125"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27" name="Google Shape;5477;p74">
                <a:extLst>
                  <a:ext uri="{FF2B5EF4-FFF2-40B4-BE49-F238E27FC236}">
                    <a16:creationId xmlns:a16="http://schemas.microsoft.com/office/drawing/2014/main" id="{D8CD3BC9-424F-4821-BA69-737B5004E03A}"/>
                  </a:ext>
                </a:extLst>
              </p:cNvPr>
              <p:cNvGrpSpPr/>
              <p:nvPr/>
            </p:nvGrpSpPr>
            <p:grpSpPr>
              <a:xfrm>
                <a:off x="4661275" y="3815007"/>
                <a:ext cx="36824" cy="31523"/>
                <a:chOff x="4661275" y="3815007"/>
                <a:chExt cx="36824" cy="31523"/>
              </a:xfrm>
            </p:grpSpPr>
            <p:sp>
              <p:nvSpPr>
                <p:cNvPr id="354" name="Google Shape;5478;p74">
                  <a:extLst>
                    <a:ext uri="{FF2B5EF4-FFF2-40B4-BE49-F238E27FC236}">
                      <a16:creationId xmlns:a16="http://schemas.microsoft.com/office/drawing/2014/main" id="{5C66E469-FB26-4677-8DB2-C34442701593}"/>
                    </a:ext>
                  </a:extLst>
                </p:cNvPr>
                <p:cNvSpPr/>
                <p:nvPr/>
              </p:nvSpPr>
              <p:spPr>
                <a:xfrm>
                  <a:off x="4661275" y="3815007"/>
                  <a:ext cx="36824" cy="31523"/>
                </a:xfrm>
                <a:custGeom>
                  <a:avLst/>
                  <a:gdLst/>
                  <a:ahLst/>
                  <a:cxnLst/>
                  <a:rect l="l" t="t" r="r" b="b"/>
                  <a:pathLst>
                    <a:path w="4682" h="4008" extrusionOk="0">
                      <a:moveTo>
                        <a:pt x="2663" y="0"/>
                      </a:moveTo>
                      <a:cubicBezTo>
                        <a:pt x="2169" y="0"/>
                        <a:pt x="1666" y="184"/>
                        <a:pt x="1258" y="596"/>
                      </a:cubicBezTo>
                      <a:cubicBezTo>
                        <a:pt x="0" y="1854"/>
                        <a:pt x="895" y="4007"/>
                        <a:pt x="2674" y="4007"/>
                      </a:cubicBezTo>
                      <a:cubicBezTo>
                        <a:pt x="3774" y="4007"/>
                        <a:pt x="4682" y="3112"/>
                        <a:pt x="4682" y="2011"/>
                      </a:cubicBezTo>
                      <a:cubicBezTo>
                        <a:pt x="4682" y="801"/>
                        <a:pt x="3692" y="0"/>
                        <a:pt x="2663"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5" name="Google Shape;5479;p74">
                  <a:extLst>
                    <a:ext uri="{FF2B5EF4-FFF2-40B4-BE49-F238E27FC236}">
                      <a16:creationId xmlns:a16="http://schemas.microsoft.com/office/drawing/2014/main" id="{197B66AF-03FF-4CEE-A938-AF626E50624A}"/>
                    </a:ext>
                  </a:extLst>
                </p:cNvPr>
                <p:cNvSpPr/>
                <p:nvPr/>
              </p:nvSpPr>
              <p:spPr>
                <a:xfrm>
                  <a:off x="4676211" y="3824736"/>
                  <a:ext cx="12183" cy="12183"/>
                </a:xfrm>
                <a:custGeom>
                  <a:avLst/>
                  <a:gdLst/>
                  <a:ahLst/>
                  <a:cxnLst/>
                  <a:rect l="l" t="t" r="r" b="b"/>
                  <a:pathLst>
                    <a:path w="1549" h="1549" extrusionOk="0">
                      <a:moveTo>
                        <a:pt x="775" y="0"/>
                      </a:moveTo>
                      <a:cubicBezTo>
                        <a:pt x="351" y="0"/>
                        <a:pt x="0" y="339"/>
                        <a:pt x="0" y="774"/>
                      </a:cubicBezTo>
                      <a:cubicBezTo>
                        <a:pt x="0" y="1198"/>
                        <a:pt x="351" y="1549"/>
                        <a:pt x="775" y="1549"/>
                      </a:cubicBezTo>
                      <a:cubicBezTo>
                        <a:pt x="1210" y="1549"/>
                        <a:pt x="1549" y="1198"/>
                        <a:pt x="1549" y="774"/>
                      </a:cubicBezTo>
                      <a:cubicBezTo>
                        <a:pt x="1549" y="339"/>
                        <a:pt x="1210" y="0"/>
                        <a:pt x="77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28" name="Google Shape;5480;p74">
                <a:extLst>
                  <a:ext uri="{FF2B5EF4-FFF2-40B4-BE49-F238E27FC236}">
                    <a16:creationId xmlns:a16="http://schemas.microsoft.com/office/drawing/2014/main" id="{AD4E7D49-167F-4BBD-A57E-B731E249F9B0}"/>
                  </a:ext>
                </a:extLst>
              </p:cNvPr>
              <p:cNvGrpSpPr/>
              <p:nvPr/>
            </p:nvGrpSpPr>
            <p:grpSpPr>
              <a:xfrm>
                <a:off x="4558998" y="3851037"/>
                <a:ext cx="33591" cy="28699"/>
                <a:chOff x="4558998" y="3851037"/>
                <a:chExt cx="33591" cy="28699"/>
              </a:xfrm>
            </p:grpSpPr>
            <p:sp>
              <p:nvSpPr>
                <p:cNvPr id="352" name="Google Shape;5481;p74">
                  <a:extLst>
                    <a:ext uri="{FF2B5EF4-FFF2-40B4-BE49-F238E27FC236}">
                      <a16:creationId xmlns:a16="http://schemas.microsoft.com/office/drawing/2014/main" id="{31B26E0F-B7E3-402C-8903-DF18F78DA450}"/>
                    </a:ext>
                  </a:extLst>
                </p:cNvPr>
                <p:cNvSpPr/>
                <p:nvPr/>
              </p:nvSpPr>
              <p:spPr>
                <a:xfrm>
                  <a:off x="4558998" y="3851037"/>
                  <a:ext cx="33591" cy="28699"/>
                </a:xfrm>
                <a:custGeom>
                  <a:avLst/>
                  <a:gdLst/>
                  <a:ahLst/>
                  <a:cxnLst/>
                  <a:rect l="l" t="t" r="r" b="b"/>
                  <a:pathLst>
                    <a:path w="4271" h="3649" extrusionOk="0">
                      <a:moveTo>
                        <a:pt x="2430" y="0"/>
                      </a:moveTo>
                      <a:cubicBezTo>
                        <a:pt x="1980" y="0"/>
                        <a:pt x="1522" y="167"/>
                        <a:pt x="1149" y="539"/>
                      </a:cubicBezTo>
                      <a:cubicBezTo>
                        <a:pt x="0" y="1688"/>
                        <a:pt x="823" y="3648"/>
                        <a:pt x="2444" y="3648"/>
                      </a:cubicBezTo>
                      <a:cubicBezTo>
                        <a:pt x="3448" y="3648"/>
                        <a:pt x="4270" y="2838"/>
                        <a:pt x="4270" y="1822"/>
                      </a:cubicBezTo>
                      <a:cubicBezTo>
                        <a:pt x="4270" y="726"/>
                        <a:pt x="3369" y="0"/>
                        <a:pt x="2430"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3" name="Google Shape;5482;p74">
                  <a:extLst>
                    <a:ext uri="{FF2B5EF4-FFF2-40B4-BE49-F238E27FC236}">
                      <a16:creationId xmlns:a16="http://schemas.microsoft.com/office/drawing/2014/main" id="{65A6C120-B3DD-4BC6-B081-1BF5946ED467}"/>
                    </a:ext>
                  </a:extLst>
                </p:cNvPr>
                <p:cNvSpPr/>
                <p:nvPr/>
              </p:nvSpPr>
              <p:spPr>
                <a:xfrm>
                  <a:off x="4573557" y="3860695"/>
                  <a:ext cx="9328" cy="9430"/>
                </a:xfrm>
                <a:custGeom>
                  <a:avLst/>
                  <a:gdLst/>
                  <a:ahLst/>
                  <a:cxnLst/>
                  <a:rect l="l" t="t" r="r" b="b"/>
                  <a:pathLst>
                    <a:path w="1186" h="1199" extrusionOk="0">
                      <a:moveTo>
                        <a:pt x="593" y="1"/>
                      </a:moveTo>
                      <a:cubicBezTo>
                        <a:pt x="266" y="1"/>
                        <a:pt x="0" y="267"/>
                        <a:pt x="0" y="594"/>
                      </a:cubicBezTo>
                      <a:cubicBezTo>
                        <a:pt x="0" y="932"/>
                        <a:pt x="266" y="1198"/>
                        <a:pt x="593" y="1198"/>
                      </a:cubicBezTo>
                      <a:cubicBezTo>
                        <a:pt x="919" y="1198"/>
                        <a:pt x="1185" y="932"/>
                        <a:pt x="1185" y="594"/>
                      </a:cubicBezTo>
                      <a:cubicBezTo>
                        <a:pt x="1185" y="267"/>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29" name="Google Shape;5483;p74">
                <a:extLst>
                  <a:ext uri="{FF2B5EF4-FFF2-40B4-BE49-F238E27FC236}">
                    <a16:creationId xmlns:a16="http://schemas.microsoft.com/office/drawing/2014/main" id="{5996F111-05E5-4E2C-BB36-DC68133E3219}"/>
                  </a:ext>
                </a:extLst>
              </p:cNvPr>
              <p:cNvGrpSpPr/>
              <p:nvPr/>
            </p:nvGrpSpPr>
            <p:grpSpPr>
              <a:xfrm>
                <a:off x="4696762" y="3638587"/>
                <a:ext cx="33591" cy="28794"/>
                <a:chOff x="4696762" y="3638587"/>
                <a:chExt cx="33591" cy="28794"/>
              </a:xfrm>
            </p:grpSpPr>
            <p:sp>
              <p:nvSpPr>
                <p:cNvPr id="350" name="Google Shape;5484;p74">
                  <a:extLst>
                    <a:ext uri="{FF2B5EF4-FFF2-40B4-BE49-F238E27FC236}">
                      <a16:creationId xmlns:a16="http://schemas.microsoft.com/office/drawing/2014/main" id="{A16001A3-C3DE-4B74-8ABF-EAACA3395B53}"/>
                    </a:ext>
                  </a:extLst>
                </p:cNvPr>
                <p:cNvSpPr/>
                <p:nvPr/>
              </p:nvSpPr>
              <p:spPr>
                <a:xfrm>
                  <a:off x="4696762" y="3638587"/>
                  <a:ext cx="33591" cy="28794"/>
                </a:xfrm>
                <a:custGeom>
                  <a:avLst/>
                  <a:gdLst/>
                  <a:ahLst/>
                  <a:cxnLst/>
                  <a:rect l="l" t="t" r="r" b="b"/>
                  <a:pathLst>
                    <a:path w="4271" h="3661" extrusionOk="0">
                      <a:moveTo>
                        <a:pt x="2426" y="1"/>
                      </a:moveTo>
                      <a:cubicBezTo>
                        <a:pt x="1978" y="1"/>
                        <a:pt x="1521" y="167"/>
                        <a:pt x="1150" y="539"/>
                      </a:cubicBezTo>
                      <a:cubicBezTo>
                        <a:pt x="0" y="1688"/>
                        <a:pt x="823" y="3660"/>
                        <a:pt x="2444" y="3660"/>
                      </a:cubicBezTo>
                      <a:cubicBezTo>
                        <a:pt x="3448" y="3648"/>
                        <a:pt x="4258" y="2838"/>
                        <a:pt x="4270" y="1834"/>
                      </a:cubicBezTo>
                      <a:cubicBezTo>
                        <a:pt x="4262" y="729"/>
                        <a:pt x="3363" y="1"/>
                        <a:pt x="2426"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1" name="Google Shape;5485;p74">
                  <a:extLst>
                    <a:ext uri="{FF2B5EF4-FFF2-40B4-BE49-F238E27FC236}">
                      <a16:creationId xmlns:a16="http://schemas.microsoft.com/office/drawing/2014/main" id="{4924B8A1-DD3D-4D0F-AF2F-0DBD7EA6BF97}"/>
                    </a:ext>
                  </a:extLst>
                </p:cNvPr>
                <p:cNvSpPr/>
                <p:nvPr/>
              </p:nvSpPr>
              <p:spPr>
                <a:xfrm>
                  <a:off x="4711320" y="3648245"/>
                  <a:ext cx="9328" cy="9430"/>
                </a:xfrm>
                <a:custGeom>
                  <a:avLst/>
                  <a:gdLst/>
                  <a:ahLst/>
                  <a:cxnLst/>
                  <a:rect l="l" t="t" r="r" b="b"/>
                  <a:pathLst>
                    <a:path w="1186" h="1199" extrusionOk="0">
                      <a:moveTo>
                        <a:pt x="593" y="1"/>
                      </a:moveTo>
                      <a:cubicBezTo>
                        <a:pt x="266" y="1"/>
                        <a:pt x="0" y="279"/>
                        <a:pt x="0" y="606"/>
                      </a:cubicBezTo>
                      <a:cubicBezTo>
                        <a:pt x="0" y="932"/>
                        <a:pt x="266" y="1198"/>
                        <a:pt x="593" y="1198"/>
                      </a:cubicBezTo>
                      <a:cubicBezTo>
                        <a:pt x="919" y="1198"/>
                        <a:pt x="1186" y="932"/>
                        <a:pt x="1186" y="606"/>
                      </a:cubicBezTo>
                      <a:cubicBezTo>
                        <a:pt x="1186" y="279"/>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30" name="Google Shape;5486;p74">
                <a:extLst>
                  <a:ext uri="{FF2B5EF4-FFF2-40B4-BE49-F238E27FC236}">
                    <a16:creationId xmlns:a16="http://schemas.microsoft.com/office/drawing/2014/main" id="{392484DD-C2D1-4626-8A8C-3270E37D1E0B}"/>
                  </a:ext>
                </a:extLst>
              </p:cNvPr>
              <p:cNvGrpSpPr/>
              <p:nvPr/>
            </p:nvGrpSpPr>
            <p:grpSpPr>
              <a:xfrm>
                <a:off x="4929479" y="3939140"/>
                <a:ext cx="33497" cy="28692"/>
                <a:chOff x="4929479" y="3939140"/>
                <a:chExt cx="33497" cy="28692"/>
              </a:xfrm>
            </p:grpSpPr>
            <p:sp>
              <p:nvSpPr>
                <p:cNvPr id="348" name="Google Shape;5487;p74">
                  <a:extLst>
                    <a:ext uri="{FF2B5EF4-FFF2-40B4-BE49-F238E27FC236}">
                      <a16:creationId xmlns:a16="http://schemas.microsoft.com/office/drawing/2014/main" id="{E53AF4E7-F5D4-479B-8E7F-798B2740DC22}"/>
                    </a:ext>
                  </a:extLst>
                </p:cNvPr>
                <p:cNvSpPr/>
                <p:nvPr/>
              </p:nvSpPr>
              <p:spPr>
                <a:xfrm>
                  <a:off x="4929479" y="3939140"/>
                  <a:ext cx="33497" cy="28692"/>
                </a:xfrm>
                <a:custGeom>
                  <a:avLst/>
                  <a:gdLst/>
                  <a:ahLst/>
                  <a:cxnLst/>
                  <a:rect l="l" t="t" r="r" b="b"/>
                  <a:pathLst>
                    <a:path w="4259" h="3648" extrusionOk="0">
                      <a:moveTo>
                        <a:pt x="2426" y="0"/>
                      </a:moveTo>
                      <a:cubicBezTo>
                        <a:pt x="1978" y="0"/>
                        <a:pt x="1521" y="167"/>
                        <a:pt x="1149" y="539"/>
                      </a:cubicBezTo>
                      <a:cubicBezTo>
                        <a:pt x="0" y="1688"/>
                        <a:pt x="811" y="3648"/>
                        <a:pt x="2431" y="3648"/>
                      </a:cubicBezTo>
                      <a:cubicBezTo>
                        <a:pt x="3448" y="3648"/>
                        <a:pt x="4258" y="2837"/>
                        <a:pt x="4258" y="1833"/>
                      </a:cubicBezTo>
                      <a:cubicBezTo>
                        <a:pt x="4258" y="729"/>
                        <a:pt x="3361" y="0"/>
                        <a:pt x="2426"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9" name="Google Shape;5488;p74">
                  <a:extLst>
                    <a:ext uri="{FF2B5EF4-FFF2-40B4-BE49-F238E27FC236}">
                      <a16:creationId xmlns:a16="http://schemas.microsoft.com/office/drawing/2014/main" id="{9EE437F7-7F28-4455-9E3B-0C1CAF7B9C4D}"/>
                    </a:ext>
                  </a:extLst>
                </p:cNvPr>
                <p:cNvSpPr/>
                <p:nvPr/>
              </p:nvSpPr>
              <p:spPr>
                <a:xfrm>
                  <a:off x="4943935" y="3948893"/>
                  <a:ext cx="9430" cy="9328"/>
                </a:xfrm>
                <a:custGeom>
                  <a:avLst/>
                  <a:gdLst/>
                  <a:ahLst/>
                  <a:cxnLst/>
                  <a:rect l="l" t="t" r="r" b="b"/>
                  <a:pathLst>
                    <a:path w="1199" h="1186" extrusionOk="0">
                      <a:moveTo>
                        <a:pt x="593" y="0"/>
                      </a:moveTo>
                      <a:cubicBezTo>
                        <a:pt x="267" y="0"/>
                        <a:pt x="1" y="267"/>
                        <a:pt x="1" y="593"/>
                      </a:cubicBezTo>
                      <a:cubicBezTo>
                        <a:pt x="1" y="920"/>
                        <a:pt x="267" y="1186"/>
                        <a:pt x="593" y="1186"/>
                      </a:cubicBezTo>
                      <a:cubicBezTo>
                        <a:pt x="932" y="1186"/>
                        <a:pt x="1198" y="920"/>
                        <a:pt x="1198" y="593"/>
                      </a:cubicBezTo>
                      <a:cubicBezTo>
                        <a:pt x="1198" y="267"/>
                        <a:pt x="932" y="0"/>
                        <a:pt x="593"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31" name="Google Shape;5489;p74">
                <a:extLst>
                  <a:ext uri="{FF2B5EF4-FFF2-40B4-BE49-F238E27FC236}">
                    <a16:creationId xmlns:a16="http://schemas.microsoft.com/office/drawing/2014/main" id="{04697148-9A46-46BB-9AF4-232D8809B7BE}"/>
                  </a:ext>
                </a:extLst>
              </p:cNvPr>
              <p:cNvGrpSpPr/>
              <p:nvPr/>
            </p:nvGrpSpPr>
            <p:grpSpPr>
              <a:xfrm>
                <a:off x="4907119" y="3986039"/>
                <a:ext cx="33497" cy="28699"/>
                <a:chOff x="4907119" y="3986039"/>
                <a:chExt cx="33497" cy="28699"/>
              </a:xfrm>
            </p:grpSpPr>
            <p:sp>
              <p:nvSpPr>
                <p:cNvPr id="346" name="Google Shape;5490;p74">
                  <a:extLst>
                    <a:ext uri="{FF2B5EF4-FFF2-40B4-BE49-F238E27FC236}">
                      <a16:creationId xmlns:a16="http://schemas.microsoft.com/office/drawing/2014/main" id="{D14EEB3B-E0EC-4F9A-AD0B-8673A34ACD18}"/>
                    </a:ext>
                  </a:extLst>
                </p:cNvPr>
                <p:cNvSpPr/>
                <p:nvPr/>
              </p:nvSpPr>
              <p:spPr>
                <a:xfrm>
                  <a:off x="4907119" y="3986039"/>
                  <a:ext cx="33497" cy="28699"/>
                </a:xfrm>
                <a:custGeom>
                  <a:avLst/>
                  <a:gdLst/>
                  <a:ahLst/>
                  <a:cxnLst/>
                  <a:rect l="l" t="t" r="r" b="b"/>
                  <a:pathLst>
                    <a:path w="4259" h="3649" extrusionOk="0">
                      <a:moveTo>
                        <a:pt x="2427" y="1"/>
                      </a:moveTo>
                      <a:cubicBezTo>
                        <a:pt x="1979" y="1"/>
                        <a:pt x="1522" y="167"/>
                        <a:pt x="1149" y="540"/>
                      </a:cubicBezTo>
                      <a:cubicBezTo>
                        <a:pt x="0" y="1689"/>
                        <a:pt x="811" y="3648"/>
                        <a:pt x="2444" y="3648"/>
                      </a:cubicBezTo>
                      <a:cubicBezTo>
                        <a:pt x="3448" y="3648"/>
                        <a:pt x="4258" y="2826"/>
                        <a:pt x="4258" y="1822"/>
                      </a:cubicBezTo>
                      <a:cubicBezTo>
                        <a:pt x="4258" y="726"/>
                        <a:pt x="3363" y="1"/>
                        <a:pt x="2427"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7" name="Google Shape;5491;p74">
                  <a:extLst>
                    <a:ext uri="{FF2B5EF4-FFF2-40B4-BE49-F238E27FC236}">
                      <a16:creationId xmlns:a16="http://schemas.microsoft.com/office/drawing/2014/main" id="{362E14CA-1EC7-4E33-99B3-7680068546F4}"/>
                    </a:ext>
                  </a:extLst>
                </p:cNvPr>
                <p:cNvSpPr/>
                <p:nvPr/>
              </p:nvSpPr>
              <p:spPr>
                <a:xfrm>
                  <a:off x="4921583" y="3995705"/>
                  <a:ext cx="9422" cy="9328"/>
                </a:xfrm>
                <a:custGeom>
                  <a:avLst/>
                  <a:gdLst/>
                  <a:ahLst/>
                  <a:cxnLst/>
                  <a:rect l="l" t="t" r="r" b="b"/>
                  <a:pathLst>
                    <a:path w="1198" h="1186" extrusionOk="0">
                      <a:moveTo>
                        <a:pt x="605" y="0"/>
                      </a:moveTo>
                      <a:cubicBezTo>
                        <a:pt x="266" y="0"/>
                        <a:pt x="0" y="266"/>
                        <a:pt x="0" y="593"/>
                      </a:cubicBezTo>
                      <a:cubicBezTo>
                        <a:pt x="0" y="919"/>
                        <a:pt x="266" y="1186"/>
                        <a:pt x="605" y="1186"/>
                      </a:cubicBezTo>
                      <a:cubicBezTo>
                        <a:pt x="931" y="1186"/>
                        <a:pt x="1198" y="919"/>
                        <a:pt x="1198" y="593"/>
                      </a:cubicBezTo>
                      <a:cubicBezTo>
                        <a:pt x="1198" y="266"/>
                        <a:pt x="931" y="0"/>
                        <a:pt x="60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32" name="Google Shape;5492;p74">
                <a:extLst>
                  <a:ext uri="{FF2B5EF4-FFF2-40B4-BE49-F238E27FC236}">
                    <a16:creationId xmlns:a16="http://schemas.microsoft.com/office/drawing/2014/main" id="{441E9CF7-4EE3-4FEF-95FB-260D4715EA00}"/>
                  </a:ext>
                </a:extLst>
              </p:cNvPr>
              <p:cNvGrpSpPr/>
              <p:nvPr/>
            </p:nvGrpSpPr>
            <p:grpSpPr>
              <a:xfrm>
                <a:off x="4911783" y="4048102"/>
                <a:ext cx="33591" cy="28762"/>
                <a:chOff x="4911783" y="4048102"/>
                <a:chExt cx="33591" cy="28762"/>
              </a:xfrm>
            </p:grpSpPr>
            <p:sp>
              <p:nvSpPr>
                <p:cNvPr id="344" name="Google Shape;5493;p74">
                  <a:extLst>
                    <a:ext uri="{FF2B5EF4-FFF2-40B4-BE49-F238E27FC236}">
                      <a16:creationId xmlns:a16="http://schemas.microsoft.com/office/drawing/2014/main" id="{4D5A2BFD-AE31-45A2-BB0B-6CD8343A4826}"/>
                    </a:ext>
                  </a:extLst>
                </p:cNvPr>
                <p:cNvSpPr/>
                <p:nvPr/>
              </p:nvSpPr>
              <p:spPr>
                <a:xfrm>
                  <a:off x="4911783" y="4048102"/>
                  <a:ext cx="33591" cy="28762"/>
                </a:xfrm>
                <a:custGeom>
                  <a:avLst/>
                  <a:gdLst/>
                  <a:ahLst/>
                  <a:cxnLst/>
                  <a:rect l="l" t="t" r="r" b="b"/>
                  <a:pathLst>
                    <a:path w="4271" h="3657" extrusionOk="0">
                      <a:moveTo>
                        <a:pt x="2422" y="0"/>
                      </a:moveTo>
                      <a:cubicBezTo>
                        <a:pt x="1974" y="0"/>
                        <a:pt x="1519" y="166"/>
                        <a:pt x="1149" y="536"/>
                      </a:cubicBezTo>
                      <a:cubicBezTo>
                        <a:pt x="0" y="1685"/>
                        <a:pt x="823" y="3657"/>
                        <a:pt x="2456" y="3657"/>
                      </a:cubicBezTo>
                      <a:cubicBezTo>
                        <a:pt x="3448" y="3645"/>
                        <a:pt x="4258" y="2834"/>
                        <a:pt x="4270" y="1842"/>
                      </a:cubicBezTo>
                      <a:cubicBezTo>
                        <a:pt x="4270" y="735"/>
                        <a:pt x="3364" y="0"/>
                        <a:pt x="242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5" name="Google Shape;5494;p74">
                  <a:extLst>
                    <a:ext uri="{FF2B5EF4-FFF2-40B4-BE49-F238E27FC236}">
                      <a16:creationId xmlns:a16="http://schemas.microsoft.com/office/drawing/2014/main" id="{A324D54D-8FB5-4303-917B-7E3A75B6D98A}"/>
                    </a:ext>
                  </a:extLst>
                </p:cNvPr>
                <p:cNvSpPr/>
                <p:nvPr/>
              </p:nvSpPr>
              <p:spPr>
                <a:xfrm>
                  <a:off x="4926333" y="4057831"/>
                  <a:ext cx="9336" cy="9328"/>
                </a:xfrm>
                <a:custGeom>
                  <a:avLst/>
                  <a:gdLst/>
                  <a:ahLst/>
                  <a:cxnLst/>
                  <a:rect l="l" t="t" r="r" b="b"/>
                  <a:pathLst>
                    <a:path w="1187" h="1186" extrusionOk="0">
                      <a:moveTo>
                        <a:pt x="594" y="0"/>
                      </a:moveTo>
                      <a:cubicBezTo>
                        <a:pt x="267" y="0"/>
                        <a:pt x="1" y="266"/>
                        <a:pt x="1" y="593"/>
                      </a:cubicBezTo>
                      <a:cubicBezTo>
                        <a:pt x="1" y="920"/>
                        <a:pt x="267" y="1186"/>
                        <a:pt x="594" y="1186"/>
                      </a:cubicBezTo>
                      <a:cubicBezTo>
                        <a:pt x="920" y="1186"/>
                        <a:pt x="1186" y="920"/>
                        <a:pt x="1186" y="593"/>
                      </a:cubicBezTo>
                      <a:cubicBezTo>
                        <a:pt x="1186" y="266"/>
                        <a:pt x="920" y="0"/>
                        <a:pt x="59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333" name="Google Shape;5495;p74">
                <a:extLst>
                  <a:ext uri="{FF2B5EF4-FFF2-40B4-BE49-F238E27FC236}">
                    <a16:creationId xmlns:a16="http://schemas.microsoft.com/office/drawing/2014/main" id="{C62269A0-11A7-4FDC-B2F9-807D5B92B211}"/>
                  </a:ext>
                </a:extLst>
              </p:cNvPr>
              <p:cNvSpPr/>
              <p:nvPr/>
            </p:nvSpPr>
            <p:spPr>
              <a:xfrm>
                <a:off x="4713506" y="3934476"/>
                <a:ext cx="33497" cy="28692"/>
              </a:xfrm>
              <a:custGeom>
                <a:avLst/>
                <a:gdLst/>
                <a:ahLst/>
                <a:cxnLst/>
                <a:rect l="l" t="t" r="r" b="b"/>
                <a:pathLst>
                  <a:path w="4259" h="3648" extrusionOk="0">
                    <a:moveTo>
                      <a:pt x="2422" y="0"/>
                    </a:moveTo>
                    <a:cubicBezTo>
                      <a:pt x="1974" y="0"/>
                      <a:pt x="1518" y="167"/>
                      <a:pt x="1150" y="539"/>
                    </a:cubicBezTo>
                    <a:cubicBezTo>
                      <a:pt x="0" y="1688"/>
                      <a:pt x="811" y="3648"/>
                      <a:pt x="2432" y="3648"/>
                    </a:cubicBezTo>
                    <a:cubicBezTo>
                      <a:pt x="3436" y="3648"/>
                      <a:pt x="4258" y="2838"/>
                      <a:pt x="4258" y="1821"/>
                    </a:cubicBezTo>
                    <a:cubicBezTo>
                      <a:pt x="4258" y="726"/>
                      <a:pt x="3357" y="0"/>
                      <a:pt x="242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4" name="Google Shape;5496;p74">
                <a:extLst>
                  <a:ext uri="{FF2B5EF4-FFF2-40B4-BE49-F238E27FC236}">
                    <a16:creationId xmlns:a16="http://schemas.microsoft.com/office/drawing/2014/main" id="{32BCDFE9-F200-4911-8C79-53BB80D2D1A3}"/>
                  </a:ext>
                </a:extLst>
              </p:cNvPr>
              <p:cNvSpPr/>
              <p:nvPr/>
            </p:nvSpPr>
            <p:spPr>
              <a:xfrm>
                <a:off x="4727970" y="3944135"/>
                <a:ext cx="9328" cy="9430"/>
              </a:xfrm>
              <a:custGeom>
                <a:avLst/>
                <a:gdLst/>
                <a:ahLst/>
                <a:cxnLst/>
                <a:rect l="l" t="t" r="r" b="b"/>
                <a:pathLst>
                  <a:path w="1186" h="1199" extrusionOk="0">
                    <a:moveTo>
                      <a:pt x="593" y="1"/>
                    </a:moveTo>
                    <a:cubicBezTo>
                      <a:pt x="266" y="1"/>
                      <a:pt x="0" y="267"/>
                      <a:pt x="0" y="593"/>
                    </a:cubicBezTo>
                    <a:cubicBezTo>
                      <a:pt x="0" y="932"/>
                      <a:pt x="266" y="1198"/>
                      <a:pt x="593" y="1198"/>
                    </a:cubicBezTo>
                    <a:cubicBezTo>
                      <a:pt x="919" y="1198"/>
                      <a:pt x="1186" y="932"/>
                      <a:pt x="1186" y="593"/>
                    </a:cubicBezTo>
                    <a:cubicBezTo>
                      <a:pt x="1186" y="267"/>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335" name="Google Shape;5497;p74">
                <a:extLst>
                  <a:ext uri="{FF2B5EF4-FFF2-40B4-BE49-F238E27FC236}">
                    <a16:creationId xmlns:a16="http://schemas.microsoft.com/office/drawing/2014/main" id="{3321BFB3-85B2-4115-9D66-5A8556D61C88}"/>
                  </a:ext>
                </a:extLst>
              </p:cNvPr>
              <p:cNvGrpSpPr/>
              <p:nvPr/>
            </p:nvGrpSpPr>
            <p:grpSpPr>
              <a:xfrm>
                <a:off x="4762623" y="3837847"/>
                <a:ext cx="42416" cy="36273"/>
                <a:chOff x="4762623" y="3837847"/>
                <a:chExt cx="42416" cy="36273"/>
              </a:xfrm>
            </p:grpSpPr>
            <p:sp>
              <p:nvSpPr>
                <p:cNvPr id="342" name="Google Shape;5498;p74">
                  <a:extLst>
                    <a:ext uri="{FF2B5EF4-FFF2-40B4-BE49-F238E27FC236}">
                      <a16:creationId xmlns:a16="http://schemas.microsoft.com/office/drawing/2014/main" id="{6B0BE815-5BE7-4407-9AF7-F4F64C79A7BF}"/>
                    </a:ext>
                  </a:extLst>
                </p:cNvPr>
                <p:cNvSpPr/>
                <p:nvPr/>
              </p:nvSpPr>
              <p:spPr>
                <a:xfrm>
                  <a:off x="4762623" y="3837847"/>
                  <a:ext cx="42416" cy="36273"/>
                </a:xfrm>
                <a:custGeom>
                  <a:avLst/>
                  <a:gdLst/>
                  <a:ahLst/>
                  <a:cxnLst/>
                  <a:rect l="l" t="t" r="r" b="b"/>
                  <a:pathLst>
                    <a:path w="5393" h="4612" extrusionOk="0">
                      <a:moveTo>
                        <a:pt x="3064" y="1"/>
                      </a:moveTo>
                      <a:cubicBezTo>
                        <a:pt x="2496" y="1"/>
                        <a:pt x="1918" y="211"/>
                        <a:pt x="1449" y="680"/>
                      </a:cubicBezTo>
                      <a:cubicBezTo>
                        <a:pt x="1" y="2128"/>
                        <a:pt x="1033" y="4611"/>
                        <a:pt x="3067" y="4611"/>
                      </a:cubicBezTo>
                      <a:cubicBezTo>
                        <a:pt x="3072" y="4611"/>
                        <a:pt x="3077" y="4611"/>
                        <a:pt x="3082" y="4611"/>
                      </a:cubicBezTo>
                      <a:cubicBezTo>
                        <a:pt x="4352" y="4611"/>
                        <a:pt x="5380" y="3583"/>
                        <a:pt x="5392" y="2313"/>
                      </a:cubicBezTo>
                      <a:cubicBezTo>
                        <a:pt x="5392" y="921"/>
                        <a:pt x="4251" y="1"/>
                        <a:pt x="3064"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3" name="Google Shape;5499;p74">
                  <a:extLst>
                    <a:ext uri="{FF2B5EF4-FFF2-40B4-BE49-F238E27FC236}">
                      <a16:creationId xmlns:a16="http://schemas.microsoft.com/office/drawing/2014/main" id="{AA0376A1-A1D1-4B0F-BF72-B4F429130E71}"/>
                    </a:ext>
                  </a:extLst>
                </p:cNvPr>
                <p:cNvSpPr/>
                <p:nvPr/>
              </p:nvSpPr>
              <p:spPr>
                <a:xfrm>
                  <a:off x="4775538" y="3847568"/>
                  <a:ext cx="19796" cy="16957"/>
                </a:xfrm>
                <a:custGeom>
                  <a:avLst/>
                  <a:gdLst/>
                  <a:ahLst/>
                  <a:cxnLst/>
                  <a:rect l="l" t="t" r="r" b="b"/>
                  <a:pathLst>
                    <a:path w="2517" h="2156" extrusionOk="0">
                      <a:moveTo>
                        <a:pt x="1440" y="0"/>
                      </a:moveTo>
                      <a:cubicBezTo>
                        <a:pt x="484" y="0"/>
                        <a:pt x="0" y="1162"/>
                        <a:pt x="678" y="1839"/>
                      </a:cubicBezTo>
                      <a:cubicBezTo>
                        <a:pt x="896" y="2058"/>
                        <a:pt x="1165" y="2155"/>
                        <a:pt x="1429" y="2155"/>
                      </a:cubicBezTo>
                      <a:cubicBezTo>
                        <a:pt x="1984" y="2155"/>
                        <a:pt x="2517" y="1724"/>
                        <a:pt x="2517" y="1077"/>
                      </a:cubicBezTo>
                      <a:cubicBezTo>
                        <a:pt x="2517" y="484"/>
                        <a:pt x="2045" y="0"/>
                        <a:pt x="1440"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36" name="Google Shape;5500;p74">
                <a:extLst>
                  <a:ext uri="{FF2B5EF4-FFF2-40B4-BE49-F238E27FC236}">
                    <a16:creationId xmlns:a16="http://schemas.microsoft.com/office/drawing/2014/main" id="{89EE2ACD-123A-4677-B265-A1C6EF0E69F6}"/>
                  </a:ext>
                </a:extLst>
              </p:cNvPr>
              <p:cNvGrpSpPr/>
              <p:nvPr/>
            </p:nvGrpSpPr>
            <p:grpSpPr>
              <a:xfrm>
                <a:off x="4746044" y="4104966"/>
                <a:ext cx="33497" cy="28699"/>
                <a:chOff x="4746044" y="4104966"/>
                <a:chExt cx="33497" cy="28699"/>
              </a:xfrm>
            </p:grpSpPr>
            <p:sp>
              <p:nvSpPr>
                <p:cNvPr id="340" name="Google Shape;5501;p74">
                  <a:extLst>
                    <a:ext uri="{FF2B5EF4-FFF2-40B4-BE49-F238E27FC236}">
                      <a16:creationId xmlns:a16="http://schemas.microsoft.com/office/drawing/2014/main" id="{DF0BB9DA-4237-40B8-A75E-C936A0A94A70}"/>
                    </a:ext>
                  </a:extLst>
                </p:cNvPr>
                <p:cNvSpPr/>
                <p:nvPr/>
              </p:nvSpPr>
              <p:spPr>
                <a:xfrm>
                  <a:off x="4746044" y="4104966"/>
                  <a:ext cx="33497" cy="28699"/>
                </a:xfrm>
                <a:custGeom>
                  <a:avLst/>
                  <a:gdLst/>
                  <a:ahLst/>
                  <a:cxnLst/>
                  <a:rect l="l" t="t" r="r" b="b"/>
                  <a:pathLst>
                    <a:path w="4259" h="3649" extrusionOk="0">
                      <a:moveTo>
                        <a:pt x="2428" y="1"/>
                      </a:moveTo>
                      <a:cubicBezTo>
                        <a:pt x="1979" y="1"/>
                        <a:pt x="1522" y="167"/>
                        <a:pt x="1150" y="540"/>
                      </a:cubicBezTo>
                      <a:cubicBezTo>
                        <a:pt x="0" y="1677"/>
                        <a:pt x="811" y="3648"/>
                        <a:pt x="2432" y="3648"/>
                      </a:cubicBezTo>
                      <a:cubicBezTo>
                        <a:pt x="3436" y="3648"/>
                        <a:pt x="4259" y="2826"/>
                        <a:pt x="4259" y="1822"/>
                      </a:cubicBezTo>
                      <a:cubicBezTo>
                        <a:pt x="4259" y="726"/>
                        <a:pt x="3363" y="1"/>
                        <a:pt x="2428"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1" name="Google Shape;5502;p74">
                  <a:extLst>
                    <a:ext uri="{FF2B5EF4-FFF2-40B4-BE49-F238E27FC236}">
                      <a16:creationId xmlns:a16="http://schemas.microsoft.com/office/drawing/2014/main" id="{DF34FDFE-BF60-48BE-AF89-A33E95C062A9}"/>
                    </a:ext>
                  </a:extLst>
                </p:cNvPr>
                <p:cNvSpPr/>
                <p:nvPr/>
              </p:nvSpPr>
              <p:spPr>
                <a:xfrm>
                  <a:off x="4758887" y="4114632"/>
                  <a:ext cx="11042" cy="9375"/>
                </a:xfrm>
                <a:custGeom>
                  <a:avLst/>
                  <a:gdLst/>
                  <a:ahLst/>
                  <a:cxnLst/>
                  <a:rect l="l" t="t" r="r" b="b"/>
                  <a:pathLst>
                    <a:path w="1404" h="1192" extrusionOk="0">
                      <a:moveTo>
                        <a:pt x="799" y="0"/>
                      </a:moveTo>
                      <a:cubicBezTo>
                        <a:pt x="267" y="0"/>
                        <a:pt x="1" y="641"/>
                        <a:pt x="376" y="1016"/>
                      </a:cubicBezTo>
                      <a:cubicBezTo>
                        <a:pt x="497" y="1137"/>
                        <a:pt x="645" y="1191"/>
                        <a:pt x="792" y="1191"/>
                      </a:cubicBezTo>
                      <a:cubicBezTo>
                        <a:pt x="1099" y="1191"/>
                        <a:pt x="1396" y="953"/>
                        <a:pt x="1404" y="593"/>
                      </a:cubicBezTo>
                      <a:cubicBezTo>
                        <a:pt x="1404" y="266"/>
                        <a:pt x="1126" y="0"/>
                        <a:pt x="799"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37" name="Google Shape;5503;p74">
                <a:extLst>
                  <a:ext uri="{FF2B5EF4-FFF2-40B4-BE49-F238E27FC236}">
                    <a16:creationId xmlns:a16="http://schemas.microsoft.com/office/drawing/2014/main" id="{12047618-1996-45D0-B93C-4D06EA019924}"/>
                  </a:ext>
                </a:extLst>
              </p:cNvPr>
              <p:cNvGrpSpPr/>
              <p:nvPr/>
            </p:nvGrpSpPr>
            <p:grpSpPr>
              <a:xfrm>
                <a:off x="4859646" y="4162554"/>
                <a:ext cx="33591" cy="28762"/>
                <a:chOff x="4859646" y="4162554"/>
                <a:chExt cx="33591" cy="28762"/>
              </a:xfrm>
            </p:grpSpPr>
            <p:sp>
              <p:nvSpPr>
                <p:cNvPr id="338" name="Google Shape;5504;p74">
                  <a:extLst>
                    <a:ext uri="{FF2B5EF4-FFF2-40B4-BE49-F238E27FC236}">
                      <a16:creationId xmlns:a16="http://schemas.microsoft.com/office/drawing/2014/main" id="{2640FE52-C897-4A8E-9154-39CC6C3707C8}"/>
                    </a:ext>
                  </a:extLst>
                </p:cNvPr>
                <p:cNvSpPr/>
                <p:nvPr/>
              </p:nvSpPr>
              <p:spPr>
                <a:xfrm>
                  <a:off x="4859646" y="4162554"/>
                  <a:ext cx="33591" cy="28762"/>
                </a:xfrm>
                <a:custGeom>
                  <a:avLst/>
                  <a:gdLst/>
                  <a:ahLst/>
                  <a:cxnLst/>
                  <a:rect l="l" t="t" r="r" b="b"/>
                  <a:pathLst>
                    <a:path w="4271" h="3657" extrusionOk="0">
                      <a:moveTo>
                        <a:pt x="2423" y="0"/>
                      </a:moveTo>
                      <a:cubicBezTo>
                        <a:pt x="1975" y="0"/>
                        <a:pt x="1520" y="166"/>
                        <a:pt x="1149" y="536"/>
                      </a:cubicBezTo>
                      <a:cubicBezTo>
                        <a:pt x="0" y="1685"/>
                        <a:pt x="823" y="3657"/>
                        <a:pt x="2444" y="3657"/>
                      </a:cubicBezTo>
                      <a:cubicBezTo>
                        <a:pt x="3448" y="3657"/>
                        <a:pt x="4258" y="2834"/>
                        <a:pt x="4270" y="1830"/>
                      </a:cubicBezTo>
                      <a:cubicBezTo>
                        <a:pt x="4270" y="732"/>
                        <a:pt x="3365" y="0"/>
                        <a:pt x="2423"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9" name="Google Shape;5505;p74">
                  <a:extLst>
                    <a:ext uri="{FF2B5EF4-FFF2-40B4-BE49-F238E27FC236}">
                      <a16:creationId xmlns:a16="http://schemas.microsoft.com/office/drawing/2014/main" id="{E79B1D0C-85D0-4411-892B-18273121A309}"/>
                    </a:ext>
                  </a:extLst>
                </p:cNvPr>
                <p:cNvSpPr/>
                <p:nvPr/>
              </p:nvSpPr>
              <p:spPr>
                <a:xfrm>
                  <a:off x="4874196" y="4172283"/>
                  <a:ext cx="9336" cy="9336"/>
                </a:xfrm>
                <a:custGeom>
                  <a:avLst/>
                  <a:gdLst/>
                  <a:ahLst/>
                  <a:cxnLst/>
                  <a:rect l="l" t="t" r="r" b="b"/>
                  <a:pathLst>
                    <a:path w="1187" h="1187" extrusionOk="0">
                      <a:moveTo>
                        <a:pt x="594" y="1"/>
                      </a:moveTo>
                      <a:cubicBezTo>
                        <a:pt x="267" y="1"/>
                        <a:pt x="1" y="267"/>
                        <a:pt x="1" y="593"/>
                      </a:cubicBezTo>
                      <a:cubicBezTo>
                        <a:pt x="1" y="920"/>
                        <a:pt x="267" y="1186"/>
                        <a:pt x="594" y="1186"/>
                      </a:cubicBezTo>
                      <a:cubicBezTo>
                        <a:pt x="920" y="1186"/>
                        <a:pt x="1186" y="920"/>
                        <a:pt x="1186" y="593"/>
                      </a:cubicBezTo>
                      <a:cubicBezTo>
                        <a:pt x="1186" y="267"/>
                        <a:pt x="920" y="1"/>
                        <a:pt x="59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30" name="Google Shape;5506;p74">
              <a:extLst>
                <a:ext uri="{FF2B5EF4-FFF2-40B4-BE49-F238E27FC236}">
                  <a16:creationId xmlns:a16="http://schemas.microsoft.com/office/drawing/2014/main" id="{B3DE9B0D-11D3-4CFB-A457-76C35183FE41}"/>
                </a:ext>
              </a:extLst>
            </p:cNvPr>
            <p:cNvGrpSpPr/>
            <p:nvPr/>
          </p:nvGrpSpPr>
          <p:grpSpPr>
            <a:xfrm>
              <a:off x="3597785" y="3274438"/>
              <a:ext cx="855610" cy="1122100"/>
              <a:chOff x="3597785" y="3274438"/>
              <a:chExt cx="855610" cy="1122100"/>
            </a:xfrm>
          </p:grpSpPr>
          <p:grpSp>
            <p:nvGrpSpPr>
              <p:cNvPr id="31" name="Google Shape;5507;p74">
                <a:extLst>
                  <a:ext uri="{FF2B5EF4-FFF2-40B4-BE49-F238E27FC236}">
                    <a16:creationId xmlns:a16="http://schemas.microsoft.com/office/drawing/2014/main" id="{4312D0E5-5C83-450B-84A8-3E94456128DC}"/>
                  </a:ext>
                </a:extLst>
              </p:cNvPr>
              <p:cNvGrpSpPr/>
              <p:nvPr/>
            </p:nvGrpSpPr>
            <p:grpSpPr>
              <a:xfrm>
                <a:off x="3617857" y="3284717"/>
                <a:ext cx="826785" cy="1099165"/>
                <a:chOff x="3617857" y="3284717"/>
                <a:chExt cx="826785" cy="1099165"/>
              </a:xfrm>
            </p:grpSpPr>
            <p:sp>
              <p:nvSpPr>
                <p:cNvPr id="169" name="Google Shape;5508;p74">
                  <a:extLst>
                    <a:ext uri="{FF2B5EF4-FFF2-40B4-BE49-F238E27FC236}">
                      <a16:creationId xmlns:a16="http://schemas.microsoft.com/office/drawing/2014/main" id="{B5651655-9043-43F6-81DB-CAF51A4D62CA}"/>
                    </a:ext>
                  </a:extLst>
                </p:cNvPr>
                <p:cNvSpPr/>
                <p:nvPr/>
              </p:nvSpPr>
              <p:spPr>
                <a:xfrm>
                  <a:off x="4155028" y="3869354"/>
                  <a:ext cx="289613" cy="514528"/>
                </a:xfrm>
                <a:custGeom>
                  <a:avLst/>
                  <a:gdLst/>
                  <a:ahLst/>
                  <a:cxnLst/>
                  <a:rect l="l" t="t" r="r" b="b"/>
                  <a:pathLst>
                    <a:path w="36823" h="65420" fill="none" extrusionOk="0">
                      <a:moveTo>
                        <a:pt x="5928" y="64827"/>
                      </a:moveTo>
                      <a:lnTo>
                        <a:pt x="6158" y="49755"/>
                      </a:lnTo>
                      <a:lnTo>
                        <a:pt x="8202" y="42327"/>
                      </a:lnTo>
                      <a:lnTo>
                        <a:pt x="8795" y="36351"/>
                      </a:lnTo>
                      <a:lnTo>
                        <a:pt x="8795" y="28912"/>
                      </a:lnTo>
                      <a:lnTo>
                        <a:pt x="3049" y="23347"/>
                      </a:lnTo>
                      <a:lnTo>
                        <a:pt x="0" y="12291"/>
                      </a:lnTo>
                      <a:lnTo>
                        <a:pt x="11601" y="1"/>
                      </a:lnTo>
                      <a:lnTo>
                        <a:pt x="19319" y="4259"/>
                      </a:lnTo>
                      <a:lnTo>
                        <a:pt x="27266" y="11747"/>
                      </a:lnTo>
                      <a:lnTo>
                        <a:pt x="36823" y="15472"/>
                      </a:lnTo>
                      <a:lnTo>
                        <a:pt x="34827" y="25803"/>
                      </a:lnTo>
                      <a:lnTo>
                        <a:pt x="26722" y="36944"/>
                      </a:lnTo>
                      <a:lnTo>
                        <a:pt x="19924" y="49198"/>
                      </a:lnTo>
                      <a:lnTo>
                        <a:pt x="11008" y="60690"/>
                      </a:lnTo>
                      <a:lnTo>
                        <a:pt x="5335" y="6542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 name="Google Shape;5509;p74">
                  <a:extLst>
                    <a:ext uri="{FF2B5EF4-FFF2-40B4-BE49-F238E27FC236}">
                      <a16:creationId xmlns:a16="http://schemas.microsoft.com/office/drawing/2014/main" id="{E38DA571-15CF-4826-B7D7-AF87655805A7}"/>
                    </a:ext>
                  </a:extLst>
                </p:cNvPr>
                <p:cNvSpPr/>
                <p:nvPr/>
              </p:nvSpPr>
              <p:spPr>
                <a:xfrm>
                  <a:off x="3617857" y="3284717"/>
                  <a:ext cx="662957" cy="685970"/>
                </a:xfrm>
                <a:custGeom>
                  <a:avLst/>
                  <a:gdLst/>
                  <a:ahLst/>
                  <a:cxnLst/>
                  <a:rect l="l" t="t" r="r" b="b"/>
                  <a:pathLst>
                    <a:path w="84292" h="87218" fill="none" extrusionOk="0">
                      <a:moveTo>
                        <a:pt x="79900" y="75157"/>
                      </a:moveTo>
                      <a:lnTo>
                        <a:pt x="77916" y="83262"/>
                      </a:lnTo>
                      <a:lnTo>
                        <a:pt x="68299" y="87218"/>
                      </a:lnTo>
                      <a:lnTo>
                        <a:pt x="61610" y="72314"/>
                      </a:lnTo>
                      <a:lnTo>
                        <a:pt x="48376" y="64524"/>
                      </a:lnTo>
                      <a:lnTo>
                        <a:pt x="37489" y="50685"/>
                      </a:lnTo>
                      <a:lnTo>
                        <a:pt x="32771" y="39181"/>
                      </a:lnTo>
                      <a:lnTo>
                        <a:pt x="28525" y="27000"/>
                      </a:lnTo>
                      <a:lnTo>
                        <a:pt x="19779" y="19379"/>
                      </a:lnTo>
                      <a:lnTo>
                        <a:pt x="1" y="14057"/>
                      </a:lnTo>
                      <a:lnTo>
                        <a:pt x="5227" y="0"/>
                      </a:lnTo>
                      <a:lnTo>
                        <a:pt x="40380" y="3605"/>
                      </a:lnTo>
                      <a:lnTo>
                        <a:pt x="53662" y="9254"/>
                      </a:lnTo>
                      <a:lnTo>
                        <a:pt x="56711" y="17734"/>
                      </a:lnTo>
                      <a:lnTo>
                        <a:pt x="69727" y="26177"/>
                      </a:lnTo>
                      <a:lnTo>
                        <a:pt x="84291" y="20649"/>
                      </a:lnTo>
                      <a:lnTo>
                        <a:pt x="79465" y="38165"/>
                      </a:lnTo>
                      <a:lnTo>
                        <a:pt x="72207" y="46960"/>
                      </a:lnTo>
                      <a:lnTo>
                        <a:pt x="64791" y="54677"/>
                      </a:lnTo>
                      <a:lnTo>
                        <a:pt x="54497" y="63206"/>
                      </a:lnTo>
                      <a:lnTo>
                        <a:pt x="62094" y="63556"/>
                      </a:lnTo>
                      <a:lnTo>
                        <a:pt x="66098" y="74335"/>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1" name="Google Shape;5510;p74">
                  <a:extLst>
                    <a:ext uri="{FF2B5EF4-FFF2-40B4-BE49-F238E27FC236}">
                      <a16:creationId xmlns:a16="http://schemas.microsoft.com/office/drawing/2014/main" id="{AB65B0DC-ECEC-421F-BD7D-B6E79874EA91}"/>
                    </a:ext>
                  </a:extLst>
                </p:cNvPr>
                <p:cNvSpPr/>
                <p:nvPr/>
              </p:nvSpPr>
              <p:spPr>
                <a:xfrm>
                  <a:off x="4230666" y="3943372"/>
                  <a:ext cx="15612" cy="77934"/>
                </a:xfrm>
                <a:custGeom>
                  <a:avLst/>
                  <a:gdLst/>
                  <a:ahLst/>
                  <a:cxnLst/>
                  <a:rect l="l" t="t" r="r" b="b"/>
                  <a:pathLst>
                    <a:path w="1985" h="9909" fill="none" extrusionOk="0">
                      <a:moveTo>
                        <a:pt x="1984" y="9908"/>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2" name="Google Shape;5511;p74">
                  <a:extLst>
                    <a:ext uri="{FF2B5EF4-FFF2-40B4-BE49-F238E27FC236}">
                      <a16:creationId xmlns:a16="http://schemas.microsoft.com/office/drawing/2014/main" id="{0587870A-2176-4904-886D-DC0B8E9D3547}"/>
                    </a:ext>
                  </a:extLst>
                </p:cNvPr>
                <p:cNvSpPr/>
                <p:nvPr/>
              </p:nvSpPr>
              <p:spPr>
                <a:xfrm>
                  <a:off x="4230666" y="3902843"/>
                  <a:ext cx="138817" cy="116937"/>
                </a:xfrm>
                <a:custGeom>
                  <a:avLst/>
                  <a:gdLst/>
                  <a:ahLst/>
                  <a:cxnLst/>
                  <a:rect l="l" t="t" r="r" b="b"/>
                  <a:pathLst>
                    <a:path w="17650" h="14868" fill="none" extrusionOk="0">
                      <a:moveTo>
                        <a:pt x="11952" y="14868"/>
                      </a:moveTo>
                      <a:lnTo>
                        <a:pt x="0" y="4670"/>
                      </a:lnTo>
                      <a:lnTo>
                        <a:pt x="9702" y="1"/>
                      </a:lnTo>
                      <a:lnTo>
                        <a:pt x="17649" y="7489"/>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3" name="Google Shape;5512;p74">
                  <a:extLst>
                    <a:ext uri="{FF2B5EF4-FFF2-40B4-BE49-F238E27FC236}">
                      <a16:creationId xmlns:a16="http://schemas.microsoft.com/office/drawing/2014/main" id="{CFFF54A3-0DC1-4240-BA38-1A3A911133F6}"/>
                    </a:ext>
                  </a:extLst>
                </p:cNvPr>
                <p:cNvSpPr/>
                <p:nvPr/>
              </p:nvSpPr>
              <p:spPr>
                <a:xfrm>
                  <a:off x="4234473" y="3939573"/>
                  <a:ext cx="143953" cy="22171"/>
                </a:xfrm>
                <a:custGeom>
                  <a:avLst/>
                  <a:gdLst/>
                  <a:ahLst/>
                  <a:cxnLst/>
                  <a:rect l="l" t="t" r="r" b="b"/>
                  <a:pathLst>
                    <a:path w="18303" h="2819" fill="none" extrusionOk="0">
                      <a:moveTo>
                        <a:pt x="0" y="0"/>
                      </a:moveTo>
                      <a:lnTo>
                        <a:pt x="18303" y="28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 name="Google Shape;5513;p74">
                  <a:extLst>
                    <a:ext uri="{FF2B5EF4-FFF2-40B4-BE49-F238E27FC236}">
                      <a16:creationId xmlns:a16="http://schemas.microsoft.com/office/drawing/2014/main" id="{52C74ED4-17EC-4F1F-9EBA-9484A47D23C0}"/>
                    </a:ext>
                  </a:extLst>
                </p:cNvPr>
                <p:cNvSpPr/>
                <p:nvPr/>
              </p:nvSpPr>
              <p:spPr>
                <a:xfrm>
                  <a:off x="4300405" y="4023579"/>
                  <a:ext cx="24264" cy="112650"/>
                </a:xfrm>
                <a:custGeom>
                  <a:avLst/>
                  <a:gdLst/>
                  <a:ahLst/>
                  <a:cxnLst/>
                  <a:rect l="l" t="t" r="r" b="b"/>
                  <a:pathLst>
                    <a:path w="3085" h="14323" fill="none" extrusionOk="0">
                      <a:moveTo>
                        <a:pt x="0" y="14323"/>
                      </a:moveTo>
                      <a:lnTo>
                        <a:pt x="3085"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 name="Google Shape;5514;p74">
                  <a:extLst>
                    <a:ext uri="{FF2B5EF4-FFF2-40B4-BE49-F238E27FC236}">
                      <a16:creationId xmlns:a16="http://schemas.microsoft.com/office/drawing/2014/main" id="{3AD167F0-0548-4C07-8A6F-65E65218D667}"/>
                    </a:ext>
                  </a:extLst>
                </p:cNvPr>
                <p:cNvSpPr/>
                <p:nvPr/>
              </p:nvSpPr>
              <p:spPr>
                <a:xfrm>
                  <a:off x="4324661" y="4019772"/>
                  <a:ext cx="40544" cy="140154"/>
                </a:xfrm>
                <a:custGeom>
                  <a:avLst/>
                  <a:gdLst/>
                  <a:ahLst/>
                  <a:cxnLst/>
                  <a:rect l="l" t="t" r="r" b="b"/>
                  <a:pathLst>
                    <a:path w="5155" h="17820" fill="none" extrusionOk="0">
                      <a:moveTo>
                        <a:pt x="1" y="1"/>
                      </a:moveTo>
                      <a:lnTo>
                        <a:pt x="5154" y="178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6" name="Google Shape;5515;p74">
                  <a:extLst>
                    <a:ext uri="{FF2B5EF4-FFF2-40B4-BE49-F238E27FC236}">
                      <a16:creationId xmlns:a16="http://schemas.microsoft.com/office/drawing/2014/main" id="{AE0D895B-29E1-4FE7-B111-5EA7D00A7026}"/>
                    </a:ext>
                  </a:extLst>
                </p:cNvPr>
                <p:cNvSpPr/>
                <p:nvPr/>
              </p:nvSpPr>
              <p:spPr>
                <a:xfrm>
                  <a:off x="4324661" y="4019772"/>
                  <a:ext cx="104282" cy="52522"/>
                </a:xfrm>
                <a:custGeom>
                  <a:avLst/>
                  <a:gdLst/>
                  <a:ahLst/>
                  <a:cxnLst/>
                  <a:rect l="l" t="t" r="r" b="b"/>
                  <a:pathLst>
                    <a:path w="13259" h="6678" fill="none" extrusionOk="0">
                      <a:moveTo>
                        <a:pt x="1" y="1"/>
                      </a:moveTo>
                      <a:lnTo>
                        <a:pt x="13259" y="667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7" name="Google Shape;5516;p74">
                  <a:extLst>
                    <a:ext uri="{FF2B5EF4-FFF2-40B4-BE49-F238E27FC236}">
                      <a16:creationId xmlns:a16="http://schemas.microsoft.com/office/drawing/2014/main" id="{5ED83F34-C619-44F7-B053-47147383B4CD}"/>
                    </a:ext>
                  </a:extLst>
                </p:cNvPr>
                <p:cNvSpPr/>
                <p:nvPr/>
              </p:nvSpPr>
              <p:spPr>
                <a:xfrm>
                  <a:off x="4328467" y="3989901"/>
                  <a:ext cx="113421" cy="29879"/>
                </a:xfrm>
                <a:custGeom>
                  <a:avLst/>
                  <a:gdLst/>
                  <a:ahLst/>
                  <a:cxnLst/>
                  <a:rect l="l" t="t" r="r" b="b"/>
                  <a:pathLst>
                    <a:path w="14421" h="3799" fill="none" extrusionOk="0">
                      <a:moveTo>
                        <a:pt x="14420" y="0"/>
                      </a:moveTo>
                      <a:lnTo>
                        <a:pt x="1" y="379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8" name="Google Shape;5517;p74">
                  <a:extLst>
                    <a:ext uri="{FF2B5EF4-FFF2-40B4-BE49-F238E27FC236}">
                      <a16:creationId xmlns:a16="http://schemas.microsoft.com/office/drawing/2014/main" id="{043CDDC2-393D-4279-BB15-38A04F540E8E}"/>
                    </a:ext>
                  </a:extLst>
                </p:cNvPr>
                <p:cNvSpPr/>
                <p:nvPr/>
              </p:nvSpPr>
              <p:spPr>
                <a:xfrm>
                  <a:off x="4224193" y="4019772"/>
                  <a:ext cx="23886" cy="76975"/>
                </a:xfrm>
                <a:custGeom>
                  <a:avLst/>
                  <a:gdLst/>
                  <a:ahLst/>
                  <a:cxnLst/>
                  <a:rect l="l" t="t" r="r" b="b"/>
                  <a:pathLst>
                    <a:path w="3037" h="9787" fill="none" extrusionOk="0">
                      <a:moveTo>
                        <a:pt x="1" y="9787"/>
                      </a:moveTo>
                      <a:lnTo>
                        <a:pt x="3037"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9" name="Google Shape;5518;p74">
                  <a:extLst>
                    <a:ext uri="{FF2B5EF4-FFF2-40B4-BE49-F238E27FC236}">
                      <a16:creationId xmlns:a16="http://schemas.microsoft.com/office/drawing/2014/main" id="{139707C1-197D-43EC-87ED-E3C5A871284B}"/>
                    </a:ext>
                  </a:extLst>
                </p:cNvPr>
                <p:cNvSpPr/>
                <p:nvPr/>
              </p:nvSpPr>
              <p:spPr>
                <a:xfrm>
                  <a:off x="4248071" y="4019772"/>
                  <a:ext cx="52342" cy="116457"/>
                </a:xfrm>
                <a:custGeom>
                  <a:avLst/>
                  <a:gdLst/>
                  <a:ahLst/>
                  <a:cxnLst/>
                  <a:rect l="l" t="t" r="r" b="b"/>
                  <a:pathLst>
                    <a:path w="6655" h="14807" fill="none" extrusionOk="0">
                      <a:moveTo>
                        <a:pt x="1" y="1"/>
                      </a:moveTo>
                      <a:lnTo>
                        <a:pt x="6654" y="1480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0" name="Google Shape;5519;p74">
                  <a:extLst>
                    <a:ext uri="{FF2B5EF4-FFF2-40B4-BE49-F238E27FC236}">
                      <a16:creationId xmlns:a16="http://schemas.microsoft.com/office/drawing/2014/main" id="{F2BB6035-F83B-4816-97F6-58B8D6D01F13}"/>
                    </a:ext>
                  </a:extLst>
                </p:cNvPr>
                <p:cNvSpPr/>
                <p:nvPr/>
              </p:nvSpPr>
              <p:spPr>
                <a:xfrm>
                  <a:off x="4300405" y="4138982"/>
                  <a:ext cx="6567" cy="119029"/>
                </a:xfrm>
                <a:custGeom>
                  <a:avLst/>
                  <a:gdLst/>
                  <a:ahLst/>
                  <a:cxnLst/>
                  <a:rect l="l" t="t" r="r" b="b"/>
                  <a:pathLst>
                    <a:path w="835" h="15134" fill="none" extrusionOk="0">
                      <a:moveTo>
                        <a:pt x="0" y="1"/>
                      </a:moveTo>
                      <a:lnTo>
                        <a:pt x="835" y="1513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1" name="Google Shape;5520;p74">
                  <a:extLst>
                    <a:ext uri="{FF2B5EF4-FFF2-40B4-BE49-F238E27FC236}">
                      <a16:creationId xmlns:a16="http://schemas.microsoft.com/office/drawing/2014/main" id="{3F6DA584-3BD6-4AB3-92B4-3707A103BBB3}"/>
                    </a:ext>
                  </a:extLst>
                </p:cNvPr>
                <p:cNvSpPr/>
                <p:nvPr/>
              </p:nvSpPr>
              <p:spPr>
                <a:xfrm>
                  <a:off x="4219726" y="4200164"/>
                  <a:ext cx="85343" cy="60513"/>
                </a:xfrm>
                <a:custGeom>
                  <a:avLst/>
                  <a:gdLst/>
                  <a:ahLst/>
                  <a:cxnLst/>
                  <a:rect l="l" t="t" r="r" b="b"/>
                  <a:pathLst>
                    <a:path w="10851" h="7694" fill="none" extrusionOk="0">
                      <a:moveTo>
                        <a:pt x="0" y="0"/>
                      </a:moveTo>
                      <a:lnTo>
                        <a:pt x="10851" y="769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2" name="Google Shape;5521;p74">
                  <a:extLst>
                    <a:ext uri="{FF2B5EF4-FFF2-40B4-BE49-F238E27FC236}">
                      <a16:creationId xmlns:a16="http://schemas.microsoft.com/office/drawing/2014/main" id="{8BB9D6C9-4E59-4404-9F97-3E9F3605E529}"/>
                    </a:ext>
                  </a:extLst>
                </p:cNvPr>
                <p:cNvSpPr/>
                <p:nvPr/>
              </p:nvSpPr>
              <p:spPr>
                <a:xfrm>
                  <a:off x="4223430" y="4137275"/>
                  <a:ext cx="81930" cy="15132"/>
                </a:xfrm>
                <a:custGeom>
                  <a:avLst/>
                  <a:gdLst/>
                  <a:ahLst/>
                  <a:cxnLst/>
                  <a:rect l="l" t="t" r="r" b="b"/>
                  <a:pathLst>
                    <a:path w="10417" h="1924" fill="none" extrusionOk="0">
                      <a:moveTo>
                        <a:pt x="1" y="1923"/>
                      </a:moveTo>
                      <a:lnTo>
                        <a:pt x="1041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3" name="Google Shape;5522;p74">
                  <a:extLst>
                    <a:ext uri="{FF2B5EF4-FFF2-40B4-BE49-F238E27FC236}">
                      <a16:creationId xmlns:a16="http://schemas.microsoft.com/office/drawing/2014/main" id="{C2199D76-82B6-45D1-92F9-E34570862423}"/>
                    </a:ext>
                  </a:extLst>
                </p:cNvPr>
                <p:cNvSpPr/>
                <p:nvPr/>
              </p:nvSpPr>
              <p:spPr>
                <a:xfrm>
                  <a:off x="4303638" y="4138982"/>
                  <a:ext cx="59947" cy="23894"/>
                </a:xfrm>
                <a:custGeom>
                  <a:avLst/>
                  <a:gdLst/>
                  <a:ahLst/>
                  <a:cxnLst/>
                  <a:rect l="l" t="t" r="r" b="b"/>
                  <a:pathLst>
                    <a:path w="7622" h="3038" fill="none" extrusionOk="0">
                      <a:moveTo>
                        <a:pt x="7621" y="3037"/>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4" name="Google Shape;5523;p74">
                  <a:extLst>
                    <a:ext uri="{FF2B5EF4-FFF2-40B4-BE49-F238E27FC236}">
                      <a16:creationId xmlns:a16="http://schemas.microsoft.com/office/drawing/2014/main" id="{DBDB23D2-BBC5-44AA-A057-FCC8D0AB8145}"/>
                    </a:ext>
                  </a:extLst>
                </p:cNvPr>
                <p:cNvSpPr/>
                <p:nvPr/>
              </p:nvSpPr>
              <p:spPr>
                <a:xfrm>
                  <a:off x="4201644" y="4267237"/>
                  <a:ext cx="39970" cy="77164"/>
                </a:xfrm>
                <a:custGeom>
                  <a:avLst/>
                  <a:gdLst/>
                  <a:ahLst/>
                  <a:cxnLst/>
                  <a:rect l="l" t="t" r="r" b="b"/>
                  <a:pathLst>
                    <a:path w="5082" h="9811" fill="none" extrusionOk="0">
                      <a:moveTo>
                        <a:pt x="1" y="0"/>
                      </a:moveTo>
                      <a:lnTo>
                        <a:pt x="5081" y="981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5" name="Google Shape;5524;p74">
                  <a:extLst>
                    <a:ext uri="{FF2B5EF4-FFF2-40B4-BE49-F238E27FC236}">
                      <a16:creationId xmlns:a16="http://schemas.microsoft.com/office/drawing/2014/main" id="{632A52EA-6331-433D-93C8-2860D73D6558}"/>
                    </a:ext>
                  </a:extLst>
                </p:cNvPr>
                <p:cNvSpPr/>
                <p:nvPr/>
              </p:nvSpPr>
              <p:spPr>
                <a:xfrm>
                  <a:off x="4203831" y="4258003"/>
                  <a:ext cx="103142" cy="9241"/>
                </a:xfrm>
                <a:custGeom>
                  <a:avLst/>
                  <a:gdLst/>
                  <a:ahLst/>
                  <a:cxnLst/>
                  <a:rect l="l" t="t" r="r" b="b"/>
                  <a:pathLst>
                    <a:path w="13114" h="1175" fill="none" extrusionOk="0">
                      <a:moveTo>
                        <a:pt x="1" y="1174"/>
                      </a:moveTo>
                      <a:lnTo>
                        <a:pt x="1311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6" name="Google Shape;5525;p74">
                  <a:extLst>
                    <a:ext uri="{FF2B5EF4-FFF2-40B4-BE49-F238E27FC236}">
                      <a16:creationId xmlns:a16="http://schemas.microsoft.com/office/drawing/2014/main" id="{A1B27D63-A034-4505-AD23-D9EF0462070B}"/>
                    </a:ext>
                  </a:extLst>
                </p:cNvPr>
                <p:cNvSpPr/>
                <p:nvPr/>
              </p:nvSpPr>
              <p:spPr>
                <a:xfrm>
                  <a:off x="4179001" y="3943372"/>
                  <a:ext cx="51673" cy="104951"/>
                </a:xfrm>
                <a:custGeom>
                  <a:avLst/>
                  <a:gdLst/>
                  <a:ahLst/>
                  <a:cxnLst/>
                  <a:rect l="l" t="t" r="r" b="b"/>
                  <a:pathLst>
                    <a:path w="6570" h="13344" fill="none" extrusionOk="0">
                      <a:moveTo>
                        <a:pt x="1" y="13344"/>
                      </a:moveTo>
                      <a:lnTo>
                        <a:pt x="656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7" name="Google Shape;5526;p74">
                  <a:extLst>
                    <a:ext uri="{FF2B5EF4-FFF2-40B4-BE49-F238E27FC236}">
                      <a16:creationId xmlns:a16="http://schemas.microsoft.com/office/drawing/2014/main" id="{74F80204-F160-4C73-8CFA-317AB8D01303}"/>
                    </a:ext>
                  </a:extLst>
                </p:cNvPr>
                <p:cNvSpPr/>
                <p:nvPr/>
              </p:nvSpPr>
              <p:spPr>
                <a:xfrm>
                  <a:off x="4248071" y="4019772"/>
                  <a:ext cx="76597" cy="8"/>
                </a:xfrm>
                <a:custGeom>
                  <a:avLst/>
                  <a:gdLst/>
                  <a:ahLst/>
                  <a:cxnLst/>
                  <a:rect l="l" t="t" r="r" b="b"/>
                  <a:pathLst>
                    <a:path w="9739" h="1" fill="none" extrusionOk="0">
                      <a:moveTo>
                        <a:pt x="1" y="1"/>
                      </a:moveTo>
                      <a:lnTo>
                        <a:pt x="973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8" name="Google Shape;5527;p74">
                  <a:extLst>
                    <a:ext uri="{FF2B5EF4-FFF2-40B4-BE49-F238E27FC236}">
                      <a16:creationId xmlns:a16="http://schemas.microsoft.com/office/drawing/2014/main" id="{DCA2F2D0-F400-4FDF-AAA3-02E50728ACCA}"/>
                    </a:ext>
                  </a:extLst>
                </p:cNvPr>
                <p:cNvSpPr/>
                <p:nvPr/>
              </p:nvSpPr>
              <p:spPr>
                <a:xfrm>
                  <a:off x="4219529" y="4138982"/>
                  <a:ext cx="84116" cy="63282"/>
                </a:xfrm>
                <a:custGeom>
                  <a:avLst/>
                  <a:gdLst/>
                  <a:ahLst/>
                  <a:cxnLst/>
                  <a:rect l="l" t="t" r="r" b="b"/>
                  <a:pathLst>
                    <a:path w="10695" h="8046" fill="none" extrusionOk="0">
                      <a:moveTo>
                        <a:pt x="1" y="8045"/>
                      </a:moveTo>
                      <a:lnTo>
                        <a:pt x="1069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9" name="Google Shape;5528;p74">
                  <a:extLst>
                    <a:ext uri="{FF2B5EF4-FFF2-40B4-BE49-F238E27FC236}">
                      <a16:creationId xmlns:a16="http://schemas.microsoft.com/office/drawing/2014/main" id="{6035A338-B7C0-43B2-AB0F-780FB1BFEC95}"/>
                    </a:ext>
                  </a:extLst>
                </p:cNvPr>
                <p:cNvSpPr/>
                <p:nvPr/>
              </p:nvSpPr>
              <p:spPr>
                <a:xfrm>
                  <a:off x="3654964" y="3289853"/>
                  <a:ext cx="46820" cy="63848"/>
                </a:xfrm>
                <a:custGeom>
                  <a:avLst/>
                  <a:gdLst/>
                  <a:ahLst/>
                  <a:cxnLst/>
                  <a:rect l="l" t="t" r="r" b="b"/>
                  <a:pathLst>
                    <a:path w="5953" h="8118" fill="none" extrusionOk="0">
                      <a:moveTo>
                        <a:pt x="1" y="0"/>
                      </a:moveTo>
                      <a:lnTo>
                        <a:pt x="5952" y="811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0" name="Google Shape;5529;p74">
                  <a:extLst>
                    <a:ext uri="{FF2B5EF4-FFF2-40B4-BE49-F238E27FC236}">
                      <a16:creationId xmlns:a16="http://schemas.microsoft.com/office/drawing/2014/main" id="{236FAF1E-23C8-4B5C-810B-8E89B3DC3E0F}"/>
                    </a:ext>
                  </a:extLst>
                </p:cNvPr>
                <p:cNvSpPr/>
                <p:nvPr/>
              </p:nvSpPr>
              <p:spPr>
                <a:xfrm>
                  <a:off x="3619760" y="3353693"/>
                  <a:ext cx="85736" cy="36730"/>
                </a:xfrm>
                <a:custGeom>
                  <a:avLst/>
                  <a:gdLst/>
                  <a:ahLst/>
                  <a:cxnLst/>
                  <a:rect l="l" t="t" r="r" b="b"/>
                  <a:pathLst>
                    <a:path w="10901" h="4670" fill="none" extrusionOk="0">
                      <a:moveTo>
                        <a:pt x="1" y="4670"/>
                      </a:moveTo>
                      <a:lnTo>
                        <a:pt x="1090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1" name="Google Shape;5530;p74">
                  <a:extLst>
                    <a:ext uri="{FF2B5EF4-FFF2-40B4-BE49-F238E27FC236}">
                      <a16:creationId xmlns:a16="http://schemas.microsoft.com/office/drawing/2014/main" id="{3A8905D5-B559-4C87-BE0A-B27086183531}"/>
                    </a:ext>
                  </a:extLst>
                </p:cNvPr>
                <p:cNvSpPr/>
                <p:nvPr/>
              </p:nvSpPr>
              <p:spPr>
                <a:xfrm>
                  <a:off x="3703011" y="3354739"/>
                  <a:ext cx="70415" cy="79350"/>
                </a:xfrm>
                <a:custGeom>
                  <a:avLst/>
                  <a:gdLst/>
                  <a:ahLst/>
                  <a:cxnLst/>
                  <a:rect l="l" t="t" r="r" b="b"/>
                  <a:pathLst>
                    <a:path w="8953" h="10089" fill="none" extrusionOk="0">
                      <a:moveTo>
                        <a:pt x="1" y="0"/>
                      </a:moveTo>
                      <a:lnTo>
                        <a:pt x="8952" y="1008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2" name="Google Shape;5531;p74">
                  <a:extLst>
                    <a:ext uri="{FF2B5EF4-FFF2-40B4-BE49-F238E27FC236}">
                      <a16:creationId xmlns:a16="http://schemas.microsoft.com/office/drawing/2014/main" id="{44749559-10E5-42B6-918E-5AF27F921B29}"/>
                    </a:ext>
                  </a:extLst>
                </p:cNvPr>
                <p:cNvSpPr/>
                <p:nvPr/>
              </p:nvSpPr>
              <p:spPr>
                <a:xfrm>
                  <a:off x="3779884" y="3366443"/>
                  <a:ext cx="34449" cy="67647"/>
                </a:xfrm>
                <a:custGeom>
                  <a:avLst/>
                  <a:gdLst/>
                  <a:ahLst/>
                  <a:cxnLst/>
                  <a:rect l="l" t="t" r="r" b="b"/>
                  <a:pathLst>
                    <a:path w="4380" h="8601" fill="none" extrusionOk="0">
                      <a:moveTo>
                        <a:pt x="1" y="8601"/>
                      </a:moveTo>
                      <a:lnTo>
                        <a:pt x="438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3" name="Google Shape;5532;p74">
                  <a:extLst>
                    <a:ext uri="{FF2B5EF4-FFF2-40B4-BE49-F238E27FC236}">
                      <a16:creationId xmlns:a16="http://schemas.microsoft.com/office/drawing/2014/main" id="{2E657E2A-065A-4703-A880-B090F4AE1F29}"/>
                    </a:ext>
                  </a:extLst>
                </p:cNvPr>
                <p:cNvSpPr/>
                <p:nvPr/>
              </p:nvSpPr>
              <p:spPr>
                <a:xfrm>
                  <a:off x="3701776" y="3353693"/>
                  <a:ext cx="116363" cy="12757"/>
                </a:xfrm>
                <a:custGeom>
                  <a:avLst/>
                  <a:gdLst/>
                  <a:ahLst/>
                  <a:cxnLst/>
                  <a:rect l="l" t="t" r="r" b="b"/>
                  <a:pathLst>
                    <a:path w="14795" h="1622" fill="none" extrusionOk="0">
                      <a:moveTo>
                        <a:pt x="14795" y="1621"/>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4" name="Google Shape;5533;p74">
                  <a:extLst>
                    <a:ext uri="{FF2B5EF4-FFF2-40B4-BE49-F238E27FC236}">
                      <a16:creationId xmlns:a16="http://schemas.microsoft.com/office/drawing/2014/main" id="{B1359853-9510-4E77-950A-C4E64F6E6258}"/>
                    </a:ext>
                  </a:extLst>
                </p:cNvPr>
                <p:cNvSpPr/>
                <p:nvPr/>
              </p:nvSpPr>
              <p:spPr>
                <a:xfrm>
                  <a:off x="3701776" y="3313063"/>
                  <a:ext cx="227204" cy="40638"/>
                </a:xfrm>
                <a:custGeom>
                  <a:avLst/>
                  <a:gdLst/>
                  <a:ahLst/>
                  <a:cxnLst/>
                  <a:rect l="l" t="t" r="r" b="b"/>
                  <a:pathLst>
                    <a:path w="28888" h="5167" fill="none" extrusionOk="0">
                      <a:moveTo>
                        <a:pt x="28887" y="1"/>
                      </a:moveTo>
                      <a:lnTo>
                        <a:pt x="0" y="51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5" name="Google Shape;5534;p74">
                  <a:extLst>
                    <a:ext uri="{FF2B5EF4-FFF2-40B4-BE49-F238E27FC236}">
                      <a16:creationId xmlns:a16="http://schemas.microsoft.com/office/drawing/2014/main" id="{A4023524-B0A8-48F3-998F-4204148EE2D6}"/>
                    </a:ext>
                  </a:extLst>
                </p:cNvPr>
                <p:cNvSpPr/>
                <p:nvPr/>
              </p:nvSpPr>
              <p:spPr>
                <a:xfrm>
                  <a:off x="3888633" y="3313063"/>
                  <a:ext cx="40347" cy="114467"/>
                </a:xfrm>
                <a:custGeom>
                  <a:avLst/>
                  <a:gdLst/>
                  <a:ahLst/>
                  <a:cxnLst/>
                  <a:rect l="l" t="t" r="r" b="b"/>
                  <a:pathLst>
                    <a:path w="5130" h="14554" fill="none" extrusionOk="0">
                      <a:moveTo>
                        <a:pt x="5129" y="1"/>
                      </a:moveTo>
                      <a:lnTo>
                        <a:pt x="0" y="1455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6" name="Google Shape;5535;p74">
                  <a:extLst>
                    <a:ext uri="{FF2B5EF4-FFF2-40B4-BE49-F238E27FC236}">
                      <a16:creationId xmlns:a16="http://schemas.microsoft.com/office/drawing/2014/main" id="{B4E7E814-07CF-4B33-ACB6-FB7531B33A6A}"/>
                    </a:ext>
                  </a:extLst>
                </p:cNvPr>
                <p:cNvSpPr/>
                <p:nvPr/>
              </p:nvSpPr>
              <p:spPr>
                <a:xfrm>
                  <a:off x="3814325" y="3366443"/>
                  <a:ext cx="74316" cy="61087"/>
                </a:xfrm>
                <a:custGeom>
                  <a:avLst/>
                  <a:gdLst/>
                  <a:ahLst/>
                  <a:cxnLst/>
                  <a:rect l="l" t="t" r="r" b="b"/>
                  <a:pathLst>
                    <a:path w="9449" h="7767" fill="none" extrusionOk="0">
                      <a:moveTo>
                        <a:pt x="1" y="0"/>
                      </a:moveTo>
                      <a:lnTo>
                        <a:pt x="9448" y="77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7" name="Google Shape;5536;p74">
                  <a:extLst>
                    <a:ext uri="{FF2B5EF4-FFF2-40B4-BE49-F238E27FC236}">
                      <a16:creationId xmlns:a16="http://schemas.microsoft.com/office/drawing/2014/main" id="{0D6C7F62-D8A8-48F6-85AE-D1806388F8CA}"/>
                    </a:ext>
                  </a:extLst>
                </p:cNvPr>
                <p:cNvSpPr/>
                <p:nvPr/>
              </p:nvSpPr>
              <p:spPr>
                <a:xfrm>
                  <a:off x="3838399" y="3427522"/>
                  <a:ext cx="50242" cy="67749"/>
                </a:xfrm>
                <a:custGeom>
                  <a:avLst/>
                  <a:gdLst/>
                  <a:ahLst/>
                  <a:cxnLst/>
                  <a:rect l="l" t="t" r="r" b="b"/>
                  <a:pathLst>
                    <a:path w="6388" h="8614" fill="none" extrusionOk="0">
                      <a:moveTo>
                        <a:pt x="0" y="8613"/>
                      </a:moveTo>
                      <a:lnTo>
                        <a:pt x="638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8" name="Google Shape;5537;p74">
                  <a:extLst>
                    <a:ext uri="{FF2B5EF4-FFF2-40B4-BE49-F238E27FC236}">
                      <a16:creationId xmlns:a16="http://schemas.microsoft.com/office/drawing/2014/main" id="{8A899BEF-9795-4094-BB02-56BC9A5DA5EB}"/>
                    </a:ext>
                  </a:extLst>
                </p:cNvPr>
                <p:cNvSpPr/>
                <p:nvPr/>
              </p:nvSpPr>
              <p:spPr>
                <a:xfrm>
                  <a:off x="3814325" y="3313063"/>
                  <a:ext cx="114656" cy="53388"/>
                </a:xfrm>
                <a:custGeom>
                  <a:avLst/>
                  <a:gdLst/>
                  <a:ahLst/>
                  <a:cxnLst/>
                  <a:rect l="l" t="t" r="r" b="b"/>
                  <a:pathLst>
                    <a:path w="14578" h="6788" fill="none" extrusionOk="0">
                      <a:moveTo>
                        <a:pt x="1" y="6787"/>
                      </a:moveTo>
                      <a:lnTo>
                        <a:pt x="14577"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9" name="Google Shape;5538;p74">
                  <a:extLst>
                    <a:ext uri="{FF2B5EF4-FFF2-40B4-BE49-F238E27FC236}">
                      <a16:creationId xmlns:a16="http://schemas.microsoft.com/office/drawing/2014/main" id="{02ACF035-079C-45B1-827C-42D20D3E2AFE}"/>
                    </a:ext>
                  </a:extLst>
                </p:cNvPr>
                <p:cNvSpPr/>
                <p:nvPr/>
              </p:nvSpPr>
              <p:spPr>
                <a:xfrm>
                  <a:off x="3888633" y="3427522"/>
                  <a:ext cx="55377" cy="76212"/>
                </a:xfrm>
                <a:custGeom>
                  <a:avLst/>
                  <a:gdLst/>
                  <a:ahLst/>
                  <a:cxnLst/>
                  <a:rect l="l" t="t" r="r" b="b"/>
                  <a:pathLst>
                    <a:path w="7041" h="9690" fill="none" extrusionOk="0">
                      <a:moveTo>
                        <a:pt x="0" y="0"/>
                      </a:moveTo>
                      <a:lnTo>
                        <a:pt x="7041" y="969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0" name="Google Shape;5539;p74">
                  <a:extLst>
                    <a:ext uri="{FF2B5EF4-FFF2-40B4-BE49-F238E27FC236}">
                      <a16:creationId xmlns:a16="http://schemas.microsoft.com/office/drawing/2014/main" id="{27C25910-0286-43FD-BDF7-3F3E929CCEEF}"/>
                    </a:ext>
                  </a:extLst>
                </p:cNvPr>
                <p:cNvSpPr/>
                <p:nvPr/>
              </p:nvSpPr>
              <p:spPr>
                <a:xfrm>
                  <a:off x="3944003" y="3406208"/>
                  <a:ext cx="40631" cy="97526"/>
                </a:xfrm>
                <a:custGeom>
                  <a:avLst/>
                  <a:gdLst/>
                  <a:ahLst/>
                  <a:cxnLst/>
                  <a:rect l="l" t="t" r="r" b="b"/>
                  <a:pathLst>
                    <a:path w="5166" h="12400" fill="none" extrusionOk="0">
                      <a:moveTo>
                        <a:pt x="1" y="12400"/>
                      </a:moveTo>
                      <a:lnTo>
                        <a:pt x="516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 name="Google Shape;5540;p74">
                  <a:extLst>
                    <a:ext uri="{FF2B5EF4-FFF2-40B4-BE49-F238E27FC236}">
                      <a16:creationId xmlns:a16="http://schemas.microsoft.com/office/drawing/2014/main" id="{70500131-8865-452E-8301-6A754C1186C5}"/>
                    </a:ext>
                  </a:extLst>
                </p:cNvPr>
                <p:cNvSpPr/>
                <p:nvPr/>
              </p:nvSpPr>
              <p:spPr>
                <a:xfrm>
                  <a:off x="3984625" y="3357500"/>
                  <a:ext cx="55291" cy="48716"/>
                </a:xfrm>
                <a:custGeom>
                  <a:avLst/>
                  <a:gdLst/>
                  <a:ahLst/>
                  <a:cxnLst/>
                  <a:rect l="l" t="t" r="r" b="b"/>
                  <a:pathLst>
                    <a:path w="7030" h="6194" fill="none" extrusionOk="0">
                      <a:moveTo>
                        <a:pt x="1" y="6194"/>
                      </a:moveTo>
                      <a:lnTo>
                        <a:pt x="702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2" name="Google Shape;5541;p74">
                  <a:extLst>
                    <a:ext uri="{FF2B5EF4-FFF2-40B4-BE49-F238E27FC236}">
                      <a16:creationId xmlns:a16="http://schemas.microsoft.com/office/drawing/2014/main" id="{4FCF4F4E-E0DF-4DB6-877B-53CD6A5132C4}"/>
                    </a:ext>
                  </a:extLst>
                </p:cNvPr>
                <p:cNvSpPr/>
                <p:nvPr/>
              </p:nvSpPr>
              <p:spPr>
                <a:xfrm>
                  <a:off x="3888633" y="3406208"/>
                  <a:ext cx="96000" cy="21322"/>
                </a:xfrm>
                <a:custGeom>
                  <a:avLst/>
                  <a:gdLst/>
                  <a:ahLst/>
                  <a:cxnLst/>
                  <a:rect l="l" t="t" r="r" b="b"/>
                  <a:pathLst>
                    <a:path w="12206" h="2711" fill="none" extrusionOk="0">
                      <a:moveTo>
                        <a:pt x="0" y="2710"/>
                      </a:moveTo>
                      <a:lnTo>
                        <a:pt x="1220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3" name="Google Shape;5542;p74">
                  <a:extLst>
                    <a:ext uri="{FF2B5EF4-FFF2-40B4-BE49-F238E27FC236}">
                      <a16:creationId xmlns:a16="http://schemas.microsoft.com/office/drawing/2014/main" id="{E242CAB0-36C0-470F-9B43-4B7082531346}"/>
                    </a:ext>
                  </a:extLst>
                </p:cNvPr>
                <p:cNvSpPr/>
                <p:nvPr/>
              </p:nvSpPr>
              <p:spPr>
                <a:xfrm>
                  <a:off x="3984625" y="3406208"/>
                  <a:ext cx="42251" cy="136348"/>
                </a:xfrm>
                <a:custGeom>
                  <a:avLst/>
                  <a:gdLst/>
                  <a:ahLst/>
                  <a:cxnLst/>
                  <a:rect l="l" t="t" r="r" b="b"/>
                  <a:pathLst>
                    <a:path w="5372" h="17336" fill="none" extrusionOk="0">
                      <a:moveTo>
                        <a:pt x="1" y="1"/>
                      </a:moveTo>
                      <a:lnTo>
                        <a:pt x="5372" y="173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4" name="Google Shape;5543;p74">
                  <a:extLst>
                    <a:ext uri="{FF2B5EF4-FFF2-40B4-BE49-F238E27FC236}">
                      <a16:creationId xmlns:a16="http://schemas.microsoft.com/office/drawing/2014/main" id="{48A9C028-DE6C-4BCC-A83A-55A37E28A7AA}"/>
                    </a:ext>
                  </a:extLst>
                </p:cNvPr>
                <p:cNvSpPr/>
                <p:nvPr/>
              </p:nvSpPr>
              <p:spPr>
                <a:xfrm>
                  <a:off x="4026868" y="3427522"/>
                  <a:ext cx="35597" cy="115033"/>
                </a:xfrm>
                <a:custGeom>
                  <a:avLst/>
                  <a:gdLst/>
                  <a:ahLst/>
                  <a:cxnLst/>
                  <a:rect l="l" t="t" r="r" b="b"/>
                  <a:pathLst>
                    <a:path w="4526" h="14626" fill="none" extrusionOk="0">
                      <a:moveTo>
                        <a:pt x="1" y="14625"/>
                      </a:moveTo>
                      <a:lnTo>
                        <a:pt x="4525"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5" name="Google Shape;5544;p74">
                  <a:extLst>
                    <a:ext uri="{FF2B5EF4-FFF2-40B4-BE49-F238E27FC236}">
                      <a16:creationId xmlns:a16="http://schemas.microsoft.com/office/drawing/2014/main" id="{8A61F683-B46C-47F2-97D2-75A3B9D68606}"/>
                    </a:ext>
                  </a:extLst>
                </p:cNvPr>
                <p:cNvSpPr/>
                <p:nvPr/>
              </p:nvSpPr>
              <p:spPr>
                <a:xfrm>
                  <a:off x="3876261" y="3542548"/>
                  <a:ext cx="150615" cy="52051"/>
                </a:xfrm>
                <a:custGeom>
                  <a:avLst/>
                  <a:gdLst/>
                  <a:ahLst/>
                  <a:cxnLst/>
                  <a:rect l="l" t="t" r="r" b="b"/>
                  <a:pathLst>
                    <a:path w="19150" h="6618" fill="none" extrusionOk="0">
                      <a:moveTo>
                        <a:pt x="1" y="6617"/>
                      </a:moveTo>
                      <a:lnTo>
                        <a:pt x="1915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6" name="Google Shape;5545;p74">
                  <a:extLst>
                    <a:ext uri="{FF2B5EF4-FFF2-40B4-BE49-F238E27FC236}">
                      <a16:creationId xmlns:a16="http://schemas.microsoft.com/office/drawing/2014/main" id="{A4005AC3-3AEB-4FFD-BD59-A562C4872B49}"/>
                    </a:ext>
                  </a:extLst>
                </p:cNvPr>
                <p:cNvSpPr/>
                <p:nvPr/>
              </p:nvSpPr>
              <p:spPr>
                <a:xfrm>
                  <a:off x="4006702" y="3542548"/>
                  <a:ext cx="20174" cy="99044"/>
                </a:xfrm>
                <a:custGeom>
                  <a:avLst/>
                  <a:gdLst/>
                  <a:ahLst/>
                  <a:cxnLst/>
                  <a:rect l="l" t="t" r="r" b="b"/>
                  <a:pathLst>
                    <a:path w="2565" h="12593" fill="none" extrusionOk="0">
                      <a:moveTo>
                        <a:pt x="2565" y="0"/>
                      </a:moveTo>
                      <a:lnTo>
                        <a:pt x="0" y="1259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7" name="Google Shape;5546;p74">
                  <a:extLst>
                    <a:ext uri="{FF2B5EF4-FFF2-40B4-BE49-F238E27FC236}">
                      <a16:creationId xmlns:a16="http://schemas.microsoft.com/office/drawing/2014/main" id="{BBD9B090-6C3C-40F9-AE28-2E180457CF5D}"/>
                    </a:ext>
                  </a:extLst>
                </p:cNvPr>
                <p:cNvSpPr/>
                <p:nvPr/>
              </p:nvSpPr>
              <p:spPr>
                <a:xfrm>
                  <a:off x="3912700" y="3641584"/>
                  <a:ext cx="97817" cy="41779"/>
                </a:xfrm>
                <a:custGeom>
                  <a:avLst/>
                  <a:gdLst/>
                  <a:ahLst/>
                  <a:cxnLst/>
                  <a:rect l="l" t="t" r="r" b="b"/>
                  <a:pathLst>
                    <a:path w="12437" h="5312" fill="none" extrusionOk="0">
                      <a:moveTo>
                        <a:pt x="1" y="5311"/>
                      </a:moveTo>
                      <a:lnTo>
                        <a:pt x="1243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8" name="Google Shape;5547;p74">
                  <a:extLst>
                    <a:ext uri="{FF2B5EF4-FFF2-40B4-BE49-F238E27FC236}">
                      <a16:creationId xmlns:a16="http://schemas.microsoft.com/office/drawing/2014/main" id="{D5657B57-49B8-4775-B69D-9D67D77C9748}"/>
                    </a:ext>
                  </a:extLst>
                </p:cNvPr>
                <p:cNvSpPr/>
                <p:nvPr/>
              </p:nvSpPr>
              <p:spPr>
                <a:xfrm>
                  <a:off x="3875601" y="3503726"/>
                  <a:ext cx="68410" cy="89158"/>
                </a:xfrm>
                <a:custGeom>
                  <a:avLst/>
                  <a:gdLst/>
                  <a:ahLst/>
                  <a:cxnLst/>
                  <a:rect l="l" t="t" r="r" b="b"/>
                  <a:pathLst>
                    <a:path w="8698" h="11336" fill="none" extrusionOk="0">
                      <a:moveTo>
                        <a:pt x="8698" y="1"/>
                      </a:moveTo>
                      <a:lnTo>
                        <a:pt x="0" y="113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9" name="Google Shape;5548;p74">
                  <a:extLst>
                    <a:ext uri="{FF2B5EF4-FFF2-40B4-BE49-F238E27FC236}">
                      <a16:creationId xmlns:a16="http://schemas.microsoft.com/office/drawing/2014/main" id="{776A2E2C-C405-42AA-B7A2-E80CFA2F6CCE}"/>
                    </a:ext>
                  </a:extLst>
                </p:cNvPr>
                <p:cNvSpPr/>
                <p:nvPr/>
              </p:nvSpPr>
              <p:spPr>
                <a:xfrm>
                  <a:off x="3944003" y="3503726"/>
                  <a:ext cx="89441" cy="36163"/>
                </a:xfrm>
                <a:custGeom>
                  <a:avLst/>
                  <a:gdLst/>
                  <a:ahLst/>
                  <a:cxnLst/>
                  <a:rect l="l" t="t" r="r" b="b"/>
                  <a:pathLst>
                    <a:path w="11372" h="4598" fill="none" extrusionOk="0">
                      <a:moveTo>
                        <a:pt x="1" y="1"/>
                      </a:moveTo>
                      <a:lnTo>
                        <a:pt x="11372" y="459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0" name="Google Shape;5549;p74">
                  <a:extLst>
                    <a:ext uri="{FF2B5EF4-FFF2-40B4-BE49-F238E27FC236}">
                      <a16:creationId xmlns:a16="http://schemas.microsoft.com/office/drawing/2014/main" id="{856E49CD-BA73-4BBC-9BD4-EA33E1973D76}"/>
                    </a:ext>
                  </a:extLst>
                </p:cNvPr>
                <p:cNvSpPr/>
                <p:nvPr/>
              </p:nvSpPr>
              <p:spPr>
                <a:xfrm>
                  <a:off x="4033436" y="3490599"/>
                  <a:ext cx="132824" cy="49290"/>
                </a:xfrm>
                <a:custGeom>
                  <a:avLst/>
                  <a:gdLst/>
                  <a:ahLst/>
                  <a:cxnLst/>
                  <a:rect l="l" t="t" r="r" b="b"/>
                  <a:pathLst>
                    <a:path w="16888" h="6267" fill="none" extrusionOk="0">
                      <a:moveTo>
                        <a:pt x="1" y="6267"/>
                      </a:moveTo>
                      <a:lnTo>
                        <a:pt x="1688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1" name="Google Shape;5550;p74">
                  <a:extLst>
                    <a:ext uri="{FF2B5EF4-FFF2-40B4-BE49-F238E27FC236}">
                      <a16:creationId xmlns:a16="http://schemas.microsoft.com/office/drawing/2014/main" id="{0DFD28F7-5CBF-41D8-928F-AB9D2D62FCC0}"/>
                    </a:ext>
                  </a:extLst>
                </p:cNvPr>
                <p:cNvSpPr/>
                <p:nvPr/>
              </p:nvSpPr>
              <p:spPr>
                <a:xfrm>
                  <a:off x="4166252" y="3490599"/>
                  <a:ext cx="73459" cy="95528"/>
                </a:xfrm>
                <a:custGeom>
                  <a:avLst/>
                  <a:gdLst/>
                  <a:ahLst/>
                  <a:cxnLst/>
                  <a:rect l="l" t="t" r="r" b="b"/>
                  <a:pathLst>
                    <a:path w="9340" h="12146" fill="none" extrusionOk="0">
                      <a:moveTo>
                        <a:pt x="1" y="0"/>
                      </a:moveTo>
                      <a:lnTo>
                        <a:pt x="9339" y="121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2" name="Google Shape;5551;p74">
                  <a:extLst>
                    <a:ext uri="{FF2B5EF4-FFF2-40B4-BE49-F238E27FC236}">
                      <a16:creationId xmlns:a16="http://schemas.microsoft.com/office/drawing/2014/main" id="{F2887BBB-73C5-45E2-AF6E-9AC952C53302}"/>
                    </a:ext>
                  </a:extLst>
                </p:cNvPr>
                <p:cNvSpPr/>
                <p:nvPr/>
              </p:nvSpPr>
              <p:spPr>
                <a:xfrm>
                  <a:off x="4027726" y="3539882"/>
                  <a:ext cx="211985" cy="39970"/>
                </a:xfrm>
                <a:custGeom>
                  <a:avLst/>
                  <a:gdLst/>
                  <a:ahLst/>
                  <a:cxnLst/>
                  <a:rect l="l" t="t" r="r" b="b"/>
                  <a:pathLst>
                    <a:path w="26953" h="5082" fill="none" extrusionOk="0">
                      <a:moveTo>
                        <a:pt x="26952" y="5081"/>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3" name="Google Shape;5552;p74">
                  <a:extLst>
                    <a:ext uri="{FF2B5EF4-FFF2-40B4-BE49-F238E27FC236}">
                      <a16:creationId xmlns:a16="http://schemas.microsoft.com/office/drawing/2014/main" id="{241EE30F-B69D-4513-BE60-FE06B149EE27}"/>
                    </a:ext>
                  </a:extLst>
                </p:cNvPr>
                <p:cNvSpPr/>
                <p:nvPr/>
              </p:nvSpPr>
              <p:spPr>
                <a:xfrm>
                  <a:off x="4027726" y="3539882"/>
                  <a:ext cx="99720" cy="174878"/>
                </a:xfrm>
                <a:custGeom>
                  <a:avLst/>
                  <a:gdLst/>
                  <a:ahLst/>
                  <a:cxnLst/>
                  <a:rect l="l" t="t" r="r" b="b"/>
                  <a:pathLst>
                    <a:path w="12679" h="22235" fill="none" extrusionOk="0">
                      <a:moveTo>
                        <a:pt x="1" y="1"/>
                      </a:moveTo>
                      <a:lnTo>
                        <a:pt x="12678" y="2223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4" name="Google Shape;5553;p74">
                  <a:extLst>
                    <a:ext uri="{FF2B5EF4-FFF2-40B4-BE49-F238E27FC236}">
                      <a16:creationId xmlns:a16="http://schemas.microsoft.com/office/drawing/2014/main" id="{96034DCF-234D-40D8-A642-0B212DDB7EB4}"/>
                    </a:ext>
                  </a:extLst>
                </p:cNvPr>
                <p:cNvSpPr/>
                <p:nvPr/>
              </p:nvSpPr>
              <p:spPr>
                <a:xfrm>
                  <a:off x="4027726" y="3539882"/>
                  <a:ext cx="159754" cy="111707"/>
                </a:xfrm>
                <a:custGeom>
                  <a:avLst/>
                  <a:gdLst/>
                  <a:ahLst/>
                  <a:cxnLst/>
                  <a:rect l="l" t="t" r="r" b="b"/>
                  <a:pathLst>
                    <a:path w="20312" h="14203" fill="none" extrusionOk="0">
                      <a:moveTo>
                        <a:pt x="1" y="1"/>
                      </a:moveTo>
                      <a:lnTo>
                        <a:pt x="20311" y="142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5" name="Google Shape;5554;p74">
                  <a:extLst>
                    <a:ext uri="{FF2B5EF4-FFF2-40B4-BE49-F238E27FC236}">
                      <a16:creationId xmlns:a16="http://schemas.microsoft.com/office/drawing/2014/main" id="{C05F2265-4E5B-4865-B9C3-33701F71DE3B}"/>
                    </a:ext>
                  </a:extLst>
                </p:cNvPr>
                <p:cNvSpPr/>
                <p:nvPr/>
              </p:nvSpPr>
              <p:spPr>
                <a:xfrm>
                  <a:off x="4006702" y="3641584"/>
                  <a:ext cx="120743" cy="73176"/>
                </a:xfrm>
                <a:custGeom>
                  <a:avLst/>
                  <a:gdLst/>
                  <a:ahLst/>
                  <a:cxnLst/>
                  <a:rect l="l" t="t" r="r" b="b"/>
                  <a:pathLst>
                    <a:path w="15352" h="9304" fill="none" extrusionOk="0">
                      <a:moveTo>
                        <a:pt x="0" y="1"/>
                      </a:moveTo>
                      <a:lnTo>
                        <a:pt x="15351" y="930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6" name="Google Shape;5555;p74">
                  <a:extLst>
                    <a:ext uri="{FF2B5EF4-FFF2-40B4-BE49-F238E27FC236}">
                      <a16:creationId xmlns:a16="http://schemas.microsoft.com/office/drawing/2014/main" id="{2CA10087-20C2-414C-A9AD-32105B5D64D7}"/>
                    </a:ext>
                  </a:extLst>
                </p:cNvPr>
                <p:cNvSpPr/>
                <p:nvPr/>
              </p:nvSpPr>
              <p:spPr>
                <a:xfrm>
                  <a:off x="4006702" y="3641584"/>
                  <a:ext cx="39773" cy="140249"/>
                </a:xfrm>
                <a:custGeom>
                  <a:avLst/>
                  <a:gdLst/>
                  <a:ahLst/>
                  <a:cxnLst/>
                  <a:rect l="l" t="t" r="r" b="b"/>
                  <a:pathLst>
                    <a:path w="5057" h="17832" fill="none" extrusionOk="0">
                      <a:moveTo>
                        <a:pt x="5057" y="17832"/>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7" name="Google Shape;5556;p74">
                  <a:extLst>
                    <a:ext uri="{FF2B5EF4-FFF2-40B4-BE49-F238E27FC236}">
                      <a16:creationId xmlns:a16="http://schemas.microsoft.com/office/drawing/2014/main" id="{C5A511CC-869D-4EC9-A805-04FCFDA0F746}"/>
                    </a:ext>
                  </a:extLst>
                </p:cNvPr>
                <p:cNvSpPr/>
                <p:nvPr/>
              </p:nvSpPr>
              <p:spPr>
                <a:xfrm>
                  <a:off x="3996423" y="3784585"/>
                  <a:ext cx="51862" cy="10280"/>
                </a:xfrm>
                <a:custGeom>
                  <a:avLst/>
                  <a:gdLst/>
                  <a:ahLst/>
                  <a:cxnLst/>
                  <a:rect l="l" t="t" r="r" b="b"/>
                  <a:pathLst>
                    <a:path w="6594" h="1307" fill="none" extrusionOk="0">
                      <a:moveTo>
                        <a:pt x="1" y="1307"/>
                      </a:moveTo>
                      <a:lnTo>
                        <a:pt x="659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8" name="Google Shape;5557;p74">
                  <a:extLst>
                    <a:ext uri="{FF2B5EF4-FFF2-40B4-BE49-F238E27FC236}">
                      <a16:creationId xmlns:a16="http://schemas.microsoft.com/office/drawing/2014/main" id="{32F2B0FC-B879-4F7E-9ADC-DD44C436F717}"/>
                    </a:ext>
                  </a:extLst>
                </p:cNvPr>
                <p:cNvSpPr/>
                <p:nvPr/>
              </p:nvSpPr>
              <p:spPr>
                <a:xfrm>
                  <a:off x="4048277" y="3784585"/>
                  <a:ext cx="47583" cy="68890"/>
                </a:xfrm>
                <a:custGeom>
                  <a:avLst/>
                  <a:gdLst/>
                  <a:ahLst/>
                  <a:cxnLst/>
                  <a:rect l="l" t="t" r="r" b="b"/>
                  <a:pathLst>
                    <a:path w="6050" h="8759" fill="none" extrusionOk="0">
                      <a:moveTo>
                        <a:pt x="1" y="0"/>
                      </a:moveTo>
                      <a:lnTo>
                        <a:pt x="6049" y="875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9" name="Google Shape;5558;p74">
                  <a:extLst>
                    <a:ext uri="{FF2B5EF4-FFF2-40B4-BE49-F238E27FC236}">
                      <a16:creationId xmlns:a16="http://schemas.microsoft.com/office/drawing/2014/main" id="{73902F10-D73B-4D46-B856-45E60BCF3CCE}"/>
                    </a:ext>
                  </a:extLst>
                </p:cNvPr>
                <p:cNvSpPr/>
                <p:nvPr/>
              </p:nvSpPr>
              <p:spPr>
                <a:xfrm>
                  <a:off x="4095947" y="3788392"/>
                  <a:ext cx="10280" cy="64894"/>
                </a:xfrm>
                <a:custGeom>
                  <a:avLst/>
                  <a:gdLst/>
                  <a:ahLst/>
                  <a:cxnLst/>
                  <a:rect l="l" t="t" r="r" b="b"/>
                  <a:pathLst>
                    <a:path w="1307" h="8251" fill="none" extrusionOk="0">
                      <a:moveTo>
                        <a:pt x="0" y="8250"/>
                      </a:moveTo>
                      <a:lnTo>
                        <a:pt x="130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0" name="Google Shape;5559;p74">
                  <a:extLst>
                    <a:ext uri="{FF2B5EF4-FFF2-40B4-BE49-F238E27FC236}">
                      <a16:creationId xmlns:a16="http://schemas.microsoft.com/office/drawing/2014/main" id="{53A24DE2-98E0-4CA2-986F-DEE79B65BA6F}"/>
                    </a:ext>
                  </a:extLst>
                </p:cNvPr>
                <p:cNvSpPr/>
                <p:nvPr/>
              </p:nvSpPr>
              <p:spPr>
                <a:xfrm>
                  <a:off x="4095852" y="3853467"/>
                  <a:ext cx="45672" cy="15895"/>
                </a:xfrm>
                <a:custGeom>
                  <a:avLst/>
                  <a:gdLst/>
                  <a:ahLst/>
                  <a:cxnLst/>
                  <a:rect l="l" t="t" r="r" b="b"/>
                  <a:pathLst>
                    <a:path w="5807" h="2021" fill="none" extrusionOk="0">
                      <a:moveTo>
                        <a:pt x="0" y="0"/>
                      </a:moveTo>
                      <a:lnTo>
                        <a:pt x="5807" y="20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1" name="Google Shape;5560;p74">
                  <a:extLst>
                    <a:ext uri="{FF2B5EF4-FFF2-40B4-BE49-F238E27FC236}">
                      <a16:creationId xmlns:a16="http://schemas.microsoft.com/office/drawing/2014/main" id="{2207EEF7-8DD5-4565-9F73-90C3BD410AC0}"/>
                    </a:ext>
                  </a:extLst>
                </p:cNvPr>
                <p:cNvSpPr/>
                <p:nvPr/>
              </p:nvSpPr>
              <p:spPr>
                <a:xfrm>
                  <a:off x="4138567" y="3868308"/>
                  <a:ext cx="16469" cy="101710"/>
                </a:xfrm>
                <a:custGeom>
                  <a:avLst/>
                  <a:gdLst/>
                  <a:ahLst/>
                  <a:cxnLst/>
                  <a:rect l="l" t="t" r="r" b="b"/>
                  <a:pathLst>
                    <a:path w="2094" h="12932" fill="none" extrusionOk="0">
                      <a:moveTo>
                        <a:pt x="1" y="1"/>
                      </a:moveTo>
                      <a:lnTo>
                        <a:pt x="2093" y="1293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2" name="Google Shape;5561;p74">
                  <a:extLst>
                    <a:ext uri="{FF2B5EF4-FFF2-40B4-BE49-F238E27FC236}">
                      <a16:creationId xmlns:a16="http://schemas.microsoft.com/office/drawing/2014/main" id="{E96CFD49-C5B7-483D-B59F-85538CEA6177}"/>
                    </a:ext>
                  </a:extLst>
                </p:cNvPr>
                <p:cNvSpPr/>
                <p:nvPr/>
              </p:nvSpPr>
              <p:spPr>
                <a:xfrm>
                  <a:off x="3875601" y="3592876"/>
                  <a:ext cx="131110" cy="48716"/>
                </a:xfrm>
                <a:custGeom>
                  <a:avLst/>
                  <a:gdLst/>
                  <a:ahLst/>
                  <a:cxnLst/>
                  <a:rect l="l" t="t" r="r" b="b"/>
                  <a:pathLst>
                    <a:path w="16670" h="6194" fill="none" extrusionOk="0">
                      <a:moveTo>
                        <a:pt x="0" y="0"/>
                      </a:moveTo>
                      <a:lnTo>
                        <a:pt x="16669" y="619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3" name="Google Shape;5562;p74">
                  <a:extLst>
                    <a:ext uri="{FF2B5EF4-FFF2-40B4-BE49-F238E27FC236}">
                      <a16:creationId xmlns:a16="http://schemas.microsoft.com/office/drawing/2014/main" id="{204955FC-C517-422D-B03B-3EA0732EB0D1}"/>
                    </a:ext>
                  </a:extLst>
                </p:cNvPr>
                <p:cNvSpPr/>
                <p:nvPr/>
              </p:nvSpPr>
              <p:spPr>
                <a:xfrm>
                  <a:off x="4164828" y="3394410"/>
                  <a:ext cx="26458" cy="93153"/>
                </a:xfrm>
                <a:custGeom>
                  <a:avLst/>
                  <a:gdLst/>
                  <a:ahLst/>
                  <a:cxnLst/>
                  <a:rect l="l" t="t" r="r" b="b"/>
                  <a:pathLst>
                    <a:path w="3364" h="11844" fill="none" extrusionOk="0">
                      <a:moveTo>
                        <a:pt x="0" y="11843"/>
                      </a:moveTo>
                      <a:lnTo>
                        <a:pt x="336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4" name="Google Shape;5563;p74">
                  <a:extLst>
                    <a:ext uri="{FF2B5EF4-FFF2-40B4-BE49-F238E27FC236}">
                      <a16:creationId xmlns:a16="http://schemas.microsoft.com/office/drawing/2014/main" id="{B5AD5EC3-8B35-43C9-8BA4-27BE8B80C840}"/>
                    </a:ext>
                  </a:extLst>
                </p:cNvPr>
                <p:cNvSpPr/>
                <p:nvPr/>
              </p:nvSpPr>
              <p:spPr>
                <a:xfrm>
                  <a:off x="4191278" y="3394410"/>
                  <a:ext cx="86586" cy="52719"/>
                </a:xfrm>
                <a:custGeom>
                  <a:avLst/>
                  <a:gdLst/>
                  <a:ahLst/>
                  <a:cxnLst/>
                  <a:rect l="l" t="t" r="r" b="b"/>
                  <a:pathLst>
                    <a:path w="11009" h="6703" fill="none" extrusionOk="0">
                      <a:moveTo>
                        <a:pt x="0" y="1"/>
                      </a:moveTo>
                      <a:lnTo>
                        <a:pt x="11008" y="67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2" name="Google Shape;5564;p74">
                <a:extLst>
                  <a:ext uri="{FF2B5EF4-FFF2-40B4-BE49-F238E27FC236}">
                    <a16:creationId xmlns:a16="http://schemas.microsoft.com/office/drawing/2014/main" id="{2CECBBD5-21D4-487B-95E5-FF8C2933BB0A}"/>
                  </a:ext>
                </a:extLst>
              </p:cNvPr>
              <p:cNvGrpSpPr/>
              <p:nvPr/>
            </p:nvGrpSpPr>
            <p:grpSpPr>
              <a:xfrm>
                <a:off x="4180904" y="4251758"/>
                <a:ext cx="37783" cy="32420"/>
                <a:chOff x="4180904" y="4251758"/>
                <a:chExt cx="37783" cy="32420"/>
              </a:xfrm>
            </p:grpSpPr>
            <p:sp>
              <p:nvSpPr>
                <p:cNvPr id="167" name="Google Shape;5565;p74">
                  <a:extLst>
                    <a:ext uri="{FF2B5EF4-FFF2-40B4-BE49-F238E27FC236}">
                      <a16:creationId xmlns:a16="http://schemas.microsoft.com/office/drawing/2014/main" id="{9CBE66AB-FB9C-4D4D-94C9-28B41F87B446}"/>
                    </a:ext>
                  </a:extLst>
                </p:cNvPr>
                <p:cNvSpPr/>
                <p:nvPr/>
              </p:nvSpPr>
              <p:spPr>
                <a:xfrm>
                  <a:off x="4180904" y="4251758"/>
                  <a:ext cx="37783" cy="32420"/>
                </a:xfrm>
                <a:custGeom>
                  <a:avLst/>
                  <a:gdLst/>
                  <a:ahLst/>
                  <a:cxnLst/>
                  <a:rect l="l" t="t" r="r" b="b"/>
                  <a:pathLst>
                    <a:path w="4804" h="4122" extrusionOk="0">
                      <a:moveTo>
                        <a:pt x="2738" y="0"/>
                      </a:moveTo>
                      <a:cubicBezTo>
                        <a:pt x="2231" y="0"/>
                        <a:pt x="1715" y="190"/>
                        <a:pt x="1295" y="613"/>
                      </a:cubicBezTo>
                      <a:cubicBezTo>
                        <a:pt x="1" y="1908"/>
                        <a:pt x="920" y="4121"/>
                        <a:pt x="2759" y="4121"/>
                      </a:cubicBezTo>
                      <a:cubicBezTo>
                        <a:pt x="3884" y="4109"/>
                        <a:pt x="4803" y="3190"/>
                        <a:pt x="4803" y="2065"/>
                      </a:cubicBezTo>
                      <a:cubicBezTo>
                        <a:pt x="4803" y="823"/>
                        <a:pt x="3792" y="0"/>
                        <a:pt x="2738"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8" name="Google Shape;5566;p74">
                  <a:extLst>
                    <a:ext uri="{FF2B5EF4-FFF2-40B4-BE49-F238E27FC236}">
                      <a16:creationId xmlns:a16="http://schemas.microsoft.com/office/drawing/2014/main" id="{A6E8717D-5179-4E83-9E4E-BB26C98ACE4A}"/>
                    </a:ext>
                  </a:extLst>
                </p:cNvPr>
                <p:cNvSpPr/>
                <p:nvPr/>
              </p:nvSpPr>
              <p:spPr>
                <a:xfrm>
                  <a:off x="4196037" y="4261432"/>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3" name="Google Shape;5567;p74">
                <a:extLst>
                  <a:ext uri="{FF2B5EF4-FFF2-40B4-BE49-F238E27FC236}">
                    <a16:creationId xmlns:a16="http://schemas.microsoft.com/office/drawing/2014/main" id="{2AF9DF77-DE3E-4319-9589-BFF7EAC2C545}"/>
                  </a:ext>
                </a:extLst>
              </p:cNvPr>
              <p:cNvGrpSpPr/>
              <p:nvPr/>
            </p:nvGrpSpPr>
            <p:grpSpPr>
              <a:xfrm>
                <a:off x="4201644" y="4081324"/>
                <a:ext cx="37783" cy="32364"/>
                <a:chOff x="4201644" y="4081324"/>
                <a:chExt cx="37783" cy="32364"/>
              </a:xfrm>
            </p:grpSpPr>
            <p:sp>
              <p:nvSpPr>
                <p:cNvPr id="165" name="Google Shape;5568;p74">
                  <a:extLst>
                    <a:ext uri="{FF2B5EF4-FFF2-40B4-BE49-F238E27FC236}">
                      <a16:creationId xmlns:a16="http://schemas.microsoft.com/office/drawing/2014/main" id="{F948C10E-CABD-4F1A-A792-DDA171DFEBD9}"/>
                    </a:ext>
                  </a:extLst>
                </p:cNvPr>
                <p:cNvSpPr/>
                <p:nvPr/>
              </p:nvSpPr>
              <p:spPr>
                <a:xfrm>
                  <a:off x="4201644" y="4081324"/>
                  <a:ext cx="37783" cy="32364"/>
                </a:xfrm>
                <a:custGeom>
                  <a:avLst/>
                  <a:gdLst/>
                  <a:ahLst/>
                  <a:cxnLst/>
                  <a:rect l="l" t="t" r="r" b="b"/>
                  <a:pathLst>
                    <a:path w="4804" h="4115" extrusionOk="0">
                      <a:moveTo>
                        <a:pt x="2732" y="1"/>
                      </a:moveTo>
                      <a:cubicBezTo>
                        <a:pt x="2228" y="1"/>
                        <a:pt x="1713"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6" name="Google Shape;5569;p74">
                  <a:extLst>
                    <a:ext uri="{FF2B5EF4-FFF2-40B4-BE49-F238E27FC236}">
                      <a16:creationId xmlns:a16="http://schemas.microsoft.com/office/drawing/2014/main" id="{EF36FB65-86CE-46C3-9A7D-B44BBD55D20D}"/>
                    </a:ext>
                  </a:extLst>
                </p:cNvPr>
                <p:cNvSpPr/>
                <p:nvPr/>
              </p:nvSpPr>
              <p:spPr>
                <a:xfrm>
                  <a:off x="4214582" y="4091037"/>
                  <a:ext cx="15235" cy="13040"/>
                </a:xfrm>
                <a:custGeom>
                  <a:avLst/>
                  <a:gdLst/>
                  <a:ahLst/>
                  <a:cxnLst/>
                  <a:rect l="l" t="t" r="r" b="b"/>
                  <a:pathLst>
                    <a:path w="1937" h="1658" extrusionOk="0">
                      <a:moveTo>
                        <a:pt x="1102" y="0"/>
                      </a:moveTo>
                      <a:cubicBezTo>
                        <a:pt x="364" y="0"/>
                        <a:pt x="1" y="883"/>
                        <a:pt x="521" y="1415"/>
                      </a:cubicBezTo>
                      <a:cubicBezTo>
                        <a:pt x="688" y="1582"/>
                        <a:pt x="894" y="1657"/>
                        <a:pt x="1096" y="1657"/>
                      </a:cubicBezTo>
                      <a:cubicBezTo>
                        <a:pt x="1524" y="1657"/>
                        <a:pt x="1936" y="1323"/>
                        <a:pt x="1936" y="823"/>
                      </a:cubicBezTo>
                      <a:cubicBezTo>
                        <a:pt x="1936" y="363"/>
                        <a:pt x="1561" y="0"/>
                        <a:pt x="1102"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4" name="Google Shape;5570;p74">
                <a:extLst>
                  <a:ext uri="{FF2B5EF4-FFF2-40B4-BE49-F238E27FC236}">
                    <a16:creationId xmlns:a16="http://schemas.microsoft.com/office/drawing/2014/main" id="{AD70A2AF-7BE8-4AE4-972E-BB15155AD250}"/>
                  </a:ext>
                </a:extLst>
              </p:cNvPr>
              <p:cNvGrpSpPr/>
              <p:nvPr/>
            </p:nvGrpSpPr>
            <p:grpSpPr>
              <a:xfrm>
                <a:off x="4284416" y="3887428"/>
                <a:ext cx="37783" cy="32451"/>
                <a:chOff x="4284416" y="3887428"/>
                <a:chExt cx="37783" cy="32451"/>
              </a:xfrm>
            </p:grpSpPr>
            <p:sp>
              <p:nvSpPr>
                <p:cNvPr id="163" name="Google Shape;5571;p74">
                  <a:extLst>
                    <a:ext uri="{FF2B5EF4-FFF2-40B4-BE49-F238E27FC236}">
                      <a16:creationId xmlns:a16="http://schemas.microsoft.com/office/drawing/2014/main" id="{3D20EFD2-2A25-4B02-B4DE-625F0D8E367B}"/>
                    </a:ext>
                  </a:extLst>
                </p:cNvPr>
                <p:cNvSpPr/>
                <p:nvPr/>
              </p:nvSpPr>
              <p:spPr>
                <a:xfrm>
                  <a:off x="4284416" y="3887428"/>
                  <a:ext cx="37783" cy="32451"/>
                </a:xfrm>
                <a:custGeom>
                  <a:avLst/>
                  <a:gdLst/>
                  <a:ahLst/>
                  <a:cxnLst/>
                  <a:rect l="l" t="t" r="r" b="b"/>
                  <a:pathLst>
                    <a:path w="4804" h="4126" extrusionOk="0">
                      <a:moveTo>
                        <a:pt x="2731" y="1"/>
                      </a:moveTo>
                      <a:cubicBezTo>
                        <a:pt x="2227" y="1"/>
                        <a:pt x="1713" y="188"/>
                        <a:pt x="1295" y="606"/>
                      </a:cubicBezTo>
                      <a:cubicBezTo>
                        <a:pt x="1" y="1900"/>
                        <a:pt x="920" y="4126"/>
                        <a:pt x="2747" y="4126"/>
                      </a:cubicBezTo>
                      <a:cubicBezTo>
                        <a:pt x="3884" y="4114"/>
                        <a:pt x="4803" y="3195"/>
                        <a:pt x="4803" y="2070"/>
                      </a:cubicBezTo>
                      <a:cubicBezTo>
                        <a:pt x="4803" y="824"/>
                        <a:pt x="3788" y="1"/>
                        <a:pt x="2731"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4" name="Google Shape;5572;p74">
                  <a:extLst>
                    <a:ext uri="{FF2B5EF4-FFF2-40B4-BE49-F238E27FC236}">
                      <a16:creationId xmlns:a16="http://schemas.microsoft.com/office/drawing/2014/main" id="{7F49D93C-0851-4110-B5E1-D3B99C59DDD9}"/>
                    </a:ext>
                  </a:extLst>
                </p:cNvPr>
                <p:cNvSpPr/>
                <p:nvPr/>
              </p:nvSpPr>
              <p:spPr>
                <a:xfrm>
                  <a:off x="4299548" y="3897039"/>
                  <a:ext cx="13040" cy="13048"/>
                </a:xfrm>
                <a:custGeom>
                  <a:avLst/>
                  <a:gdLst/>
                  <a:ahLst/>
                  <a:cxnLst/>
                  <a:rect l="l" t="t" r="r" b="b"/>
                  <a:pathLst>
                    <a:path w="1658" h="1659" extrusionOk="0">
                      <a:moveTo>
                        <a:pt x="823" y="1"/>
                      </a:moveTo>
                      <a:cubicBezTo>
                        <a:pt x="363" y="1"/>
                        <a:pt x="0" y="376"/>
                        <a:pt x="0" y="835"/>
                      </a:cubicBezTo>
                      <a:cubicBezTo>
                        <a:pt x="0"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5" name="Google Shape;5573;p74">
                <a:extLst>
                  <a:ext uri="{FF2B5EF4-FFF2-40B4-BE49-F238E27FC236}">
                    <a16:creationId xmlns:a16="http://schemas.microsoft.com/office/drawing/2014/main" id="{B8095ED6-52E1-43ED-8E2F-7B2EFFEDB12B}"/>
                  </a:ext>
                </a:extLst>
              </p:cNvPr>
              <p:cNvGrpSpPr/>
              <p:nvPr/>
            </p:nvGrpSpPr>
            <p:grpSpPr>
              <a:xfrm>
                <a:off x="4223721" y="3860404"/>
                <a:ext cx="37870" cy="32364"/>
                <a:chOff x="4223721" y="3860404"/>
                <a:chExt cx="37870" cy="32364"/>
              </a:xfrm>
            </p:grpSpPr>
            <p:sp>
              <p:nvSpPr>
                <p:cNvPr id="161" name="Google Shape;5574;p74">
                  <a:extLst>
                    <a:ext uri="{FF2B5EF4-FFF2-40B4-BE49-F238E27FC236}">
                      <a16:creationId xmlns:a16="http://schemas.microsoft.com/office/drawing/2014/main" id="{8ADE77F2-6F84-4267-A0A3-CE52524387AF}"/>
                    </a:ext>
                  </a:extLst>
                </p:cNvPr>
                <p:cNvSpPr/>
                <p:nvPr/>
              </p:nvSpPr>
              <p:spPr>
                <a:xfrm>
                  <a:off x="4223721" y="3860404"/>
                  <a:ext cx="37870" cy="32364"/>
                </a:xfrm>
                <a:custGeom>
                  <a:avLst/>
                  <a:gdLst/>
                  <a:ahLst/>
                  <a:cxnLst/>
                  <a:rect l="l" t="t" r="r" b="b"/>
                  <a:pathLst>
                    <a:path w="4815" h="4115" extrusionOk="0">
                      <a:moveTo>
                        <a:pt x="2735" y="1"/>
                      </a:moveTo>
                      <a:cubicBezTo>
                        <a:pt x="2228" y="1"/>
                        <a:pt x="1713" y="188"/>
                        <a:pt x="1295" y="606"/>
                      </a:cubicBezTo>
                      <a:cubicBezTo>
                        <a:pt x="0" y="1901"/>
                        <a:pt x="920" y="4114"/>
                        <a:pt x="2758" y="4114"/>
                      </a:cubicBezTo>
                      <a:cubicBezTo>
                        <a:pt x="3883" y="4114"/>
                        <a:pt x="4803" y="3195"/>
                        <a:pt x="4815" y="2058"/>
                      </a:cubicBezTo>
                      <a:cubicBezTo>
                        <a:pt x="4815" y="822"/>
                        <a:pt x="3795" y="1"/>
                        <a:pt x="2735"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2" name="Google Shape;5575;p74">
                  <a:extLst>
                    <a:ext uri="{FF2B5EF4-FFF2-40B4-BE49-F238E27FC236}">
                      <a16:creationId xmlns:a16="http://schemas.microsoft.com/office/drawing/2014/main" id="{76D651CC-7B90-492F-BE7E-F574A7318966}"/>
                    </a:ext>
                  </a:extLst>
                </p:cNvPr>
                <p:cNvSpPr/>
                <p:nvPr/>
              </p:nvSpPr>
              <p:spPr>
                <a:xfrm>
                  <a:off x="4238846" y="3870117"/>
                  <a:ext cx="13040" cy="13040"/>
                </a:xfrm>
                <a:custGeom>
                  <a:avLst/>
                  <a:gdLst/>
                  <a:ahLst/>
                  <a:cxnLst/>
                  <a:rect l="l" t="t" r="r" b="b"/>
                  <a:pathLst>
                    <a:path w="1658" h="1658" extrusionOk="0">
                      <a:moveTo>
                        <a:pt x="835" y="0"/>
                      </a:moveTo>
                      <a:cubicBezTo>
                        <a:pt x="376" y="0"/>
                        <a:pt x="1" y="363"/>
                        <a:pt x="1" y="823"/>
                      </a:cubicBezTo>
                      <a:cubicBezTo>
                        <a:pt x="1" y="1283"/>
                        <a:pt x="376" y="1658"/>
                        <a:pt x="835" y="1658"/>
                      </a:cubicBezTo>
                      <a:cubicBezTo>
                        <a:pt x="1283" y="1658"/>
                        <a:pt x="1658" y="1283"/>
                        <a:pt x="1658" y="823"/>
                      </a:cubicBezTo>
                      <a:cubicBezTo>
                        <a:pt x="1658" y="363"/>
                        <a:pt x="1283" y="0"/>
                        <a:pt x="83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6" name="Google Shape;5576;p74">
                <a:extLst>
                  <a:ext uri="{FF2B5EF4-FFF2-40B4-BE49-F238E27FC236}">
                    <a16:creationId xmlns:a16="http://schemas.microsoft.com/office/drawing/2014/main" id="{33B11E54-332C-4EC8-BBDD-B5A6A54755A8}"/>
                  </a:ext>
                </a:extLst>
              </p:cNvPr>
              <p:cNvGrpSpPr/>
              <p:nvPr/>
            </p:nvGrpSpPr>
            <p:grpSpPr>
              <a:xfrm>
                <a:off x="4104889" y="3699242"/>
                <a:ext cx="37776" cy="32357"/>
                <a:chOff x="4104889" y="3699242"/>
                <a:chExt cx="37776" cy="32357"/>
              </a:xfrm>
            </p:grpSpPr>
            <p:sp>
              <p:nvSpPr>
                <p:cNvPr id="159" name="Google Shape;5577;p74">
                  <a:extLst>
                    <a:ext uri="{FF2B5EF4-FFF2-40B4-BE49-F238E27FC236}">
                      <a16:creationId xmlns:a16="http://schemas.microsoft.com/office/drawing/2014/main" id="{AC411BC7-7A9C-47CE-B715-6CA78098E6BB}"/>
                    </a:ext>
                  </a:extLst>
                </p:cNvPr>
                <p:cNvSpPr/>
                <p:nvPr/>
              </p:nvSpPr>
              <p:spPr>
                <a:xfrm>
                  <a:off x="4104889" y="3699242"/>
                  <a:ext cx="37776" cy="32357"/>
                </a:xfrm>
                <a:custGeom>
                  <a:avLst/>
                  <a:gdLst/>
                  <a:ahLst/>
                  <a:cxnLst/>
                  <a:rect l="l" t="t" r="r" b="b"/>
                  <a:pathLst>
                    <a:path w="4803" h="4114" extrusionOk="0">
                      <a:moveTo>
                        <a:pt x="2730" y="0"/>
                      </a:moveTo>
                      <a:cubicBezTo>
                        <a:pt x="2226" y="0"/>
                        <a:pt x="1712" y="188"/>
                        <a:pt x="1295" y="605"/>
                      </a:cubicBezTo>
                      <a:cubicBezTo>
                        <a:pt x="0" y="1900"/>
                        <a:pt x="920" y="4114"/>
                        <a:pt x="2746" y="4114"/>
                      </a:cubicBezTo>
                      <a:cubicBezTo>
                        <a:pt x="3883" y="4114"/>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 name="Google Shape;5578;p74">
                  <a:extLst>
                    <a:ext uri="{FF2B5EF4-FFF2-40B4-BE49-F238E27FC236}">
                      <a16:creationId xmlns:a16="http://schemas.microsoft.com/office/drawing/2014/main" id="{9B2C2A81-1747-451C-81D4-915590BEBE71}"/>
                    </a:ext>
                  </a:extLst>
                </p:cNvPr>
                <p:cNvSpPr/>
                <p:nvPr/>
              </p:nvSpPr>
              <p:spPr>
                <a:xfrm>
                  <a:off x="4120013" y="3708948"/>
                  <a:ext cx="13040" cy="13040"/>
                </a:xfrm>
                <a:custGeom>
                  <a:avLst/>
                  <a:gdLst/>
                  <a:ahLst/>
                  <a:cxnLst/>
                  <a:rect l="l" t="t" r="r" b="b"/>
                  <a:pathLst>
                    <a:path w="1658" h="1658" extrusionOk="0">
                      <a:moveTo>
                        <a:pt x="823" y="0"/>
                      </a:moveTo>
                      <a:cubicBezTo>
                        <a:pt x="376" y="0"/>
                        <a:pt x="1" y="375"/>
                        <a:pt x="1" y="823"/>
                      </a:cubicBezTo>
                      <a:cubicBezTo>
                        <a:pt x="1" y="1283"/>
                        <a:pt x="376" y="1658"/>
                        <a:pt x="823" y="1658"/>
                      </a:cubicBezTo>
                      <a:cubicBezTo>
                        <a:pt x="1283" y="1658"/>
                        <a:pt x="1658" y="1283"/>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7" name="Google Shape;5579;p74">
                <a:extLst>
                  <a:ext uri="{FF2B5EF4-FFF2-40B4-BE49-F238E27FC236}">
                    <a16:creationId xmlns:a16="http://schemas.microsoft.com/office/drawing/2014/main" id="{B9D4F626-F604-4040-B645-62EDEECF97ED}"/>
                  </a:ext>
                </a:extLst>
              </p:cNvPr>
              <p:cNvGrpSpPr/>
              <p:nvPr/>
            </p:nvGrpSpPr>
            <p:grpSpPr>
              <a:xfrm>
                <a:off x="4143608" y="3475121"/>
                <a:ext cx="37878" cy="32420"/>
                <a:chOff x="4143608" y="3475121"/>
                <a:chExt cx="37878" cy="32420"/>
              </a:xfrm>
            </p:grpSpPr>
            <p:sp>
              <p:nvSpPr>
                <p:cNvPr id="157" name="Google Shape;5580;p74">
                  <a:extLst>
                    <a:ext uri="{FF2B5EF4-FFF2-40B4-BE49-F238E27FC236}">
                      <a16:creationId xmlns:a16="http://schemas.microsoft.com/office/drawing/2014/main" id="{E4C02D9D-6D51-4674-95F7-9324700D9379}"/>
                    </a:ext>
                  </a:extLst>
                </p:cNvPr>
                <p:cNvSpPr/>
                <p:nvPr/>
              </p:nvSpPr>
              <p:spPr>
                <a:xfrm>
                  <a:off x="4143608" y="3475121"/>
                  <a:ext cx="37878" cy="32420"/>
                </a:xfrm>
                <a:custGeom>
                  <a:avLst/>
                  <a:gdLst/>
                  <a:ahLst/>
                  <a:cxnLst/>
                  <a:rect l="l" t="t" r="r" b="b"/>
                  <a:pathLst>
                    <a:path w="4816" h="4122" extrusionOk="0">
                      <a:moveTo>
                        <a:pt x="2750" y="0"/>
                      </a:moveTo>
                      <a:cubicBezTo>
                        <a:pt x="2244" y="0"/>
                        <a:pt x="1727" y="190"/>
                        <a:pt x="1307" y="614"/>
                      </a:cubicBezTo>
                      <a:cubicBezTo>
                        <a:pt x="1" y="1908"/>
                        <a:pt x="920" y="4122"/>
                        <a:pt x="2759" y="4122"/>
                      </a:cubicBezTo>
                      <a:cubicBezTo>
                        <a:pt x="3896" y="4122"/>
                        <a:pt x="4815" y="3202"/>
                        <a:pt x="4815" y="2065"/>
                      </a:cubicBezTo>
                      <a:cubicBezTo>
                        <a:pt x="4815" y="823"/>
                        <a:pt x="3805" y="0"/>
                        <a:pt x="2750"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8" name="Google Shape;5581;p74">
                  <a:extLst>
                    <a:ext uri="{FF2B5EF4-FFF2-40B4-BE49-F238E27FC236}">
                      <a16:creationId xmlns:a16="http://schemas.microsoft.com/office/drawing/2014/main" id="{526188FE-D277-42BA-AD45-0FE6C4BF3763}"/>
                    </a:ext>
                  </a:extLst>
                </p:cNvPr>
                <p:cNvSpPr/>
                <p:nvPr/>
              </p:nvSpPr>
              <p:spPr>
                <a:xfrm>
                  <a:off x="4158741" y="3484795"/>
                  <a:ext cx="13040" cy="13040"/>
                </a:xfrm>
                <a:custGeom>
                  <a:avLst/>
                  <a:gdLst/>
                  <a:ahLst/>
                  <a:cxnLst/>
                  <a:rect l="l" t="t" r="r" b="b"/>
                  <a:pathLst>
                    <a:path w="1658" h="1658" extrusionOk="0">
                      <a:moveTo>
                        <a:pt x="835" y="1"/>
                      </a:moveTo>
                      <a:cubicBezTo>
                        <a:pt x="375" y="1"/>
                        <a:pt x="0" y="376"/>
                        <a:pt x="0" y="835"/>
                      </a:cubicBezTo>
                      <a:cubicBezTo>
                        <a:pt x="0" y="1295"/>
                        <a:pt x="375" y="1658"/>
                        <a:pt x="835" y="1658"/>
                      </a:cubicBezTo>
                      <a:cubicBezTo>
                        <a:pt x="1294" y="1658"/>
                        <a:pt x="1657" y="1295"/>
                        <a:pt x="1657" y="835"/>
                      </a:cubicBezTo>
                      <a:cubicBezTo>
                        <a:pt x="1657" y="376"/>
                        <a:pt x="1294" y="1"/>
                        <a:pt x="835"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8" name="Google Shape;5582;p74">
                <a:extLst>
                  <a:ext uri="{FF2B5EF4-FFF2-40B4-BE49-F238E27FC236}">
                    <a16:creationId xmlns:a16="http://schemas.microsoft.com/office/drawing/2014/main" id="{469BFA56-4F0C-40DE-8CDA-1722B66B50B2}"/>
                  </a:ext>
                </a:extLst>
              </p:cNvPr>
              <p:cNvGrpSpPr/>
              <p:nvPr/>
            </p:nvGrpSpPr>
            <p:grpSpPr>
              <a:xfrm>
                <a:off x="4217248" y="3570893"/>
                <a:ext cx="37776" cy="32364"/>
                <a:chOff x="4217248" y="3570893"/>
                <a:chExt cx="37776" cy="32364"/>
              </a:xfrm>
            </p:grpSpPr>
            <p:sp>
              <p:nvSpPr>
                <p:cNvPr id="155" name="Google Shape;5583;p74">
                  <a:extLst>
                    <a:ext uri="{FF2B5EF4-FFF2-40B4-BE49-F238E27FC236}">
                      <a16:creationId xmlns:a16="http://schemas.microsoft.com/office/drawing/2014/main" id="{1E569DB6-5E28-43EA-97C2-1F4A365E9365}"/>
                    </a:ext>
                  </a:extLst>
                </p:cNvPr>
                <p:cNvSpPr/>
                <p:nvPr/>
              </p:nvSpPr>
              <p:spPr>
                <a:xfrm>
                  <a:off x="4217248" y="3570893"/>
                  <a:ext cx="37776" cy="32364"/>
                </a:xfrm>
                <a:custGeom>
                  <a:avLst/>
                  <a:gdLst/>
                  <a:ahLst/>
                  <a:cxnLst/>
                  <a:rect l="l" t="t" r="r" b="b"/>
                  <a:pathLst>
                    <a:path w="4803" h="4115" extrusionOk="0">
                      <a:moveTo>
                        <a:pt x="2732" y="1"/>
                      </a:moveTo>
                      <a:cubicBezTo>
                        <a:pt x="2228" y="1"/>
                        <a:pt x="1713" y="188"/>
                        <a:pt x="1295" y="606"/>
                      </a:cubicBezTo>
                      <a:cubicBezTo>
                        <a:pt x="1" y="1900"/>
                        <a:pt x="920" y="4114"/>
                        <a:pt x="2759"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 name="Google Shape;5584;p74">
                  <a:extLst>
                    <a:ext uri="{FF2B5EF4-FFF2-40B4-BE49-F238E27FC236}">
                      <a16:creationId xmlns:a16="http://schemas.microsoft.com/office/drawing/2014/main" id="{143E1EB2-93D1-46BF-900D-DD50E0D7E8F1}"/>
                    </a:ext>
                  </a:extLst>
                </p:cNvPr>
                <p:cNvSpPr/>
                <p:nvPr/>
              </p:nvSpPr>
              <p:spPr>
                <a:xfrm>
                  <a:off x="4232373" y="3580599"/>
                  <a:ext cx="13048" cy="13048"/>
                </a:xfrm>
                <a:custGeom>
                  <a:avLst/>
                  <a:gdLst/>
                  <a:ahLst/>
                  <a:cxnLst/>
                  <a:rect l="l" t="t" r="r" b="b"/>
                  <a:pathLst>
                    <a:path w="1659" h="1659" extrusionOk="0">
                      <a:moveTo>
                        <a:pt x="824" y="1"/>
                      </a:moveTo>
                      <a:cubicBezTo>
                        <a:pt x="364" y="1"/>
                        <a:pt x="1" y="376"/>
                        <a:pt x="1" y="824"/>
                      </a:cubicBezTo>
                      <a:cubicBezTo>
                        <a:pt x="1" y="1283"/>
                        <a:pt x="364" y="1658"/>
                        <a:pt x="824" y="1658"/>
                      </a:cubicBezTo>
                      <a:cubicBezTo>
                        <a:pt x="1283" y="1658"/>
                        <a:pt x="1658" y="1283"/>
                        <a:pt x="1658" y="824"/>
                      </a:cubicBezTo>
                      <a:cubicBezTo>
                        <a:pt x="1658" y="376"/>
                        <a:pt x="1283" y="1"/>
                        <a:pt x="82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9" name="Google Shape;5585;p74">
                <a:extLst>
                  <a:ext uri="{FF2B5EF4-FFF2-40B4-BE49-F238E27FC236}">
                    <a16:creationId xmlns:a16="http://schemas.microsoft.com/office/drawing/2014/main" id="{D7736131-E79A-480D-8BA1-A954CF9B671A}"/>
                  </a:ext>
                </a:extLst>
              </p:cNvPr>
              <p:cNvGrpSpPr/>
              <p:nvPr/>
            </p:nvGrpSpPr>
            <p:grpSpPr>
              <a:xfrm>
                <a:off x="4255307" y="3431612"/>
                <a:ext cx="37776" cy="32451"/>
                <a:chOff x="4255307" y="3431612"/>
                <a:chExt cx="37776" cy="32451"/>
              </a:xfrm>
            </p:grpSpPr>
            <p:sp>
              <p:nvSpPr>
                <p:cNvPr id="153" name="Google Shape;5586;p74">
                  <a:extLst>
                    <a:ext uri="{FF2B5EF4-FFF2-40B4-BE49-F238E27FC236}">
                      <a16:creationId xmlns:a16="http://schemas.microsoft.com/office/drawing/2014/main" id="{CF04E90E-1883-4F49-9E1E-BB7C2937A8AC}"/>
                    </a:ext>
                  </a:extLst>
                </p:cNvPr>
                <p:cNvSpPr/>
                <p:nvPr/>
              </p:nvSpPr>
              <p:spPr>
                <a:xfrm>
                  <a:off x="4255307" y="3431612"/>
                  <a:ext cx="37776" cy="32451"/>
                </a:xfrm>
                <a:custGeom>
                  <a:avLst/>
                  <a:gdLst/>
                  <a:ahLst/>
                  <a:cxnLst/>
                  <a:rect l="l" t="t" r="r" b="b"/>
                  <a:pathLst>
                    <a:path w="4803" h="4126" extrusionOk="0">
                      <a:moveTo>
                        <a:pt x="2730" y="0"/>
                      </a:moveTo>
                      <a:cubicBezTo>
                        <a:pt x="2226" y="0"/>
                        <a:pt x="1712" y="187"/>
                        <a:pt x="1295" y="605"/>
                      </a:cubicBezTo>
                      <a:cubicBezTo>
                        <a:pt x="0" y="1912"/>
                        <a:pt x="920" y="4125"/>
                        <a:pt x="2758"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 name="Google Shape;5587;p74">
                  <a:extLst>
                    <a:ext uri="{FF2B5EF4-FFF2-40B4-BE49-F238E27FC236}">
                      <a16:creationId xmlns:a16="http://schemas.microsoft.com/office/drawing/2014/main" id="{CB6F7D98-C95B-468B-B7B3-F1871806A714}"/>
                    </a:ext>
                  </a:extLst>
                </p:cNvPr>
                <p:cNvSpPr/>
                <p:nvPr/>
              </p:nvSpPr>
              <p:spPr>
                <a:xfrm>
                  <a:off x="4270432" y="3441317"/>
                  <a:ext cx="13040" cy="13040"/>
                </a:xfrm>
                <a:custGeom>
                  <a:avLst/>
                  <a:gdLst/>
                  <a:ahLst/>
                  <a:cxnLst/>
                  <a:rect l="l" t="t" r="r" b="b"/>
                  <a:pathLst>
                    <a:path w="1658" h="1658" extrusionOk="0">
                      <a:moveTo>
                        <a:pt x="835" y="0"/>
                      </a:moveTo>
                      <a:cubicBezTo>
                        <a:pt x="376" y="0"/>
                        <a:pt x="1" y="375"/>
                        <a:pt x="1" y="835"/>
                      </a:cubicBezTo>
                      <a:cubicBezTo>
                        <a:pt x="1" y="1295"/>
                        <a:pt x="376" y="1658"/>
                        <a:pt x="835" y="1658"/>
                      </a:cubicBezTo>
                      <a:cubicBezTo>
                        <a:pt x="1295" y="1658"/>
                        <a:pt x="1658" y="1295"/>
                        <a:pt x="1658" y="835"/>
                      </a:cubicBezTo>
                      <a:cubicBezTo>
                        <a:pt x="1658"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0" name="Google Shape;5588;p74">
                <a:extLst>
                  <a:ext uri="{FF2B5EF4-FFF2-40B4-BE49-F238E27FC236}">
                    <a16:creationId xmlns:a16="http://schemas.microsoft.com/office/drawing/2014/main" id="{81A86C26-9D90-4026-8D82-D55977A47036}"/>
                  </a:ext>
                </a:extLst>
              </p:cNvPr>
              <p:cNvGrpSpPr/>
              <p:nvPr/>
            </p:nvGrpSpPr>
            <p:grpSpPr>
              <a:xfrm>
                <a:off x="3853052" y="3577398"/>
                <a:ext cx="37776" cy="32420"/>
                <a:chOff x="3853052" y="3577398"/>
                <a:chExt cx="37776" cy="32420"/>
              </a:xfrm>
            </p:grpSpPr>
            <p:sp>
              <p:nvSpPr>
                <p:cNvPr id="151" name="Google Shape;5589;p74">
                  <a:extLst>
                    <a:ext uri="{FF2B5EF4-FFF2-40B4-BE49-F238E27FC236}">
                      <a16:creationId xmlns:a16="http://schemas.microsoft.com/office/drawing/2014/main" id="{2EBD2513-21C3-44E7-99B2-6129FC7D0649}"/>
                    </a:ext>
                  </a:extLst>
                </p:cNvPr>
                <p:cNvSpPr/>
                <p:nvPr/>
              </p:nvSpPr>
              <p:spPr>
                <a:xfrm>
                  <a:off x="3853052" y="3577398"/>
                  <a:ext cx="37776" cy="32420"/>
                </a:xfrm>
                <a:custGeom>
                  <a:avLst/>
                  <a:gdLst/>
                  <a:ahLst/>
                  <a:cxnLst/>
                  <a:rect l="l" t="t" r="r" b="b"/>
                  <a:pathLst>
                    <a:path w="4803" h="4122" extrusionOk="0">
                      <a:moveTo>
                        <a:pt x="2737" y="0"/>
                      </a:moveTo>
                      <a:cubicBezTo>
                        <a:pt x="2231" y="0"/>
                        <a:pt x="1714" y="190"/>
                        <a:pt x="1294" y="614"/>
                      </a:cubicBezTo>
                      <a:cubicBezTo>
                        <a:pt x="0" y="1908"/>
                        <a:pt x="919" y="4122"/>
                        <a:pt x="2746" y="4122"/>
                      </a:cubicBezTo>
                      <a:cubicBezTo>
                        <a:pt x="3883" y="4122"/>
                        <a:pt x="4803" y="3202"/>
                        <a:pt x="4803" y="2065"/>
                      </a:cubicBezTo>
                      <a:cubicBezTo>
                        <a:pt x="4803" y="823"/>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 name="Google Shape;5590;p74">
                  <a:extLst>
                    <a:ext uri="{FF2B5EF4-FFF2-40B4-BE49-F238E27FC236}">
                      <a16:creationId xmlns:a16="http://schemas.microsoft.com/office/drawing/2014/main" id="{601C1A68-A176-40FB-B764-25F7A64F431B}"/>
                    </a:ext>
                  </a:extLst>
                </p:cNvPr>
                <p:cNvSpPr/>
                <p:nvPr/>
              </p:nvSpPr>
              <p:spPr>
                <a:xfrm>
                  <a:off x="3868176" y="3587072"/>
                  <a:ext cx="13040" cy="13040"/>
                </a:xfrm>
                <a:custGeom>
                  <a:avLst/>
                  <a:gdLst/>
                  <a:ahLst/>
                  <a:cxnLst/>
                  <a:rect l="l" t="t" r="r" b="b"/>
                  <a:pathLst>
                    <a:path w="1658" h="1658" extrusionOk="0">
                      <a:moveTo>
                        <a:pt x="823" y="1"/>
                      </a:moveTo>
                      <a:cubicBezTo>
                        <a:pt x="363" y="1"/>
                        <a:pt x="1" y="376"/>
                        <a:pt x="1" y="835"/>
                      </a:cubicBezTo>
                      <a:cubicBezTo>
                        <a:pt x="1"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1" name="Google Shape;5591;p74">
                <a:extLst>
                  <a:ext uri="{FF2B5EF4-FFF2-40B4-BE49-F238E27FC236}">
                    <a16:creationId xmlns:a16="http://schemas.microsoft.com/office/drawing/2014/main" id="{C1C570F5-092C-455D-96EA-1176B664B92D}"/>
                  </a:ext>
                </a:extLst>
              </p:cNvPr>
              <p:cNvGrpSpPr/>
              <p:nvPr/>
            </p:nvGrpSpPr>
            <p:grpSpPr>
              <a:xfrm>
                <a:off x="4039908" y="3412107"/>
                <a:ext cx="37776" cy="32357"/>
                <a:chOff x="4039908" y="3412107"/>
                <a:chExt cx="37776" cy="32357"/>
              </a:xfrm>
            </p:grpSpPr>
            <p:sp>
              <p:nvSpPr>
                <p:cNvPr id="149" name="Google Shape;5592;p74">
                  <a:extLst>
                    <a:ext uri="{FF2B5EF4-FFF2-40B4-BE49-F238E27FC236}">
                      <a16:creationId xmlns:a16="http://schemas.microsoft.com/office/drawing/2014/main" id="{59F50BA0-BA7B-4169-A751-CCE303F37E05}"/>
                    </a:ext>
                  </a:extLst>
                </p:cNvPr>
                <p:cNvSpPr/>
                <p:nvPr/>
              </p:nvSpPr>
              <p:spPr>
                <a:xfrm>
                  <a:off x="4039908" y="3412107"/>
                  <a:ext cx="37776" cy="32357"/>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 name="Google Shape;5593;p74">
                  <a:extLst>
                    <a:ext uri="{FF2B5EF4-FFF2-40B4-BE49-F238E27FC236}">
                      <a16:creationId xmlns:a16="http://schemas.microsoft.com/office/drawing/2014/main" id="{36FA4BDA-BDE6-41A5-B2F0-75445AF706C6}"/>
                    </a:ext>
                  </a:extLst>
                </p:cNvPr>
                <p:cNvSpPr/>
                <p:nvPr/>
              </p:nvSpPr>
              <p:spPr>
                <a:xfrm>
                  <a:off x="4055033" y="3421812"/>
                  <a:ext cx="13040" cy="13040"/>
                </a:xfrm>
                <a:custGeom>
                  <a:avLst/>
                  <a:gdLst/>
                  <a:ahLst/>
                  <a:cxnLst/>
                  <a:rect l="l" t="t" r="r" b="b"/>
                  <a:pathLst>
                    <a:path w="1658" h="1658" extrusionOk="0">
                      <a:moveTo>
                        <a:pt x="823" y="1"/>
                      </a:moveTo>
                      <a:cubicBezTo>
                        <a:pt x="363" y="1"/>
                        <a:pt x="1" y="363"/>
                        <a:pt x="1" y="823"/>
                      </a:cubicBezTo>
                      <a:cubicBezTo>
                        <a:pt x="1" y="1283"/>
                        <a:pt x="363"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2" name="Google Shape;5594;p74">
                <a:extLst>
                  <a:ext uri="{FF2B5EF4-FFF2-40B4-BE49-F238E27FC236}">
                    <a16:creationId xmlns:a16="http://schemas.microsoft.com/office/drawing/2014/main" id="{36F024A8-EBE6-4DFD-9B21-8A3B8FC0DA51}"/>
                  </a:ext>
                </a:extLst>
              </p:cNvPr>
              <p:cNvGrpSpPr/>
              <p:nvPr/>
            </p:nvGrpSpPr>
            <p:grpSpPr>
              <a:xfrm>
                <a:off x="4017360" y="3342061"/>
                <a:ext cx="37870" cy="32380"/>
                <a:chOff x="4017360" y="3342061"/>
                <a:chExt cx="37870" cy="32380"/>
              </a:xfrm>
            </p:grpSpPr>
            <p:sp>
              <p:nvSpPr>
                <p:cNvPr id="147" name="Google Shape;5595;p74">
                  <a:extLst>
                    <a:ext uri="{FF2B5EF4-FFF2-40B4-BE49-F238E27FC236}">
                      <a16:creationId xmlns:a16="http://schemas.microsoft.com/office/drawing/2014/main" id="{A1A930B5-31DF-4456-9FA3-20D19D8AE79B}"/>
                    </a:ext>
                  </a:extLst>
                </p:cNvPr>
                <p:cNvSpPr/>
                <p:nvPr/>
              </p:nvSpPr>
              <p:spPr>
                <a:xfrm>
                  <a:off x="4017360" y="3342061"/>
                  <a:ext cx="37870" cy="32380"/>
                </a:xfrm>
                <a:custGeom>
                  <a:avLst/>
                  <a:gdLst/>
                  <a:ahLst/>
                  <a:cxnLst/>
                  <a:rect l="l" t="t" r="r" b="b"/>
                  <a:pathLst>
                    <a:path w="4815" h="4117" extrusionOk="0">
                      <a:moveTo>
                        <a:pt x="2749" y="0"/>
                      </a:moveTo>
                      <a:cubicBezTo>
                        <a:pt x="2243" y="0"/>
                        <a:pt x="1726" y="189"/>
                        <a:pt x="1307" y="608"/>
                      </a:cubicBezTo>
                      <a:cubicBezTo>
                        <a:pt x="0" y="1903"/>
                        <a:pt x="920" y="4116"/>
                        <a:pt x="2758" y="4116"/>
                      </a:cubicBezTo>
                      <a:cubicBezTo>
                        <a:pt x="3895" y="4116"/>
                        <a:pt x="4815" y="3197"/>
                        <a:pt x="4815" y="2060"/>
                      </a:cubicBezTo>
                      <a:cubicBezTo>
                        <a:pt x="4815" y="817"/>
                        <a:pt x="3804" y="0"/>
                        <a:pt x="2749"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 name="Google Shape;5596;p74">
                  <a:extLst>
                    <a:ext uri="{FF2B5EF4-FFF2-40B4-BE49-F238E27FC236}">
                      <a16:creationId xmlns:a16="http://schemas.microsoft.com/office/drawing/2014/main" id="{5A64D8F3-ABED-4B6A-968A-191B4FF81681}"/>
                    </a:ext>
                  </a:extLst>
                </p:cNvPr>
                <p:cNvSpPr/>
                <p:nvPr/>
              </p:nvSpPr>
              <p:spPr>
                <a:xfrm>
                  <a:off x="4032484" y="3351790"/>
                  <a:ext cx="13040" cy="13040"/>
                </a:xfrm>
                <a:custGeom>
                  <a:avLst/>
                  <a:gdLst/>
                  <a:ahLst/>
                  <a:cxnLst/>
                  <a:rect l="l" t="t" r="r" b="b"/>
                  <a:pathLst>
                    <a:path w="1658"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3" name="Google Shape;5597;p74">
                <a:extLst>
                  <a:ext uri="{FF2B5EF4-FFF2-40B4-BE49-F238E27FC236}">
                    <a16:creationId xmlns:a16="http://schemas.microsoft.com/office/drawing/2014/main" id="{F00F9B33-2E8C-41FA-A686-E67525F3C20C}"/>
                  </a:ext>
                </a:extLst>
              </p:cNvPr>
              <p:cNvSpPr/>
              <p:nvPr/>
            </p:nvSpPr>
            <p:spPr>
              <a:xfrm>
                <a:off x="3998712" y="3520180"/>
                <a:ext cx="47764" cy="40929"/>
              </a:xfrm>
              <a:custGeom>
                <a:avLst/>
                <a:gdLst/>
                <a:ahLst/>
                <a:cxnLst/>
                <a:rect l="l" t="t" r="r" b="b"/>
                <a:pathLst>
                  <a:path w="6073" h="5204" extrusionOk="0">
                    <a:moveTo>
                      <a:pt x="3457" y="0"/>
                    </a:moveTo>
                    <a:cubicBezTo>
                      <a:pt x="2821" y="0"/>
                      <a:pt x="2173" y="236"/>
                      <a:pt x="1645" y="764"/>
                    </a:cubicBezTo>
                    <a:cubicBezTo>
                      <a:pt x="0" y="2397"/>
                      <a:pt x="1162" y="5191"/>
                      <a:pt x="3472" y="5203"/>
                    </a:cubicBezTo>
                    <a:cubicBezTo>
                      <a:pt x="4899" y="5191"/>
                      <a:pt x="6061" y="4030"/>
                      <a:pt x="6073" y="2602"/>
                    </a:cubicBezTo>
                    <a:cubicBezTo>
                      <a:pt x="6073" y="1038"/>
                      <a:pt x="4792" y="0"/>
                      <a:pt x="3457"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 name="Google Shape;5598;p74">
                <a:extLst>
                  <a:ext uri="{FF2B5EF4-FFF2-40B4-BE49-F238E27FC236}">
                    <a16:creationId xmlns:a16="http://schemas.microsoft.com/office/drawing/2014/main" id="{2EA7F523-D50A-419E-8839-29684EAFF2F2}"/>
                  </a:ext>
                </a:extLst>
              </p:cNvPr>
              <p:cNvSpPr/>
              <p:nvPr/>
            </p:nvSpPr>
            <p:spPr>
              <a:xfrm>
                <a:off x="4011744" y="3529893"/>
                <a:ext cx="25026" cy="21448"/>
              </a:xfrm>
              <a:custGeom>
                <a:avLst/>
                <a:gdLst/>
                <a:ahLst/>
                <a:cxnLst/>
                <a:rect l="l" t="t" r="r" b="b"/>
                <a:pathLst>
                  <a:path w="3182" h="2727" extrusionOk="0">
                    <a:moveTo>
                      <a:pt x="1815" y="0"/>
                    </a:moveTo>
                    <a:cubicBezTo>
                      <a:pt x="605" y="0"/>
                      <a:pt x="1" y="1464"/>
                      <a:pt x="847" y="2323"/>
                    </a:cubicBezTo>
                    <a:cubicBezTo>
                      <a:pt x="1126" y="2601"/>
                      <a:pt x="1468" y="2726"/>
                      <a:pt x="1803" y="2726"/>
                    </a:cubicBezTo>
                    <a:cubicBezTo>
                      <a:pt x="2503" y="2726"/>
                      <a:pt x="3174" y="2185"/>
                      <a:pt x="3182" y="1367"/>
                    </a:cubicBezTo>
                    <a:cubicBezTo>
                      <a:pt x="3182" y="605"/>
                      <a:pt x="2565" y="0"/>
                      <a:pt x="181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45" name="Google Shape;5599;p74">
                <a:extLst>
                  <a:ext uri="{FF2B5EF4-FFF2-40B4-BE49-F238E27FC236}">
                    <a16:creationId xmlns:a16="http://schemas.microsoft.com/office/drawing/2014/main" id="{21B34C71-DA06-4272-B0E3-5F018C4CED9E}"/>
                  </a:ext>
                </a:extLst>
              </p:cNvPr>
              <p:cNvGrpSpPr/>
              <p:nvPr/>
            </p:nvGrpSpPr>
            <p:grpSpPr>
              <a:xfrm>
                <a:off x="3750870" y="3418650"/>
                <a:ext cx="37776" cy="32380"/>
                <a:chOff x="3750870" y="3418650"/>
                <a:chExt cx="37776" cy="32380"/>
              </a:xfrm>
            </p:grpSpPr>
            <p:sp>
              <p:nvSpPr>
                <p:cNvPr id="145" name="Google Shape;5600;p74">
                  <a:extLst>
                    <a:ext uri="{FF2B5EF4-FFF2-40B4-BE49-F238E27FC236}">
                      <a16:creationId xmlns:a16="http://schemas.microsoft.com/office/drawing/2014/main" id="{CC18E5CC-686D-4D7C-8EFC-09D63492C026}"/>
                    </a:ext>
                  </a:extLst>
                </p:cNvPr>
                <p:cNvSpPr/>
                <p:nvPr/>
              </p:nvSpPr>
              <p:spPr>
                <a:xfrm>
                  <a:off x="3750870" y="3418650"/>
                  <a:ext cx="37776" cy="32380"/>
                </a:xfrm>
                <a:custGeom>
                  <a:avLst/>
                  <a:gdLst/>
                  <a:ahLst/>
                  <a:cxnLst/>
                  <a:rect l="l" t="t" r="r" b="b"/>
                  <a:pathLst>
                    <a:path w="4803" h="4117" extrusionOk="0">
                      <a:moveTo>
                        <a:pt x="2737" y="0"/>
                      </a:moveTo>
                      <a:cubicBezTo>
                        <a:pt x="2231" y="0"/>
                        <a:pt x="1714" y="188"/>
                        <a:pt x="1295" y="608"/>
                      </a:cubicBezTo>
                      <a:cubicBezTo>
                        <a:pt x="0" y="1903"/>
                        <a:pt x="920" y="4116"/>
                        <a:pt x="2746" y="4116"/>
                      </a:cubicBezTo>
                      <a:cubicBezTo>
                        <a:pt x="3883" y="4104"/>
                        <a:pt x="4803" y="3185"/>
                        <a:pt x="4803" y="2060"/>
                      </a:cubicBezTo>
                      <a:cubicBezTo>
                        <a:pt x="4803" y="817"/>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 name="Google Shape;5601;p74">
                  <a:extLst>
                    <a:ext uri="{FF2B5EF4-FFF2-40B4-BE49-F238E27FC236}">
                      <a16:creationId xmlns:a16="http://schemas.microsoft.com/office/drawing/2014/main" id="{10A2268E-4F90-4B2A-AD0A-32EB657EFB72}"/>
                    </a:ext>
                  </a:extLst>
                </p:cNvPr>
                <p:cNvSpPr/>
                <p:nvPr/>
              </p:nvSpPr>
              <p:spPr>
                <a:xfrm>
                  <a:off x="3765994" y="3428285"/>
                  <a:ext cx="13040" cy="13040"/>
                </a:xfrm>
                <a:custGeom>
                  <a:avLst/>
                  <a:gdLst/>
                  <a:ahLst/>
                  <a:cxnLst/>
                  <a:rect l="l" t="t" r="r" b="b"/>
                  <a:pathLst>
                    <a:path w="1658" h="1658" extrusionOk="0">
                      <a:moveTo>
                        <a:pt x="823" y="0"/>
                      </a:moveTo>
                      <a:cubicBezTo>
                        <a:pt x="363" y="0"/>
                        <a:pt x="1" y="375"/>
                        <a:pt x="1" y="835"/>
                      </a:cubicBezTo>
                      <a:cubicBezTo>
                        <a:pt x="1" y="1294"/>
                        <a:pt x="363" y="1657"/>
                        <a:pt x="823" y="1657"/>
                      </a:cubicBezTo>
                      <a:cubicBezTo>
                        <a:pt x="1283" y="1657"/>
                        <a:pt x="1658" y="1294"/>
                        <a:pt x="1658" y="835"/>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6" name="Google Shape;5602;p74">
                <a:extLst>
                  <a:ext uri="{FF2B5EF4-FFF2-40B4-BE49-F238E27FC236}">
                    <a16:creationId xmlns:a16="http://schemas.microsoft.com/office/drawing/2014/main" id="{F7B3D1EB-664C-4810-A770-596D788A8957}"/>
                  </a:ext>
                </a:extLst>
              </p:cNvPr>
              <p:cNvGrpSpPr/>
              <p:nvPr/>
            </p:nvGrpSpPr>
            <p:grpSpPr>
              <a:xfrm>
                <a:off x="3632509" y="3274438"/>
                <a:ext cx="37783" cy="32357"/>
                <a:chOff x="3632509" y="3274438"/>
                <a:chExt cx="37783" cy="32357"/>
              </a:xfrm>
            </p:grpSpPr>
            <p:sp>
              <p:nvSpPr>
                <p:cNvPr id="143" name="Google Shape;5603;p74">
                  <a:extLst>
                    <a:ext uri="{FF2B5EF4-FFF2-40B4-BE49-F238E27FC236}">
                      <a16:creationId xmlns:a16="http://schemas.microsoft.com/office/drawing/2014/main" id="{58D71C92-0E8D-4FA7-B4FF-30D8C9440CA6}"/>
                    </a:ext>
                  </a:extLst>
                </p:cNvPr>
                <p:cNvSpPr/>
                <p:nvPr/>
              </p:nvSpPr>
              <p:spPr>
                <a:xfrm>
                  <a:off x="3632509" y="3274438"/>
                  <a:ext cx="37783" cy="32357"/>
                </a:xfrm>
                <a:custGeom>
                  <a:avLst/>
                  <a:gdLst/>
                  <a:ahLst/>
                  <a:cxnLst/>
                  <a:rect l="l" t="t" r="r" b="b"/>
                  <a:pathLst>
                    <a:path w="4804" h="4114" extrusionOk="0">
                      <a:moveTo>
                        <a:pt x="2732" y="0"/>
                      </a:moveTo>
                      <a:cubicBezTo>
                        <a:pt x="2228" y="0"/>
                        <a:pt x="1713" y="187"/>
                        <a:pt x="1295" y="605"/>
                      </a:cubicBezTo>
                      <a:cubicBezTo>
                        <a:pt x="1" y="1900"/>
                        <a:pt x="908" y="4114"/>
                        <a:pt x="2747" y="4114"/>
                      </a:cubicBezTo>
                      <a:cubicBezTo>
                        <a:pt x="3872" y="4114"/>
                        <a:pt x="4791"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 name="Google Shape;5604;p74">
                  <a:extLst>
                    <a:ext uri="{FF2B5EF4-FFF2-40B4-BE49-F238E27FC236}">
                      <a16:creationId xmlns:a16="http://schemas.microsoft.com/office/drawing/2014/main" id="{7CAA7F16-C598-4C2E-A475-5DEDC1AABBCF}"/>
                    </a:ext>
                  </a:extLst>
                </p:cNvPr>
                <p:cNvSpPr/>
                <p:nvPr/>
              </p:nvSpPr>
              <p:spPr>
                <a:xfrm>
                  <a:off x="3647547" y="3284049"/>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7" name="Google Shape;5605;p74">
                <a:extLst>
                  <a:ext uri="{FF2B5EF4-FFF2-40B4-BE49-F238E27FC236}">
                    <a16:creationId xmlns:a16="http://schemas.microsoft.com/office/drawing/2014/main" id="{FEA001BE-3032-4335-A136-4592B682D86E}"/>
                  </a:ext>
                </a:extLst>
              </p:cNvPr>
              <p:cNvGrpSpPr/>
              <p:nvPr/>
            </p:nvGrpSpPr>
            <p:grpSpPr>
              <a:xfrm>
                <a:off x="3906424" y="3297561"/>
                <a:ext cx="37776" cy="32451"/>
                <a:chOff x="3906424" y="3297561"/>
                <a:chExt cx="37776" cy="32451"/>
              </a:xfrm>
            </p:grpSpPr>
            <p:sp>
              <p:nvSpPr>
                <p:cNvPr id="141" name="Google Shape;5606;p74">
                  <a:extLst>
                    <a:ext uri="{FF2B5EF4-FFF2-40B4-BE49-F238E27FC236}">
                      <a16:creationId xmlns:a16="http://schemas.microsoft.com/office/drawing/2014/main" id="{767556AB-C477-462B-BC53-C889312422BC}"/>
                    </a:ext>
                  </a:extLst>
                </p:cNvPr>
                <p:cNvSpPr/>
                <p:nvPr/>
              </p:nvSpPr>
              <p:spPr>
                <a:xfrm>
                  <a:off x="3906424" y="3297561"/>
                  <a:ext cx="37776" cy="32451"/>
                </a:xfrm>
                <a:custGeom>
                  <a:avLst/>
                  <a:gdLst/>
                  <a:ahLst/>
                  <a:cxnLst/>
                  <a:rect l="l" t="t" r="r" b="b"/>
                  <a:pathLst>
                    <a:path w="4803" h="4126" extrusionOk="0">
                      <a:moveTo>
                        <a:pt x="2730" y="0"/>
                      </a:moveTo>
                      <a:cubicBezTo>
                        <a:pt x="2226" y="0"/>
                        <a:pt x="1713" y="187"/>
                        <a:pt x="1295" y="605"/>
                      </a:cubicBezTo>
                      <a:cubicBezTo>
                        <a:pt x="0" y="1899"/>
                        <a:pt x="920" y="4125"/>
                        <a:pt x="2746"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 name="Google Shape;5607;p74">
                  <a:extLst>
                    <a:ext uri="{FF2B5EF4-FFF2-40B4-BE49-F238E27FC236}">
                      <a16:creationId xmlns:a16="http://schemas.microsoft.com/office/drawing/2014/main" id="{F1E41AB4-8676-4191-8E11-6EAF3157FD45}"/>
                    </a:ext>
                  </a:extLst>
                </p:cNvPr>
                <p:cNvSpPr/>
                <p:nvPr/>
              </p:nvSpPr>
              <p:spPr>
                <a:xfrm>
                  <a:off x="3921548" y="3307361"/>
                  <a:ext cx="13048" cy="13040"/>
                </a:xfrm>
                <a:custGeom>
                  <a:avLst/>
                  <a:gdLst/>
                  <a:ahLst/>
                  <a:cxnLst/>
                  <a:rect l="l" t="t" r="r" b="b"/>
                  <a:pathLst>
                    <a:path w="1659" h="1658" extrusionOk="0">
                      <a:moveTo>
                        <a:pt x="823" y="0"/>
                      </a:moveTo>
                      <a:cubicBezTo>
                        <a:pt x="364" y="0"/>
                        <a:pt x="1" y="363"/>
                        <a:pt x="1" y="823"/>
                      </a:cubicBezTo>
                      <a:cubicBezTo>
                        <a:pt x="1" y="1282"/>
                        <a:pt x="364" y="1657"/>
                        <a:pt x="823" y="1657"/>
                      </a:cubicBezTo>
                      <a:cubicBezTo>
                        <a:pt x="1283" y="1657"/>
                        <a:pt x="1658" y="1282"/>
                        <a:pt x="1658" y="823"/>
                      </a:cubicBezTo>
                      <a:cubicBezTo>
                        <a:pt x="1658" y="363"/>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8" name="Google Shape;5608;p74">
                <a:extLst>
                  <a:ext uri="{FF2B5EF4-FFF2-40B4-BE49-F238E27FC236}">
                    <a16:creationId xmlns:a16="http://schemas.microsoft.com/office/drawing/2014/main" id="{9DBFE8DB-A63A-4E7C-9927-C6EBF8AFF83B}"/>
                  </a:ext>
                </a:extLst>
              </p:cNvPr>
              <p:cNvGrpSpPr/>
              <p:nvPr/>
            </p:nvGrpSpPr>
            <p:grpSpPr>
              <a:xfrm>
                <a:off x="3866084" y="3412107"/>
                <a:ext cx="37776" cy="32357"/>
                <a:chOff x="3866084" y="3412107"/>
                <a:chExt cx="37776" cy="32357"/>
              </a:xfrm>
            </p:grpSpPr>
            <p:sp>
              <p:nvSpPr>
                <p:cNvPr id="139" name="Google Shape;5609;p74">
                  <a:extLst>
                    <a:ext uri="{FF2B5EF4-FFF2-40B4-BE49-F238E27FC236}">
                      <a16:creationId xmlns:a16="http://schemas.microsoft.com/office/drawing/2014/main" id="{1A1D6007-EC37-42B4-9243-FC74F0CBCB1B}"/>
                    </a:ext>
                  </a:extLst>
                </p:cNvPr>
                <p:cNvSpPr/>
                <p:nvPr/>
              </p:nvSpPr>
              <p:spPr>
                <a:xfrm>
                  <a:off x="3866084" y="3412107"/>
                  <a:ext cx="37776" cy="32357"/>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 name="Google Shape;5610;p74">
                  <a:extLst>
                    <a:ext uri="{FF2B5EF4-FFF2-40B4-BE49-F238E27FC236}">
                      <a16:creationId xmlns:a16="http://schemas.microsoft.com/office/drawing/2014/main" id="{08A534EF-37CE-4E79-9CB4-01A651A37360}"/>
                    </a:ext>
                  </a:extLst>
                </p:cNvPr>
                <p:cNvSpPr/>
                <p:nvPr/>
              </p:nvSpPr>
              <p:spPr>
                <a:xfrm>
                  <a:off x="3881208" y="3421812"/>
                  <a:ext cx="13048" cy="13040"/>
                </a:xfrm>
                <a:custGeom>
                  <a:avLst/>
                  <a:gdLst/>
                  <a:ahLst/>
                  <a:cxnLst/>
                  <a:rect l="l" t="t" r="r" b="b"/>
                  <a:pathLst>
                    <a:path w="1659" h="1658" extrusionOk="0">
                      <a:moveTo>
                        <a:pt x="823" y="1"/>
                      </a:moveTo>
                      <a:cubicBezTo>
                        <a:pt x="364" y="1"/>
                        <a:pt x="1" y="363"/>
                        <a:pt x="1" y="823"/>
                      </a:cubicBezTo>
                      <a:cubicBezTo>
                        <a:pt x="1" y="1283"/>
                        <a:pt x="364"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9" name="Google Shape;5611;p74">
                <a:extLst>
                  <a:ext uri="{FF2B5EF4-FFF2-40B4-BE49-F238E27FC236}">
                    <a16:creationId xmlns:a16="http://schemas.microsoft.com/office/drawing/2014/main" id="{6AE9BA0A-46E1-4499-A919-5FB6853609D9}"/>
                  </a:ext>
                </a:extLst>
              </p:cNvPr>
              <p:cNvGrpSpPr/>
              <p:nvPr/>
            </p:nvGrpSpPr>
            <p:grpSpPr>
              <a:xfrm>
                <a:off x="4023919" y="3766409"/>
                <a:ext cx="37783" cy="32357"/>
                <a:chOff x="4023919" y="3766409"/>
                <a:chExt cx="37783" cy="32357"/>
              </a:xfrm>
            </p:grpSpPr>
            <p:sp>
              <p:nvSpPr>
                <p:cNvPr id="137" name="Google Shape;5612;p74">
                  <a:extLst>
                    <a:ext uri="{FF2B5EF4-FFF2-40B4-BE49-F238E27FC236}">
                      <a16:creationId xmlns:a16="http://schemas.microsoft.com/office/drawing/2014/main" id="{A5CC8F8E-2CEE-4835-8C9D-D7A3E8AF1D7B}"/>
                    </a:ext>
                  </a:extLst>
                </p:cNvPr>
                <p:cNvSpPr/>
                <p:nvPr/>
              </p:nvSpPr>
              <p:spPr>
                <a:xfrm>
                  <a:off x="4023919" y="3766409"/>
                  <a:ext cx="37783" cy="32357"/>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 name="Google Shape;5613;p74">
                  <a:extLst>
                    <a:ext uri="{FF2B5EF4-FFF2-40B4-BE49-F238E27FC236}">
                      <a16:creationId xmlns:a16="http://schemas.microsoft.com/office/drawing/2014/main" id="{8746851F-E563-4A71-8A69-51C445B57101}"/>
                    </a:ext>
                  </a:extLst>
                </p:cNvPr>
                <p:cNvSpPr/>
                <p:nvPr/>
              </p:nvSpPr>
              <p:spPr>
                <a:xfrm>
                  <a:off x="4039051" y="3776115"/>
                  <a:ext cx="13040" cy="13048"/>
                </a:xfrm>
                <a:custGeom>
                  <a:avLst/>
                  <a:gdLst/>
                  <a:ahLst/>
                  <a:cxnLst/>
                  <a:rect l="l" t="t" r="r" b="b"/>
                  <a:pathLst>
                    <a:path w="1658" h="1659" extrusionOk="0">
                      <a:moveTo>
                        <a:pt x="823" y="1"/>
                      </a:moveTo>
                      <a:cubicBezTo>
                        <a:pt x="363" y="1"/>
                        <a:pt x="0" y="376"/>
                        <a:pt x="0" y="823"/>
                      </a:cubicBezTo>
                      <a:cubicBezTo>
                        <a:pt x="0"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50" name="Google Shape;5614;p74">
                <a:extLst>
                  <a:ext uri="{FF2B5EF4-FFF2-40B4-BE49-F238E27FC236}">
                    <a16:creationId xmlns:a16="http://schemas.microsoft.com/office/drawing/2014/main" id="{024B4D35-EFB9-4EC1-8A68-9B31C2F5E6A4}"/>
                  </a:ext>
                </a:extLst>
              </p:cNvPr>
              <p:cNvGrpSpPr/>
              <p:nvPr/>
            </p:nvGrpSpPr>
            <p:grpSpPr>
              <a:xfrm>
                <a:off x="3973882" y="3779449"/>
                <a:ext cx="37776" cy="32357"/>
                <a:chOff x="3973882" y="3779449"/>
                <a:chExt cx="37776" cy="32357"/>
              </a:xfrm>
            </p:grpSpPr>
            <p:sp>
              <p:nvSpPr>
                <p:cNvPr id="135" name="Google Shape;5615;p74">
                  <a:extLst>
                    <a:ext uri="{FF2B5EF4-FFF2-40B4-BE49-F238E27FC236}">
                      <a16:creationId xmlns:a16="http://schemas.microsoft.com/office/drawing/2014/main" id="{94D0B872-30FE-4C8C-B63A-E05370A4BCA5}"/>
                    </a:ext>
                  </a:extLst>
                </p:cNvPr>
                <p:cNvSpPr/>
                <p:nvPr/>
              </p:nvSpPr>
              <p:spPr>
                <a:xfrm>
                  <a:off x="3973882" y="3779449"/>
                  <a:ext cx="37776" cy="32357"/>
                </a:xfrm>
                <a:custGeom>
                  <a:avLst/>
                  <a:gdLst/>
                  <a:ahLst/>
                  <a:cxnLst/>
                  <a:rect l="l" t="t" r="r" b="b"/>
                  <a:pathLst>
                    <a:path w="4803" h="4114" extrusionOk="0">
                      <a:moveTo>
                        <a:pt x="2730" y="0"/>
                      </a:moveTo>
                      <a:cubicBezTo>
                        <a:pt x="2226" y="0"/>
                        <a:pt x="1712" y="187"/>
                        <a:pt x="1294" y="605"/>
                      </a:cubicBezTo>
                      <a:cubicBezTo>
                        <a:pt x="0" y="1899"/>
                        <a:pt x="919" y="4113"/>
                        <a:pt x="2746" y="4113"/>
                      </a:cubicBezTo>
                      <a:cubicBezTo>
                        <a:pt x="3883" y="4113"/>
                        <a:pt x="4802" y="3194"/>
                        <a:pt x="4802" y="2069"/>
                      </a:cubicBezTo>
                      <a:cubicBezTo>
                        <a:pt x="4802" y="824"/>
                        <a:pt x="3787" y="0"/>
                        <a:pt x="2730"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 name="Google Shape;5616;p74">
                  <a:extLst>
                    <a:ext uri="{FF2B5EF4-FFF2-40B4-BE49-F238E27FC236}">
                      <a16:creationId xmlns:a16="http://schemas.microsoft.com/office/drawing/2014/main" id="{CAD1B3D8-2C59-40FF-8F68-D096FC2642A8}"/>
                    </a:ext>
                  </a:extLst>
                </p:cNvPr>
                <p:cNvSpPr/>
                <p:nvPr/>
              </p:nvSpPr>
              <p:spPr>
                <a:xfrm>
                  <a:off x="3989006" y="3789155"/>
                  <a:ext cx="13040" cy="13040"/>
                </a:xfrm>
                <a:custGeom>
                  <a:avLst/>
                  <a:gdLst/>
                  <a:ahLst/>
                  <a:cxnLst/>
                  <a:rect l="l" t="t" r="r" b="b"/>
                  <a:pathLst>
                    <a:path w="1658" h="1658" extrusionOk="0">
                      <a:moveTo>
                        <a:pt x="823" y="0"/>
                      </a:moveTo>
                      <a:cubicBezTo>
                        <a:pt x="363" y="0"/>
                        <a:pt x="0" y="375"/>
                        <a:pt x="0" y="823"/>
                      </a:cubicBezTo>
                      <a:cubicBezTo>
                        <a:pt x="0" y="1282"/>
                        <a:pt x="363" y="1657"/>
                        <a:pt x="823" y="1657"/>
                      </a:cubicBezTo>
                      <a:cubicBezTo>
                        <a:pt x="1283" y="1657"/>
                        <a:pt x="1658" y="1282"/>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51" name="Google Shape;5617;p74">
                <a:extLst>
                  <a:ext uri="{FF2B5EF4-FFF2-40B4-BE49-F238E27FC236}">
                    <a16:creationId xmlns:a16="http://schemas.microsoft.com/office/drawing/2014/main" id="{2F6B6553-912B-462D-99E1-09EA5E729B9B}"/>
                  </a:ext>
                </a:extLst>
              </p:cNvPr>
              <p:cNvGrpSpPr/>
              <p:nvPr/>
            </p:nvGrpSpPr>
            <p:grpSpPr>
              <a:xfrm>
                <a:off x="4073398" y="3838028"/>
                <a:ext cx="37776" cy="32380"/>
                <a:chOff x="4073398" y="3838028"/>
                <a:chExt cx="37776" cy="32380"/>
              </a:xfrm>
            </p:grpSpPr>
            <p:sp>
              <p:nvSpPr>
                <p:cNvPr id="133" name="Google Shape;5618;p74">
                  <a:extLst>
                    <a:ext uri="{FF2B5EF4-FFF2-40B4-BE49-F238E27FC236}">
                      <a16:creationId xmlns:a16="http://schemas.microsoft.com/office/drawing/2014/main" id="{3B3419BB-FD90-440C-87B7-A4E01E461D36}"/>
                    </a:ext>
                  </a:extLst>
                </p:cNvPr>
                <p:cNvSpPr/>
                <p:nvPr/>
              </p:nvSpPr>
              <p:spPr>
                <a:xfrm>
                  <a:off x="4073398" y="3838028"/>
                  <a:ext cx="37776" cy="32380"/>
                </a:xfrm>
                <a:custGeom>
                  <a:avLst/>
                  <a:gdLst/>
                  <a:ahLst/>
                  <a:cxnLst/>
                  <a:rect l="l" t="t" r="r" b="b"/>
                  <a:pathLst>
                    <a:path w="4803" h="4117" extrusionOk="0">
                      <a:moveTo>
                        <a:pt x="2737" y="1"/>
                      </a:moveTo>
                      <a:cubicBezTo>
                        <a:pt x="2231" y="1"/>
                        <a:pt x="1714" y="189"/>
                        <a:pt x="1295" y="609"/>
                      </a:cubicBezTo>
                      <a:cubicBezTo>
                        <a:pt x="0" y="1891"/>
                        <a:pt x="920" y="4105"/>
                        <a:pt x="2746" y="4117"/>
                      </a:cubicBezTo>
                      <a:cubicBezTo>
                        <a:pt x="3883" y="4105"/>
                        <a:pt x="4803" y="3185"/>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 name="Google Shape;5619;p74">
                  <a:extLst>
                    <a:ext uri="{FF2B5EF4-FFF2-40B4-BE49-F238E27FC236}">
                      <a16:creationId xmlns:a16="http://schemas.microsoft.com/office/drawing/2014/main" id="{5467F501-191C-4FFC-B8C7-6B88584A2FBF}"/>
                    </a:ext>
                  </a:extLst>
                </p:cNvPr>
                <p:cNvSpPr/>
                <p:nvPr/>
              </p:nvSpPr>
              <p:spPr>
                <a:xfrm>
                  <a:off x="4088428" y="3847663"/>
                  <a:ext cx="13040" cy="13040"/>
                </a:xfrm>
                <a:custGeom>
                  <a:avLst/>
                  <a:gdLst/>
                  <a:ahLst/>
                  <a:cxnLst/>
                  <a:rect l="l" t="t" r="r" b="b"/>
                  <a:pathLst>
                    <a:path w="1658" h="1658" extrusionOk="0">
                      <a:moveTo>
                        <a:pt x="835" y="1"/>
                      </a:moveTo>
                      <a:cubicBezTo>
                        <a:pt x="376" y="1"/>
                        <a:pt x="1" y="376"/>
                        <a:pt x="1" y="835"/>
                      </a:cubicBezTo>
                      <a:cubicBezTo>
                        <a:pt x="1" y="1283"/>
                        <a:pt x="376" y="1658"/>
                        <a:pt x="835" y="1658"/>
                      </a:cubicBezTo>
                      <a:cubicBezTo>
                        <a:pt x="1295" y="1658"/>
                        <a:pt x="1658" y="1283"/>
                        <a:pt x="1658" y="835"/>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52" name="Google Shape;5620;p74">
                <a:extLst>
                  <a:ext uri="{FF2B5EF4-FFF2-40B4-BE49-F238E27FC236}">
                    <a16:creationId xmlns:a16="http://schemas.microsoft.com/office/drawing/2014/main" id="{DFB0B006-8F17-41C7-B13C-390DE2D01FFC}"/>
                  </a:ext>
                </a:extLst>
              </p:cNvPr>
              <p:cNvGrpSpPr/>
              <p:nvPr/>
            </p:nvGrpSpPr>
            <p:grpSpPr>
              <a:xfrm>
                <a:off x="4342672" y="4144496"/>
                <a:ext cx="37752" cy="32364"/>
                <a:chOff x="4342672" y="4144496"/>
                <a:chExt cx="37752" cy="32364"/>
              </a:xfrm>
            </p:grpSpPr>
            <p:sp>
              <p:nvSpPr>
                <p:cNvPr id="131" name="Google Shape;5621;p74">
                  <a:extLst>
                    <a:ext uri="{FF2B5EF4-FFF2-40B4-BE49-F238E27FC236}">
                      <a16:creationId xmlns:a16="http://schemas.microsoft.com/office/drawing/2014/main" id="{25B4986D-ACD3-4B56-8C6D-8F8746D557CA}"/>
                    </a:ext>
                  </a:extLst>
                </p:cNvPr>
                <p:cNvSpPr/>
                <p:nvPr/>
              </p:nvSpPr>
              <p:spPr>
                <a:xfrm>
                  <a:off x="4342672" y="4144496"/>
                  <a:ext cx="37752" cy="32364"/>
                </a:xfrm>
                <a:custGeom>
                  <a:avLst/>
                  <a:gdLst/>
                  <a:ahLst/>
                  <a:cxnLst/>
                  <a:rect l="l" t="t" r="r" b="b"/>
                  <a:pathLst>
                    <a:path w="4800" h="4115" extrusionOk="0">
                      <a:moveTo>
                        <a:pt x="2729" y="1"/>
                      </a:moveTo>
                      <a:cubicBezTo>
                        <a:pt x="2224" y="1"/>
                        <a:pt x="1710" y="188"/>
                        <a:pt x="1291" y="606"/>
                      </a:cubicBezTo>
                      <a:cubicBezTo>
                        <a:pt x="1" y="1897"/>
                        <a:pt x="912" y="4114"/>
                        <a:pt x="2740" y="4114"/>
                      </a:cubicBezTo>
                      <a:cubicBezTo>
                        <a:pt x="2745" y="4114"/>
                        <a:pt x="2750" y="4114"/>
                        <a:pt x="2755" y="4114"/>
                      </a:cubicBezTo>
                      <a:cubicBezTo>
                        <a:pt x="3880" y="4114"/>
                        <a:pt x="4800" y="3195"/>
                        <a:pt x="4800" y="2058"/>
                      </a:cubicBezTo>
                      <a:cubicBezTo>
                        <a:pt x="4800" y="822"/>
                        <a:pt x="3785" y="1"/>
                        <a:pt x="2729"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 name="Google Shape;5622;p74">
                  <a:extLst>
                    <a:ext uri="{FF2B5EF4-FFF2-40B4-BE49-F238E27FC236}">
                      <a16:creationId xmlns:a16="http://schemas.microsoft.com/office/drawing/2014/main" id="{5C6AFEC1-C91D-4D3E-A83F-402140511400}"/>
                    </a:ext>
                  </a:extLst>
                </p:cNvPr>
                <p:cNvSpPr/>
                <p:nvPr/>
              </p:nvSpPr>
              <p:spPr>
                <a:xfrm>
                  <a:off x="4355586" y="4154209"/>
                  <a:ext cx="15227" cy="13040"/>
                </a:xfrm>
                <a:custGeom>
                  <a:avLst/>
                  <a:gdLst/>
                  <a:ahLst/>
                  <a:cxnLst/>
                  <a:rect l="l" t="t" r="r" b="b"/>
                  <a:pathLst>
                    <a:path w="1936" h="1658" extrusionOk="0">
                      <a:moveTo>
                        <a:pt x="1101" y="0"/>
                      </a:moveTo>
                      <a:cubicBezTo>
                        <a:pt x="363" y="0"/>
                        <a:pt x="0" y="895"/>
                        <a:pt x="520" y="1416"/>
                      </a:cubicBezTo>
                      <a:cubicBezTo>
                        <a:pt x="688" y="1583"/>
                        <a:pt x="893" y="1657"/>
                        <a:pt x="1096" y="1657"/>
                      </a:cubicBezTo>
                      <a:cubicBezTo>
                        <a:pt x="1523" y="1657"/>
                        <a:pt x="1936" y="1324"/>
                        <a:pt x="1936" y="823"/>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53" name="Google Shape;5623;p74">
                <a:extLst>
                  <a:ext uri="{FF2B5EF4-FFF2-40B4-BE49-F238E27FC236}">
                    <a16:creationId xmlns:a16="http://schemas.microsoft.com/office/drawing/2014/main" id="{6E81E613-7455-46A4-84CF-21D8F3F2478B}"/>
                  </a:ext>
                </a:extLst>
              </p:cNvPr>
              <p:cNvGrpSpPr/>
              <p:nvPr/>
            </p:nvGrpSpPr>
            <p:grpSpPr>
              <a:xfrm>
                <a:off x="4406386" y="4056872"/>
                <a:ext cx="37783" cy="32364"/>
                <a:chOff x="4406386" y="4056872"/>
                <a:chExt cx="37783" cy="32364"/>
              </a:xfrm>
            </p:grpSpPr>
            <p:sp>
              <p:nvSpPr>
                <p:cNvPr id="129" name="Google Shape;5624;p74">
                  <a:extLst>
                    <a:ext uri="{FF2B5EF4-FFF2-40B4-BE49-F238E27FC236}">
                      <a16:creationId xmlns:a16="http://schemas.microsoft.com/office/drawing/2014/main" id="{C8BEAEAC-F617-42A7-872E-52EE39641129}"/>
                    </a:ext>
                  </a:extLst>
                </p:cNvPr>
                <p:cNvSpPr/>
                <p:nvPr/>
              </p:nvSpPr>
              <p:spPr>
                <a:xfrm>
                  <a:off x="4406386" y="4056872"/>
                  <a:ext cx="37783" cy="32364"/>
                </a:xfrm>
                <a:custGeom>
                  <a:avLst/>
                  <a:gdLst/>
                  <a:ahLst/>
                  <a:cxnLst/>
                  <a:rect l="l" t="t" r="r" b="b"/>
                  <a:pathLst>
                    <a:path w="4804" h="4115" extrusionOk="0">
                      <a:moveTo>
                        <a:pt x="2733" y="1"/>
                      </a:moveTo>
                      <a:cubicBezTo>
                        <a:pt x="2228" y="1"/>
                        <a:pt x="1714" y="188"/>
                        <a:pt x="1295" y="606"/>
                      </a:cubicBezTo>
                      <a:cubicBezTo>
                        <a:pt x="1" y="1900"/>
                        <a:pt x="920" y="4114"/>
                        <a:pt x="2747" y="4114"/>
                      </a:cubicBezTo>
                      <a:cubicBezTo>
                        <a:pt x="3884" y="4114"/>
                        <a:pt x="4803" y="3195"/>
                        <a:pt x="4803" y="2058"/>
                      </a:cubicBezTo>
                      <a:cubicBezTo>
                        <a:pt x="4803" y="821"/>
                        <a:pt x="3789" y="1"/>
                        <a:pt x="2733"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 name="Google Shape;5625;p74">
                  <a:extLst>
                    <a:ext uri="{FF2B5EF4-FFF2-40B4-BE49-F238E27FC236}">
                      <a16:creationId xmlns:a16="http://schemas.microsoft.com/office/drawing/2014/main" id="{C756B8FE-AB32-4271-85A8-1953AF340D41}"/>
                    </a:ext>
                  </a:extLst>
                </p:cNvPr>
                <p:cNvSpPr/>
                <p:nvPr/>
              </p:nvSpPr>
              <p:spPr>
                <a:xfrm>
                  <a:off x="4419332" y="4066577"/>
                  <a:ext cx="15227" cy="13017"/>
                </a:xfrm>
                <a:custGeom>
                  <a:avLst/>
                  <a:gdLst/>
                  <a:ahLst/>
                  <a:cxnLst/>
                  <a:rect l="l" t="t" r="r" b="b"/>
                  <a:pathLst>
                    <a:path w="1936" h="1655" extrusionOk="0">
                      <a:moveTo>
                        <a:pt x="1123" y="1"/>
                      </a:moveTo>
                      <a:cubicBezTo>
                        <a:pt x="1115" y="1"/>
                        <a:pt x="1108" y="1"/>
                        <a:pt x="1101" y="1"/>
                      </a:cubicBezTo>
                      <a:cubicBezTo>
                        <a:pt x="363" y="1"/>
                        <a:pt x="0" y="884"/>
                        <a:pt x="520" y="1404"/>
                      </a:cubicBezTo>
                      <a:cubicBezTo>
                        <a:pt x="689" y="1577"/>
                        <a:pt x="898" y="1655"/>
                        <a:pt x="1103" y="1655"/>
                      </a:cubicBezTo>
                      <a:cubicBezTo>
                        <a:pt x="1528" y="1655"/>
                        <a:pt x="1936" y="1322"/>
                        <a:pt x="1936" y="824"/>
                      </a:cubicBezTo>
                      <a:cubicBezTo>
                        <a:pt x="1936" y="371"/>
                        <a:pt x="1572" y="1"/>
                        <a:pt x="112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54" name="Google Shape;5626;p74">
                <a:extLst>
                  <a:ext uri="{FF2B5EF4-FFF2-40B4-BE49-F238E27FC236}">
                    <a16:creationId xmlns:a16="http://schemas.microsoft.com/office/drawing/2014/main" id="{7443ABEE-3F8E-474D-9F86-FFB54CC45C38}"/>
                  </a:ext>
                </a:extLst>
              </p:cNvPr>
              <p:cNvGrpSpPr/>
              <p:nvPr/>
            </p:nvGrpSpPr>
            <p:grpSpPr>
              <a:xfrm>
                <a:off x="4284416" y="4245254"/>
                <a:ext cx="37783" cy="32357"/>
                <a:chOff x="4284416" y="4245254"/>
                <a:chExt cx="37783" cy="32357"/>
              </a:xfrm>
            </p:grpSpPr>
            <p:sp>
              <p:nvSpPr>
                <p:cNvPr id="127" name="Google Shape;5627;p74">
                  <a:extLst>
                    <a:ext uri="{FF2B5EF4-FFF2-40B4-BE49-F238E27FC236}">
                      <a16:creationId xmlns:a16="http://schemas.microsoft.com/office/drawing/2014/main" id="{0AEBCD33-9F37-4FFA-8480-72A916996A14}"/>
                    </a:ext>
                  </a:extLst>
                </p:cNvPr>
                <p:cNvSpPr/>
                <p:nvPr/>
              </p:nvSpPr>
              <p:spPr>
                <a:xfrm>
                  <a:off x="4284416" y="4245254"/>
                  <a:ext cx="37783" cy="32357"/>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Google Shape;5628;p74">
                  <a:extLst>
                    <a:ext uri="{FF2B5EF4-FFF2-40B4-BE49-F238E27FC236}">
                      <a16:creationId xmlns:a16="http://schemas.microsoft.com/office/drawing/2014/main" id="{BB0C4EB9-0BE4-42FF-8262-E9B4AE807F70}"/>
                    </a:ext>
                  </a:extLst>
                </p:cNvPr>
                <p:cNvSpPr/>
                <p:nvPr/>
              </p:nvSpPr>
              <p:spPr>
                <a:xfrm>
                  <a:off x="4299548" y="4254959"/>
                  <a:ext cx="13040" cy="13040"/>
                </a:xfrm>
                <a:custGeom>
                  <a:avLst/>
                  <a:gdLst/>
                  <a:ahLst/>
                  <a:cxnLst/>
                  <a:rect l="l" t="t" r="r" b="b"/>
                  <a:pathLst>
                    <a:path w="1658" h="1658" extrusionOk="0">
                      <a:moveTo>
                        <a:pt x="823" y="1"/>
                      </a:moveTo>
                      <a:cubicBezTo>
                        <a:pt x="363" y="1"/>
                        <a:pt x="0" y="364"/>
                        <a:pt x="0" y="823"/>
                      </a:cubicBezTo>
                      <a:cubicBezTo>
                        <a:pt x="0" y="1283"/>
                        <a:pt x="363" y="1658"/>
                        <a:pt x="823" y="1658"/>
                      </a:cubicBezTo>
                      <a:cubicBezTo>
                        <a:pt x="1283" y="1658"/>
                        <a:pt x="1658" y="1283"/>
                        <a:pt x="1658" y="823"/>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55" name="Google Shape;5629;p74">
                <a:extLst>
                  <a:ext uri="{FF2B5EF4-FFF2-40B4-BE49-F238E27FC236}">
                    <a16:creationId xmlns:a16="http://schemas.microsoft.com/office/drawing/2014/main" id="{79483AEE-3E31-454F-8B4B-4FED6B711DFE}"/>
                  </a:ext>
                </a:extLst>
              </p:cNvPr>
              <p:cNvGrpSpPr/>
              <p:nvPr/>
            </p:nvGrpSpPr>
            <p:grpSpPr>
              <a:xfrm>
                <a:off x="4219057" y="4331258"/>
                <a:ext cx="37776" cy="32364"/>
                <a:chOff x="4219057" y="4331258"/>
                <a:chExt cx="37776" cy="32364"/>
              </a:xfrm>
            </p:grpSpPr>
            <p:sp>
              <p:nvSpPr>
                <p:cNvPr id="125" name="Google Shape;5630;p74">
                  <a:extLst>
                    <a:ext uri="{FF2B5EF4-FFF2-40B4-BE49-F238E27FC236}">
                      <a16:creationId xmlns:a16="http://schemas.microsoft.com/office/drawing/2014/main" id="{97E4F2FD-35FA-41E0-B4E3-B5119D9184F0}"/>
                    </a:ext>
                  </a:extLst>
                </p:cNvPr>
                <p:cNvSpPr/>
                <p:nvPr/>
              </p:nvSpPr>
              <p:spPr>
                <a:xfrm>
                  <a:off x="4219057" y="4331258"/>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 name="Google Shape;5631;p74">
                  <a:extLst>
                    <a:ext uri="{FF2B5EF4-FFF2-40B4-BE49-F238E27FC236}">
                      <a16:creationId xmlns:a16="http://schemas.microsoft.com/office/drawing/2014/main" id="{1A031504-7895-4E3D-8379-27A4822494CD}"/>
                    </a:ext>
                  </a:extLst>
                </p:cNvPr>
                <p:cNvSpPr/>
                <p:nvPr/>
              </p:nvSpPr>
              <p:spPr>
                <a:xfrm>
                  <a:off x="4231995" y="4340971"/>
                  <a:ext cx="15235" cy="13040"/>
                </a:xfrm>
                <a:custGeom>
                  <a:avLst/>
                  <a:gdLst/>
                  <a:ahLst/>
                  <a:cxnLst/>
                  <a:rect l="l" t="t" r="r" b="b"/>
                  <a:pathLst>
                    <a:path w="1937" h="1658" extrusionOk="0">
                      <a:moveTo>
                        <a:pt x="1113" y="0"/>
                      </a:moveTo>
                      <a:cubicBezTo>
                        <a:pt x="363" y="0"/>
                        <a:pt x="1" y="895"/>
                        <a:pt x="521" y="1416"/>
                      </a:cubicBezTo>
                      <a:cubicBezTo>
                        <a:pt x="688" y="1583"/>
                        <a:pt x="894" y="1657"/>
                        <a:pt x="1096" y="1657"/>
                      </a:cubicBezTo>
                      <a:cubicBezTo>
                        <a:pt x="1524" y="1657"/>
                        <a:pt x="1936" y="1324"/>
                        <a:pt x="1936" y="823"/>
                      </a:cubicBezTo>
                      <a:cubicBezTo>
                        <a:pt x="1936" y="375"/>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56" name="Google Shape;5632;p74">
                <a:extLst>
                  <a:ext uri="{FF2B5EF4-FFF2-40B4-BE49-F238E27FC236}">
                    <a16:creationId xmlns:a16="http://schemas.microsoft.com/office/drawing/2014/main" id="{19133618-713B-4E90-BEF3-18CAD8F97080}"/>
                  </a:ext>
                </a:extLst>
              </p:cNvPr>
              <p:cNvGrpSpPr/>
              <p:nvPr/>
            </p:nvGrpSpPr>
            <p:grpSpPr>
              <a:xfrm>
                <a:off x="4204122" y="4141688"/>
                <a:ext cx="33497" cy="28699"/>
                <a:chOff x="4204122" y="4141688"/>
                <a:chExt cx="33497" cy="28699"/>
              </a:xfrm>
            </p:grpSpPr>
            <p:sp>
              <p:nvSpPr>
                <p:cNvPr id="123" name="Google Shape;5633;p74">
                  <a:extLst>
                    <a:ext uri="{FF2B5EF4-FFF2-40B4-BE49-F238E27FC236}">
                      <a16:creationId xmlns:a16="http://schemas.microsoft.com/office/drawing/2014/main" id="{F7805855-3FA3-4907-808F-E8A12E65247A}"/>
                    </a:ext>
                  </a:extLst>
                </p:cNvPr>
                <p:cNvSpPr/>
                <p:nvPr/>
              </p:nvSpPr>
              <p:spPr>
                <a:xfrm>
                  <a:off x="4204122" y="4141688"/>
                  <a:ext cx="33497" cy="28699"/>
                </a:xfrm>
                <a:custGeom>
                  <a:avLst/>
                  <a:gdLst/>
                  <a:ahLst/>
                  <a:cxnLst/>
                  <a:rect l="l" t="t" r="r" b="b"/>
                  <a:pathLst>
                    <a:path w="4259" h="3649" extrusionOk="0">
                      <a:moveTo>
                        <a:pt x="2427" y="1"/>
                      </a:moveTo>
                      <a:cubicBezTo>
                        <a:pt x="1979" y="1"/>
                        <a:pt x="1522" y="168"/>
                        <a:pt x="1149" y="540"/>
                      </a:cubicBezTo>
                      <a:cubicBezTo>
                        <a:pt x="0" y="1677"/>
                        <a:pt x="811" y="3649"/>
                        <a:pt x="2432" y="3649"/>
                      </a:cubicBezTo>
                      <a:cubicBezTo>
                        <a:pt x="3448" y="3649"/>
                        <a:pt x="4258" y="2826"/>
                        <a:pt x="4258" y="1822"/>
                      </a:cubicBezTo>
                      <a:cubicBezTo>
                        <a:pt x="4258" y="726"/>
                        <a:pt x="3363" y="1"/>
                        <a:pt x="2427"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 name="Google Shape;5634;p74">
                  <a:extLst>
                    <a:ext uri="{FF2B5EF4-FFF2-40B4-BE49-F238E27FC236}">
                      <a16:creationId xmlns:a16="http://schemas.microsoft.com/office/drawing/2014/main" id="{DE58AEEE-B32D-4FE0-9429-D995E69A8DE4}"/>
                    </a:ext>
                  </a:extLst>
                </p:cNvPr>
                <p:cNvSpPr/>
                <p:nvPr/>
              </p:nvSpPr>
              <p:spPr>
                <a:xfrm>
                  <a:off x="4216965" y="4151259"/>
                  <a:ext cx="11042" cy="9399"/>
                </a:xfrm>
                <a:custGeom>
                  <a:avLst/>
                  <a:gdLst/>
                  <a:ahLst/>
                  <a:cxnLst/>
                  <a:rect l="l" t="t" r="r" b="b"/>
                  <a:pathLst>
                    <a:path w="1404" h="1195" extrusionOk="0">
                      <a:moveTo>
                        <a:pt x="799" y="0"/>
                      </a:moveTo>
                      <a:cubicBezTo>
                        <a:pt x="266" y="0"/>
                        <a:pt x="0" y="641"/>
                        <a:pt x="375" y="1016"/>
                      </a:cubicBezTo>
                      <a:cubicBezTo>
                        <a:pt x="498" y="1139"/>
                        <a:pt x="650" y="1195"/>
                        <a:pt x="799" y="1195"/>
                      </a:cubicBezTo>
                      <a:cubicBezTo>
                        <a:pt x="1103" y="1195"/>
                        <a:pt x="1395" y="963"/>
                        <a:pt x="1404" y="605"/>
                      </a:cubicBezTo>
                      <a:cubicBezTo>
                        <a:pt x="1404" y="278"/>
                        <a:pt x="1137" y="0"/>
                        <a:pt x="799"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57" name="Google Shape;5635;p74">
                <a:extLst>
                  <a:ext uri="{FF2B5EF4-FFF2-40B4-BE49-F238E27FC236}">
                    <a16:creationId xmlns:a16="http://schemas.microsoft.com/office/drawing/2014/main" id="{FA7DDB5E-7442-417D-A3CA-F189DF31C0B5}"/>
                  </a:ext>
                </a:extLst>
              </p:cNvPr>
              <p:cNvGrpSpPr/>
              <p:nvPr/>
            </p:nvGrpSpPr>
            <p:grpSpPr>
              <a:xfrm>
                <a:off x="4301546" y="4003869"/>
                <a:ext cx="38916" cy="33324"/>
                <a:chOff x="4301546" y="4003869"/>
                <a:chExt cx="38916" cy="33324"/>
              </a:xfrm>
            </p:grpSpPr>
            <p:sp>
              <p:nvSpPr>
                <p:cNvPr id="121" name="Google Shape;5636;p74">
                  <a:extLst>
                    <a:ext uri="{FF2B5EF4-FFF2-40B4-BE49-F238E27FC236}">
                      <a16:creationId xmlns:a16="http://schemas.microsoft.com/office/drawing/2014/main" id="{7DAB168E-49DD-467E-B48B-24F6FF309020}"/>
                    </a:ext>
                  </a:extLst>
                </p:cNvPr>
                <p:cNvSpPr/>
                <p:nvPr/>
              </p:nvSpPr>
              <p:spPr>
                <a:xfrm>
                  <a:off x="4301546" y="4003869"/>
                  <a:ext cx="38916" cy="33324"/>
                </a:xfrm>
                <a:custGeom>
                  <a:avLst/>
                  <a:gdLst/>
                  <a:ahLst/>
                  <a:cxnLst/>
                  <a:rect l="l" t="t" r="r" b="b"/>
                  <a:pathLst>
                    <a:path w="4948" h="4237" extrusionOk="0">
                      <a:moveTo>
                        <a:pt x="2818" y="1"/>
                      </a:moveTo>
                      <a:cubicBezTo>
                        <a:pt x="2295" y="1"/>
                        <a:pt x="1763" y="196"/>
                        <a:pt x="1331" y="631"/>
                      </a:cubicBezTo>
                      <a:cubicBezTo>
                        <a:pt x="0" y="1962"/>
                        <a:pt x="944" y="4236"/>
                        <a:pt x="2831" y="4236"/>
                      </a:cubicBezTo>
                      <a:cubicBezTo>
                        <a:pt x="3992" y="4236"/>
                        <a:pt x="4948" y="3293"/>
                        <a:pt x="4948" y="2119"/>
                      </a:cubicBezTo>
                      <a:cubicBezTo>
                        <a:pt x="4948" y="845"/>
                        <a:pt x="3905" y="1"/>
                        <a:pt x="2818"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5637;p74">
                  <a:extLst>
                    <a:ext uri="{FF2B5EF4-FFF2-40B4-BE49-F238E27FC236}">
                      <a16:creationId xmlns:a16="http://schemas.microsoft.com/office/drawing/2014/main" id="{4B6522AF-9000-4A72-A878-75281206B330}"/>
                    </a:ext>
                  </a:extLst>
                </p:cNvPr>
                <p:cNvSpPr/>
                <p:nvPr/>
              </p:nvSpPr>
              <p:spPr>
                <a:xfrm>
                  <a:off x="4314389" y="4013590"/>
                  <a:ext cx="16469" cy="14000"/>
                </a:xfrm>
                <a:custGeom>
                  <a:avLst/>
                  <a:gdLst/>
                  <a:ahLst/>
                  <a:cxnLst/>
                  <a:rect l="l" t="t" r="r" b="b"/>
                  <a:pathLst>
                    <a:path w="2094" h="1780" extrusionOk="0">
                      <a:moveTo>
                        <a:pt x="1220" y="0"/>
                      </a:moveTo>
                      <a:cubicBezTo>
                        <a:pt x="1213" y="0"/>
                        <a:pt x="1205" y="0"/>
                        <a:pt x="1198" y="0"/>
                      </a:cubicBezTo>
                      <a:cubicBezTo>
                        <a:pt x="400" y="0"/>
                        <a:pt x="0" y="956"/>
                        <a:pt x="569" y="1512"/>
                      </a:cubicBezTo>
                      <a:cubicBezTo>
                        <a:pt x="750" y="1697"/>
                        <a:pt x="974" y="1780"/>
                        <a:pt x="1194" y="1780"/>
                      </a:cubicBezTo>
                      <a:cubicBezTo>
                        <a:pt x="1652" y="1780"/>
                        <a:pt x="2093" y="1422"/>
                        <a:pt x="2093" y="883"/>
                      </a:cubicBezTo>
                      <a:cubicBezTo>
                        <a:pt x="2093" y="395"/>
                        <a:pt x="1706" y="0"/>
                        <a:pt x="1220"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58" name="Google Shape;5638;p74">
                <a:extLst>
                  <a:ext uri="{FF2B5EF4-FFF2-40B4-BE49-F238E27FC236}">
                    <a16:creationId xmlns:a16="http://schemas.microsoft.com/office/drawing/2014/main" id="{3815A4DD-AAC0-4CCC-AFF4-8B31883E9164}"/>
                  </a:ext>
                </a:extLst>
              </p:cNvPr>
              <p:cNvGrpSpPr/>
              <p:nvPr/>
            </p:nvGrpSpPr>
            <p:grpSpPr>
              <a:xfrm>
                <a:off x="4210681" y="3924669"/>
                <a:ext cx="36549" cy="31366"/>
                <a:chOff x="4210681" y="3924669"/>
                <a:chExt cx="36549" cy="31366"/>
              </a:xfrm>
            </p:grpSpPr>
            <p:sp>
              <p:nvSpPr>
                <p:cNvPr id="119" name="Google Shape;5639;p74">
                  <a:extLst>
                    <a:ext uri="{FF2B5EF4-FFF2-40B4-BE49-F238E27FC236}">
                      <a16:creationId xmlns:a16="http://schemas.microsoft.com/office/drawing/2014/main" id="{8CC3F169-FEBF-4267-8645-0880298A7155}"/>
                    </a:ext>
                  </a:extLst>
                </p:cNvPr>
                <p:cNvSpPr/>
                <p:nvPr/>
              </p:nvSpPr>
              <p:spPr>
                <a:xfrm>
                  <a:off x="4210681" y="3924669"/>
                  <a:ext cx="36549" cy="31366"/>
                </a:xfrm>
                <a:custGeom>
                  <a:avLst/>
                  <a:gdLst/>
                  <a:ahLst/>
                  <a:cxnLst/>
                  <a:rect l="l" t="t" r="r" b="b"/>
                  <a:pathLst>
                    <a:path w="4647" h="3988" extrusionOk="0">
                      <a:moveTo>
                        <a:pt x="2642" y="0"/>
                      </a:moveTo>
                      <a:cubicBezTo>
                        <a:pt x="2152" y="0"/>
                        <a:pt x="1654" y="182"/>
                        <a:pt x="1247" y="589"/>
                      </a:cubicBezTo>
                      <a:cubicBezTo>
                        <a:pt x="1" y="1847"/>
                        <a:pt x="884" y="3988"/>
                        <a:pt x="2662" y="3988"/>
                      </a:cubicBezTo>
                      <a:cubicBezTo>
                        <a:pt x="3751" y="3976"/>
                        <a:pt x="4646" y="3093"/>
                        <a:pt x="4646" y="1992"/>
                      </a:cubicBezTo>
                      <a:cubicBezTo>
                        <a:pt x="4646" y="797"/>
                        <a:pt x="3665" y="0"/>
                        <a:pt x="264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 name="Google Shape;5640;p74">
                  <a:extLst>
                    <a:ext uri="{FF2B5EF4-FFF2-40B4-BE49-F238E27FC236}">
                      <a16:creationId xmlns:a16="http://schemas.microsoft.com/office/drawing/2014/main" id="{C6D56EE8-32B6-4641-8A2F-7391BEF47EBA}"/>
                    </a:ext>
                  </a:extLst>
                </p:cNvPr>
                <p:cNvSpPr/>
                <p:nvPr/>
              </p:nvSpPr>
              <p:spPr>
                <a:xfrm>
                  <a:off x="4225625" y="3934335"/>
                  <a:ext cx="11994" cy="11994"/>
                </a:xfrm>
                <a:custGeom>
                  <a:avLst/>
                  <a:gdLst/>
                  <a:ahLst/>
                  <a:cxnLst/>
                  <a:rect l="l" t="t" r="r" b="b"/>
                  <a:pathLst>
                    <a:path w="1525" h="1525" extrusionOk="0">
                      <a:moveTo>
                        <a:pt x="762" y="1"/>
                      </a:moveTo>
                      <a:cubicBezTo>
                        <a:pt x="339" y="1"/>
                        <a:pt x="0" y="339"/>
                        <a:pt x="0" y="763"/>
                      </a:cubicBezTo>
                      <a:cubicBezTo>
                        <a:pt x="0" y="1186"/>
                        <a:pt x="339" y="1525"/>
                        <a:pt x="762" y="1525"/>
                      </a:cubicBezTo>
                      <a:cubicBezTo>
                        <a:pt x="1173" y="1525"/>
                        <a:pt x="1524" y="1186"/>
                        <a:pt x="1524" y="763"/>
                      </a:cubicBezTo>
                      <a:cubicBezTo>
                        <a:pt x="1524" y="339"/>
                        <a:pt x="1173" y="1"/>
                        <a:pt x="762"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59" name="Google Shape;5641;p74">
                <a:extLst>
                  <a:ext uri="{FF2B5EF4-FFF2-40B4-BE49-F238E27FC236}">
                    <a16:creationId xmlns:a16="http://schemas.microsoft.com/office/drawing/2014/main" id="{E3075EC2-D4DA-4873-97CB-C600B1CF9C9A}"/>
                  </a:ext>
                </a:extLst>
              </p:cNvPr>
              <p:cNvGrpSpPr/>
              <p:nvPr/>
            </p:nvGrpSpPr>
            <p:grpSpPr>
              <a:xfrm>
                <a:off x="3987771" y="3628874"/>
                <a:ext cx="31499" cy="26993"/>
                <a:chOff x="3987771" y="3628874"/>
                <a:chExt cx="31499" cy="26993"/>
              </a:xfrm>
            </p:grpSpPr>
            <p:sp>
              <p:nvSpPr>
                <p:cNvPr id="117" name="Google Shape;5642;p74">
                  <a:extLst>
                    <a:ext uri="{FF2B5EF4-FFF2-40B4-BE49-F238E27FC236}">
                      <a16:creationId xmlns:a16="http://schemas.microsoft.com/office/drawing/2014/main" id="{A9CEED4B-4792-43B5-99B3-5A7E713CD997}"/>
                    </a:ext>
                  </a:extLst>
                </p:cNvPr>
                <p:cNvSpPr/>
                <p:nvPr/>
              </p:nvSpPr>
              <p:spPr>
                <a:xfrm>
                  <a:off x="3987771" y="3628874"/>
                  <a:ext cx="31499" cy="26993"/>
                </a:xfrm>
                <a:custGeom>
                  <a:avLst/>
                  <a:gdLst/>
                  <a:ahLst/>
                  <a:cxnLst/>
                  <a:rect l="l" t="t" r="r" b="b"/>
                  <a:pathLst>
                    <a:path w="4005" h="3432" extrusionOk="0">
                      <a:moveTo>
                        <a:pt x="2284" y="0"/>
                      </a:moveTo>
                      <a:cubicBezTo>
                        <a:pt x="1865" y="0"/>
                        <a:pt x="1437" y="156"/>
                        <a:pt x="1089" y="504"/>
                      </a:cubicBezTo>
                      <a:cubicBezTo>
                        <a:pt x="0" y="1581"/>
                        <a:pt x="774" y="3432"/>
                        <a:pt x="2299" y="3432"/>
                      </a:cubicBezTo>
                      <a:cubicBezTo>
                        <a:pt x="3242" y="3419"/>
                        <a:pt x="4004" y="2657"/>
                        <a:pt x="4004" y="1714"/>
                      </a:cubicBezTo>
                      <a:cubicBezTo>
                        <a:pt x="4004" y="682"/>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5643;p74">
                  <a:extLst>
                    <a:ext uri="{FF2B5EF4-FFF2-40B4-BE49-F238E27FC236}">
                      <a16:creationId xmlns:a16="http://schemas.microsoft.com/office/drawing/2014/main" id="{0FC05FF4-A896-4C2F-8F74-3BB827190622}"/>
                    </a:ext>
                  </a:extLst>
                </p:cNvPr>
                <p:cNvSpPr/>
                <p:nvPr/>
              </p:nvSpPr>
              <p:spPr>
                <a:xfrm>
                  <a:off x="4000709" y="3638540"/>
                  <a:ext cx="8856" cy="7605"/>
                </a:xfrm>
                <a:custGeom>
                  <a:avLst/>
                  <a:gdLst/>
                  <a:ahLst/>
                  <a:cxnLst/>
                  <a:rect l="l" t="t" r="r" b="b"/>
                  <a:pathLst>
                    <a:path w="1126" h="967" extrusionOk="0">
                      <a:moveTo>
                        <a:pt x="641" y="1"/>
                      </a:moveTo>
                      <a:cubicBezTo>
                        <a:pt x="218" y="1"/>
                        <a:pt x="0" y="521"/>
                        <a:pt x="303" y="823"/>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0" name="Google Shape;5644;p74">
                <a:extLst>
                  <a:ext uri="{FF2B5EF4-FFF2-40B4-BE49-F238E27FC236}">
                    <a16:creationId xmlns:a16="http://schemas.microsoft.com/office/drawing/2014/main" id="{A399DAF1-A332-4F13-AB66-A5402A2C0155}"/>
                  </a:ext>
                </a:extLst>
              </p:cNvPr>
              <p:cNvGrpSpPr/>
              <p:nvPr/>
            </p:nvGrpSpPr>
            <p:grpSpPr>
              <a:xfrm>
                <a:off x="4087382" y="3775674"/>
                <a:ext cx="31405" cy="26898"/>
                <a:chOff x="4087382" y="3775674"/>
                <a:chExt cx="31405" cy="26898"/>
              </a:xfrm>
            </p:grpSpPr>
            <p:sp>
              <p:nvSpPr>
                <p:cNvPr id="115" name="Google Shape;5645;p74">
                  <a:extLst>
                    <a:ext uri="{FF2B5EF4-FFF2-40B4-BE49-F238E27FC236}">
                      <a16:creationId xmlns:a16="http://schemas.microsoft.com/office/drawing/2014/main" id="{79DCC246-6A3E-467C-86B3-AC6925995967}"/>
                    </a:ext>
                  </a:extLst>
                </p:cNvPr>
                <p:cNvSpPr/>
                <p:nvPr/>
              </p:nvSpPr>
              <p:spPr>
                <a:xfrm>
                  <a:off x="4087382" y="3775674"/>
                  <a:ext cx="31405" cy="26898"/>
                </a:xfrm>
                <a:custGeom>
                  <a:avLst/>
                  <a:gdLst/>
                  <a:ahLst/>
                  <a:cxnLst/>
                  <a:rect l="l" t="t" r="r" b="b"/>
                  <a:pathLst>
                    <a:path w="3993" h="3420" extrusionOk="0">
                      <a:moveTo>
                        <a:pt x="2273" y="0"/>
                      </a:moveTo>
                      <a:cubicBezTo>
                        <a:pt x="1853" y="0"/>
                        <a:pt x="1425" y="156"/>
                        <a:pt x="1077" y="504"/>
                      </a:cubicBezTo>
                      <a:cubicBezTo>
                        <a:pt x="0" y="1581"/>
                        <a:pt x="750" y="3420"/>
                        <a:pt x="2275" y="3420"/>
                      </a:cubicBezTo>
                      <a:cubicBezTo>
                        <a:pt x="3230" y="3420"/>
                        <a:pt x="3992" y="2658"/>
                        <a:pt x="3992" y="1714"/>
                      </a:cubicBezTo>
                      <a:cubicBezTo>
                        <a:pt x="3992"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5646;p74">
                  <a:extLst>
                    <a:ext uri="{FF2B5EF4-FFF2-40B4-BE49-F238E27FC236}">
                      <a16:creationId xmlns:a16="http://schemas.microsoft.com/office/drawing/2014/main" id="{1540372D-5C2E-430F-8EF6-F878DC436CDE}"/>
                    </a:ext>
                  </a:extLst>
                </p:cNvPr>
                <p:cNvSpPr/>
                <p:nvPr/>
              </p:nvSpPr>
              <p:spPr>
                <a:xfrm>
                  <a:off x="4101460" y="3785348"/>
                  <a:ext cx="7621" cy="7613"/>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1" name="Google Shape;5647;p74">
                <a:extLst>
                  <a:ext uri="{FF2B5EF4-FFF2-40B4-BE49-F238E27FC236}">
                    <a16:creationId xmlns:a16="http://schemas.microsoft.com/office/drawing/2014/main" id="{AD1F5E7B-A3AD-4A81-BE90-6309F4633068}"/>
                  </a:ext>
                </a:extLst>
              </p:cNvPr>
              <p:cNvGrpSpPr/>
              <p:nvPr/>
            </p:nvGrpSpPr>
            <p:grpSpPr>
              <a:xfrm>
                <a:off x="4118873" y="3856637"/>
                <a:ext cx="31405" cy="26906"/>
                <a:chOff x="4118873" y="3856637"/>
                <a:chExt cx="31405" cy="26906"/>
              </a:xfrm>
            </p:grpSpPr>
            <p:sp>
              <p:nvSpPr>
                <p:cNvPr id="113" name="Google Shape;5648;p74">
                  <a:extLst>
                    <a:ext uri="{FF2B5EF4-FFF2-40B4-BE49-F238E27FC236}">
                      <a16:creationId xmlns:a16="http://schemas.microsoft.com/office/drawing/2014/main" id="{D71CF3C5-F8BD-4815-A028-0D93806FE0DA}"/>
                    </a:ext>
                  </a:extLst>
                </p:cNvPr>
                <p:cNvSpPr/>
                <p:nvPr/>
              </p:nvSpPr>
              <p:spPr>
                <a:xfrm>
                  <a:off x="4118873" y="3856637"/>
                  <a:ext cx="31405" cy="26906"/>
                </a:xfrm>
                <a:custGeom>
                  <a:avLst/>
                  <a:gdLst/>
                  <a:ahLst/>
                  <a:cxnLst/>
                  <a:rect l="l" t="t" r="r" b="b"/>
                  <a:pathLst>
                    <a:path w="3993" h="3421" extrusionOk="0">
                      <a:moveTo>
                        <a:pt x="2273" y="1"/>
                      </a:moveTo>
                      <a:cubicBezTo>
                        <a:pt x="1853" y="1"/>
                        <a:pt x="1425" y="157"/>
                        <a:pt x="1077" y="505"/>
                      </a:cubicBezTo>
                      <a:cubicBezTo>
                        <a:pt x="1"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 name="Google Shape;5649;p74">
                  <a:extLst>
                    <a:ext uri="{FF2B5EF4-FFF2-40B4-BE49-F238E27FC236}">
                      <a16:creationId xmlns:a16="http://schemas.microsoft.com/office/drawing/2014/main" id="{038F3EDC-BDE0-4F56-9D55-425D8367AD3D}"/>
                    </a:ext>
                  </a:extLst>
                </p:cNvPr>
                <p:cNvSpPr/>
                <p:nvPr/>
              </p:nvSpPr>
              <p:spPr>
                <a:xfrm>
                  <a:off x="4133046" y="3866310"/>
                  <a:ext cx="7621" cy="7621"/>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2" name="Google Shape;5650;p74">
                <a:extLst>
                  <a:ext uri="{FF2B5EF4-FFF2-40B4-BE49-F238E27FC236}">
                    <a16:creationId xmlns:a16="http://schemas.microsoft.com/office/drawing/2014/main" id="{275150E2-AD41-4D4A-A472-09AA95290E2D}"/>
                  </a:ext>
                </a:extLst>
              </p:cNvPr>
              <p:cNvGrpSpPr/>
              <p:nvPr/>
            </p:nvGrpSpPr>
            <p:grpSpPr>
              <a:xfrm>
                <a:off x="4168541" y="3639523"/>
                <a:ext cx="31499" cy="26906"/>
                <a:chOff x="4168541" y="3639523"/>
                <a:chExt cx="31499" cy="26906"/>
              </a:xfrm>
            </p:grpSpPr>
            <p:sp>
              <p:nvSpPr>
                <p:cNvPr id="111" name="Google Shape;5651;p74">
                  <a:extLst>
                    <a:ext uri="{FF2B5EF4-FFF2-40B4-BE49-F238E27FC236}">
                      <a16:creationId xmlns:a16="http://schemas.microsoft.com/office/drawing/2014/main" id="{01B2281A-B99E-4B39-A4AA-F9EDB796C173}"/>
                    </a:ext>
                  </a:extLst>
                </p:cNvPr>
                <p:cNvSpPr/>
                <p:nvPr/>
              </p:nvSpPr>
              <p:spPr>
                <a:xfrm>
                  <a:off x="4168541" y="3639523"/>
                  <a:ext cx="31499" cy="26906"/>
                </a:xfrm>
                <a:custGeom>
                  <a:avLst/>
                  <a:gdLst/>
                  <a:ahLst/>
                  <a:cxnLst/>
                  <a:rect l="l" t="t" r="r" b="b"/>
                  <a:pathLst>
                    <a:path w="4005" h="3421" extrusionOk="0">
                      <a:moveTo>
                        <a:pt x="2284" y="1"/>
                      </a:moveTo>
                      <a:cubicBezTo>
                        <a:pt x="1865" y="1"/>
                        <a:pt x="1437" y="157"/>
                        <a:pt x="1089" y="505"/>
                      </a:cubicBezTo>
                      <a:cubicBezTo>
                        <a:pt x="0" y="1582"/>
                        <a:pt x="774" y="3420"/>
                        <a:pt x="2298" y="3420"/>
                      </a:cubicBezTo>
                      <a:cubicBezTo>
                        <a:pt x="3242" y="3420"/>
                        <a:pt x="4004" y="2658"/>
                        <a:pt x="4004" y="1715"/>
                      </a:cubicBezTo>
                      <a:cubicBezTo>
                        <a:pt x="4004" y="683"/>
                        <a:pt x="3162" y="1"/>
                        <a:pt x="2284"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 name="Google Shape;5652;p74">
                  <a:extLst>
                    <a:ext uri="{FF2B5EF4-FFF2-40B4-BE49-F238E27FC236}">
                      <a16:creationId xmlns:a16="http://schemas.microsoft.com/office/drawing/2014/main" id="{977EED5C-EE27-44CA-9A8C-43E46E5C981D}"/>
                    </a:ext>
                  </a:extLst>
                </p:cNvPr>
                <p:cNvSpPr/>
                <p:nvPr/>
              </p:nvSpPr>
              <p:spPr>
                <a:xfrm>
                  <a:off x="4182713" y="3649197"/>
                  <a:ext cx="7716" cy="7621"/>
                </a:xfrm>
                <a:custGeom>
                  <a:avLst/>
                  <a:gdLst/>
                  <a:ahLst/>
                  <a:cxnLst/>
                  <a:rect l="l" t="t" r="r" b="b"/>
                  <a:pathLst>
                    <a:path w="981" h="969" extrusionOk="0">
                      <a:moveTo>
                        <a:pt x="496" y="1"/>
                      </a:moveTo>
                      <a:cubicBezTo>
                        <a:pt x="218" y="1"/>
                        <a:pt x="0" y="218"/>
                        <a:pt x="0" y="485"/>
                      </a:cubicBezTo>
                      <a:cubicBezTo>
                        <a:pt x="0" y="751"/>
                        <a:pt x="218" y="968"/>
                        <a:pt x="496" y="968"/>
                      </a:cubicBezTo>
                      <a:cubicBezTo>
                        <a:pt x="763" y="968"/>
                        <a:pt x="980" y="751"/>
                        <a:pt x="980" y="485"/>
                      </a:cubicBezTo>
                      <a:cubicBezTo>
                        <a:pt x="980" y="218"/>
                        <a:pt x="763" y="1"/>
                        <a:pt x="496"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3" name="Google Shape;5653;p74">
                <a:extLst>
                  <a:ext uri="{FF2B5EF4-FFF2-40B4-BE49-F238E27FC236}">
                    <a16:creationId xmlns:a16="http://schemas.microsoft.com/office/drawing/2014/main" id="{1B4853A9-C95B-4943-9340-ADF52C020BB9}"/>
                  </a:ext>
                </a:extLst>
              </p:cNvPr>
              <p:cNvGrpSpPr/>
              <p:nvPr/>
            </p:nvGrpSpPr>
            <p:grpSpPr>
              <a:xfrm>
                <a:off x="3965789" y="3393545"/>
                <a:ext cx="31405" cy="26945"/>
                <a:chOff x="3965789" y="3393545"/>
                <a:chExt cx="31405" cy="26945"/>
              </a:xfrm>
            </p:grpSpPr>
            <p:sp>
              <p:nvSpPr>
                <p:cNvPr id="109" name="Google Shape;5654;p74">
                  <a:extLst>
                    <a:ext uri="{FF2B5EF4-FFF2-40B4-BE49-F238E27FC236}">
                      <a16:creationId xmlns:a16="http://schemas.microsoft.com/office/drawing/2014/main" id="{28DEF3D7-F623-420B-AFB4-D7C5C24162D2}"/>
                    </a:ext>
                  </a:extLst>
                </p:cNvPr>
                <p:cNvSpPr/>
                <p:nvPr/>
              </p:nvSpPr>
              <p:spPr>
                <a:xfrm>
                  <a:off x="3965789" y="3393545"/>
                  <a:ext cx="31405" cy="26945"/>
                </a:xfrm>
                <a:custGeom>
                  <a:avLst/>
                  <a:gdLst/>
                  <a:ahLst/>
                  <a:cxnLst/>
                  <a:rect l="l" t="t" r="r" b="b"/>
                  <a:pathLst>
                    <a:path w="3993" h="3426" extrusionOk="0">
                      <a:moveTo>
                        <a:pt x="2273" y="0"/>
                      </a:moveTo>
                      <a:cubicBezTo>
                        <a:pt x="1854" y="0"/>
                        <a:pt x="1426" y="158"/>
                        <a:pt x="1077" y="510"/>
                      </a:cubicBezTo>
                      <a:cubicBezTo>
                        <a:pt x="1" y="1586"/>
                        <a:pt x="763" y="3425"/>
                        <a:pt x="2287" y="3425"/>
                      </a:cubicBezTo>
                      <a:cubicBezTo>
                        <a:pt x="3231" y="3425"/>
                        <a:pt x="3993" y="2663"/>
                        <a:pt x="3993" y="1720"/>
                      </a:cubicBezTo>
                      <a:cubicBezTo>
                        <a:pt x="3993" y="688"/>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5655;p74">
                  <a:extLst>
                    <a:ext uri="{FF2B5EF4-FFF2-40B4-BE49-F238E27FC236}">
                      <a16:creationId xmlns:a16="http://schemas.microsoft.com/office/drawing/2014/main" id="{6937D6EA-8A52-46E9-8DA5-B4D634949795}"/>
                    </a:ext>
                  </a:extLst>
                </p:cNvPr>
                <p:cNvSpPr/>
                <p:nvPr/>
              </p:nvSpPr>
              <p:spPr>
                <a:xfrm>
                  <a:off x="3978632" y="3403259"/>
                  <a:ext cx="8950" cy="7590"/>
                </a:xfrm>
                <a:custGeom>
                  <a:avLst/>
                  <a:gdLst/>
                  <a:ahLst/>
                  <a:cxnLst/>
                  <a:rect l="l" t="t" r="r" b="b"/>
                  <a:pathLst>
                    <a:path w="1138" h="965" extrusionOk="0">
                      <a:moveTo>
                        <a:pt x="654" y="1"/>
                      </a:moveTo>
                      <a:cubicBezTo>
                        <a:pt x="219" y="1"/>
                        <a:pt x="1" y="509"/>
                        <a:pt x="315" y="823"/>
                      </a:cubicBezTo>
                      <a:cubicBezTo>
                        <a:pt x="413" y="921"/>
                        <a:pt x="533" y="964"/>
                        <a:pt x="651" y="964"/>
                      </a:cubicBezTo>
                      <a:cubicBezTo>
                        <a:pt x="899" y="964"/>
                        <a:pt x="1138" y="772"/>
                        <a:pt x="1138" y="485"/>
                      </a:cubicBezTo>
                      <a:cubicBezTo>
                        <a:pt x="1138" y="206"/>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4" name="Google Shape;5656;p74">
                <a:extLst>
                  <a:ext uri="{FF2B5EF4-FFF2-40B4-BE49-F238E27FC236}">
                    <a16:creationId xmlns:a16="http://schemas.microsoft.com/office/drawing/2014/main" id="{CF29BA2F-D6A4-429B-84D1-C4D66014E8D4}"/>
                  </a:ext>
                </a:extLst>
              </p:cNvPr>
              <p:cNvGrpSpPr/>
              <p:nvPr/>
            </p:nvGrpSpPr>
            <p:grpSpPr>
              <a:xfrm>
                <a:off x="3925166" y="3491008"/>
                <a:ext cx="31405" cy="27001"/>
                <a:chOff x="3925166" y="3491008"/>
                <a:chExt cx="31405" cy="27001"/>
              </a:xfrm>
            </p:grpSpPr>
            <p:sp>
              <p:nvSpPr>
                <p:cNvPr id="107" name="Google Shape;5657;p74">
                  <a:extLst>
                    <a:ext uri="{FF2B5EF4-FFF2-40B4-BE49-F238E27FC236}">
                      <a16:creationId xmlns:a16="http://schemas.microsoft.com/office/drawing/2014/main" id="{55E32C27-17E9-42ED-B364-17C4201F9B67}"/>
                    </a:ext>
                  </a:extLst>
                </p:cNvPr>
                <p:cNvSpPr/>
                <p:nvPr/>
              </p:nvSpPr>
              <p:spPr>
                <a:xfrm>
                  <a:off x="3925166" y="3491008"/>
                  <a:ext cx="31405" cy="27001"/>
                </a:xfrm>
                <a:custGeom>
                  <a:avLst/>
                  <a:gdLst/>
                  <a:ahLst/>
                  <a:cxnLst/>
                  <a:rect l="l" t="t" r="r" b="b"/>
                  <a:pathLst>
                    <a:path w="3993" h="3433" extrusionOk="0">
                      <a:moveTo>
                        <a:pt x="2273" y="1"/>
                      </a:moveTo>
                      <a:cubicBezTo>
                        <a:pt x="1853" y="1"/>
                        <a:pt x="1425" y="157"/>
                        <a:pt x="1077" y="505"/>
                      </a:cubicBezTo>
                      <a:cubicBezTo>
                        <a:pt x="0" y="1582"/>
                        <a:pt x="763" y="3432"/>
                        <a:pt x="2287" y="3432"/>
                      </a:cubicBezTo>
                      <a:cubicBezTo>
                        <a:pt x="3230" y="3432"/>
                        <a:pt x="3992" y="2658"/>
                        <a:pt x="3992" y="1715"/>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5658;p74">
                  <a:extLst>
                    <a:ext uri="{FF2B5EF4-FFF2-40B4-BE49-F238E27FC236}">
                      <a16:creationId xmlns:a16="http://schemas.microsoft.com/office/drawing/2014/main" id="{70DD04ED-B38E-475D-A419-4FA6D4F16680}"/>
                    </a:ext>
                  </a:extLst>
                </p:cNvPr>
                <p:cNvSpPr/>
                <p:nvPr/>
              </p:nvSpPr>
              <p:spPr>
                <a:xfrm>
                  <a:off x="3939339" y="3500682"/>
                  <a:ext cx="7621" cy="7621"/>
                </a:xfrm>
                <a:custGeom>
                  <a:avLst/>
                  <a:gdLst/>
                  <a:ahLst/>
                  <a:cxnLst/>
                  <a:rect l="l" t="t" r="r" b="b"/>
                  <a:pathLst>
                    <a:path w="969" h="969" extrusionOk="0">
                      <a:moveTo>
                        <a:pt x="485" y="1"/>
                      </a:moveTo>
                      <a:cubicBezTo>
                        <a:pt x="219" y="1"/>
                        <a:pt x="1" y="218"/>
                        <a:pt x="1" y="485"/>
                      </a:cubicBezTo>
                      <a:cubicBezTo>
                        <a:pt x="1" y="751"/>
                        <a:pt x="219" y="968"/>
                        <a:pt x="485" y="968"/>
                      </a:cubicBezTo>
                      <a:cubicBezTo>
                        <a:pt x="751" y="968"/>
                        <a:pt x="969" y="751"/>
                        <a:pt x="969" y="485"/>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5" name="Google Shape;5659;p74">
                <a:extLst>
                  <a:ext uri="{FF2B5EF4-FFF2-40B4-BE49-F238E27FC236}">
                    <a16:creationId xmlns:a16="http://schemas.microsoft.com/office/drawing/2014/main" id="{EFA29219-25E8-4C6E-BB29-C38B17B6404E}"/>
                  </a:ext>
                </a:extLst>
              </p:cNvPr>
              <p:cNvGrpSpPr/>
              <p:nvPr/>
            </p:nvGrpSpPr>
            <p:grpSpPr>
              <a:xfrm>
                <a:off x="3682845" y="3340976"/>
                <a:ext cx="31397" cy="26898"/>
                <a:chOff x="3682845" y="3340976"/>
                <a:chExt cx="31397" cy="26898"/>
              </a:xfrm>
            </p:grpSpPr>
            <p:sp>
              <p:nvSpPr>
                <p:cNvPr id="105" name="Google Shape;5660;p74">
                  <a:extLst>
                    <a:ext uri="{FF2B5EF4-FFF2-40B4-BE49-F238E27FC236}">
                      <a16:creationId xmlns:a16="http://schemas.microsoft.com/office/drawing/2014/main" id="{1DA18397-F938-4521-8B4A-242CF78A5739}"/>
                    </a:ext>
                  </a:extLst>
                </p:cNvPr>
                <p:cNvSpPr/>
                <p:nvPr/>
              </p:nvSpPr>
              <p:spPr>
                <a:xfrm>
                  <a:off x="3682845" y="3340976"/>
                  <a:ext cx="31397" cy="26898"/>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5661;p74">
                  <a:extLst>
                    <a:ext uri="{FF2B5EF4-FFF2-40B4-BE49-F238E27FC236}">
                      <a16:creationId xmlns:a16="http://schemas.microsoft.com/office/drawing/2014/main" id="{601A083A-F732-4B2D-A9A8-367B5CD73F5C}"/>
                    </a:ext>
                  </a:extLst>
                </p:cNvPr>
                <p:cNvSpPr/>
                <p:nvPr/>
              </p:nvSpPr>
              <p:spPr>
                <a:xfrm>
                  <a:off x="3695783" y="3350650"/>
                  <a:ext cx="8856" cy="7645"/>
                </a:xfrm>
                <a:custGeom>
                  <a:avLst/>
                  <a:gdLst/>
                  <a:ahLst/>
                  <a:cxnLst/>
                  <a:rect l="l" t="t" r="r" b="b"/>
                  <a:pathLst>
                    <a:path w="1126" h="972" extrusionOk="0">
                      <a:moveTo>
                        <a:pt x="641" y="0"/>
                      </a:moveTo>
                      <a:cubicBezTo>
                        <a:pt x="206" y="0"/>
                        <a:pt x="0" y="520"/>
                        <a:pt x="303" y="823"/>
                      </a:cubicBezTo>
                      <a:cubicBezTo>
                        <a:pt x="401" y="926"/>
                        <a:pt x="524" y="972"/>
                        <a:pt x="643" y="972"/>
                      </a:cubicBezTo>
                      <a:cubicBezTo>
                        <a:pt x="890" y="972"/>
                        <a:pt x="1125" y="777"/>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6" name="Google Shape;5662;p74">
                <a:extLst>
                  <a:ext uri="{FF2B5EF4-FFF2-40B4-BE49-F238E27FC236}">
                    <a16:creationId xmlns:a16="http://schemas.microsoft.com/office/drawing/2014/main" id="{3903BDE6-391C-4D5A-84FA-A60282EE97CC}"/>
                  </a:ext>
                </a:extLst>
              </p:cNvPr>
              <p:cNvGrpSpPr/>
              <p:nvPr/>
            </p:nvGrpSpPr>
            <p:grpSpPr>
              <a:xfrm>
                <a:off x="3795393" y="3353725"/>
                <a:ext cx="31499" cy="26993"/>
                <a:chOff x="3795393" y="3353725"/>
                <a:chExt cx="31499" cy="26993"/>
              </a:xfrm>
            </p:grpSpPr>
            <p:sp>
              <p:nvSpPr>
                <p:cNvPr id="103" name="Google Shape;5663;p74">
                  <a:extLst>
                    <a:ext uri="{FF2B5EF4-FFF2-40B4-BE49-F238E27FC236}">
                      <a16:creationId xmlns:a16="http://schemas.microsoft.com/office/drawing/2014/main" id="{51A5B454-A002-488D-99CB-7F249F5E50EB}"/>
                    </a:ext>
                  </a:extLst>
                </p:cNvPr>
                <p:cNvSpPr/>
                <p:nvPr/>
              </p:nvSpPr>
              <p:spPr>
                <a:xfrm>
                  <a:off x="3795393" y="3353725"/>
                  <a:ext cx="31499" cy="26993"/>
                </a:xfrm>
                <a:custGeom>
                  <a:avLst/>
                  <a:gdLst/>
                  <a:ahLst/>
                  <a:cxnLst/>
                  <a:rect l="l" t="t" r="r" b="b"/>
                  <a:pathLst>
                    <a:path w="4005" h="3432" extrusionOk="0">
                      <a:moveTo>
                        <a:pt x="2285" y="0"/>
                      </a:moveTo>
                      <a:cubicBezTo>
                        <a:pt x="1865" y="0"/>
                        <a:pt x="1437" y="156"/>
                        <a:pt x="1089" y="504"/>
                      </a:cubicBezTo>
                      <a:cubicBezTo>
                        <a:pt x="0" y="1581"/>
                        <a:pt x="775" y="3432"/>
                        <a:pt x="2299" y="3432"/>
                      </a:cubicBezTo>
                      <a:cubicBezTo>
                        <a:pt x="3242" y="3432"/>
                        <a:pt x="4005" y="2658"/>
                        <a:pt x="4005" y="1714"/>
                      </a:cubicBezTo>
                      <a:cubicBezTo>
                        <a:pt x="4005"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 name="Google Shape;5664;p74">
                  <a:extLst>
                    <a:ext uri="{FF2B5EF4-FFF2-40B4-BE49-F238E27FC236}">
                      <a16:creationId xmlns:a16="http://schemas.microsoft.com/office/drawing/2014/main" id="{5CEDCE91-F261-46B7-BE80-B46B3694B927}"/>
                    </a:ext>
                  </a:extLst>
                </p:cNvPr>
                <p:cNvSpPr/>
                <p:nvPr/>
              </p:nvSpPr>
              <p:spPr>
                <a:xfrm>
                  <a:off x="3809668" y="3363399"/>
                  <a:ext cx="7613" cy="7613"/>
                </a:xfrm>
                <a:custGeom>
                  <a:avLst/>
                  <a:gdLst/>
                  <a:ahLst/>
                  <a:cxnLst/>
                  <a:rect l="l" t="t" r="r" b="b"/>
                  <a:pathLst>
                    <a:path w="968" h="968" extrusionOk="0">
                      <a:moveTo>
                        <a:pt x="484" y="0"/>
                      </a:moveTo>
                      <a:cubicBezTo>
                        <a:pt x="206" y="0"/>
                        <a:pt x="0" y="218"/>
                        <a:pt x="0" y="484"/>
                      </a:cubicBezTo>
                      <a:cubicBezTo>
                        <a:pt x="0" y="750"/>
                        <a:pt x="206"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7" name="Google Shape;5665;p74">
                <a:extLst>
                  <a:ext uri="{FF2B5EF4-FFF2-40B4-BE49-F238E27FC236}">
                    <a16:creationId xmlns:a16="http://schemas.microsoft.com/office/drawing/2014/main" id="{10C9D58A-8288-4B69-BD49-4F59C2068538}"/>
                  </a:ext>
                </a:extLst>
              </p:cNvPr>
              <p:cNvGrpSpPr/>
              <p:nvPr/>
            </p:nvGrpSpPr>
            <p:grpSpPr>
              <a:xfrm>
                <a:off x="4176909" y="4363221"/>
                <a:ext cx="38924" cy="33316"/>
                <a:chOff x="4176909" y="4363221"/>
                <a:chExt cx="38924" cy="33316"/>
              </a:xfrm>
            </p:grpSpPr>
            <p:sp>
              <p:nvSpPr>
                <p:cNvPr id="101" name="Google Shape;5666;p74">
                  <a:extLst>
                    <a:ext uri="{FF2B5EF4-FFF2-40B4-BE49-F238E27FC236}">
                      <a16:creationId xmlns:a16="http://schemas.microsoft.com/office/drawing/2014/main" id="{D219935A-7BB4-4749-BB3F-C681E3C7AB90}"/>
                    </a:ext>
                  </a:extLst>
                </p:cNvPr>
                <p:cNvSpPr/>
                <p:nvPr/>
              </p:nvSpPr>
              <p:spPr>
                <a:xfrm>
                  <a:off x="4176909" y="4363221"/>
                  <a:ext cx="38924" cy="33316"/>
                </a:xfrm>
                <a:custGeom>
                  <a:avLst/>
                  <a:gdLst/>
                  <a:ahLst/>
                  <a:cxnLst/>
                  <a:rect l="l" t="t" r="r" b="b"/>
                  <a:pathLst>
                    <a:path w="4949" h="4236" extrusionOk="0">
                      <a:moveTo>
                        <a:pt x="2823" y="0"/>
                      </a:moveTo>
                      <a:cubicBezTo>
                        <a:pt x="2301" y="0"/>
                        <a:pt x="1767" y="195"/>
                        <a:pt x="1331" y="631"/>
                      </a:cubicBezTo>
                      <a:cubicBezTo>
                        <a:pt x="1" y="1961"/>
                        <a:pt x="944" y="4236"/>
                        <a:pt x="2831" y="4236"/>
                      </a:cubicBezTo>
                      <a:cubicBezTo>
                        <a:pt x="4005" y="4236"/>
                        <a:pt x="4948" y="3292"/>
                        <a:pt x="4948" y="2119"/>
                      </a:cubicBezTo>
                      <a:cubicBezTo>
                        <a:pt x="4948" y="844"/>
                        <a:pt x="3911" y="0"/>
                        <a:pt x="2823"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5667;p74">
                  <a:extLst>
                    <a:ext uri="{FF2B5EF4-FFF2-40B4-BE49-F238E27FC236}">
                      <a16:creationId xmlns:a16="http://schemas.microsoft.com/office/drawing/2014/main" id="{6BB689A4-2C67-491D-A904-609679D84667}"/>
                    </a:ext>
                  </a:extLst>
                </p:cNvPr>
                <p:cNvSpPr/>
                <p:nvPr/>
              </p:nvSpPr>
              <p:spPr>
                <a:xfrm>
                  <a:off x="4192230" y="4372934"/>
                  <a:ext cx="13897" cy="13992"/>
                </a:xfrm>
                <a:custGeom>
                  <a:avLst/>
                  <a:gdLst/>
                  <a:ahLst/>
                  <a:cxnLst/>
                  <a:rect l="l" t="t" r="r" b="b"/>
                  <a:pathLst>
                    <a:path w="1767" h="1779" extrusionOk="0">
                      <a:moveTo>
                        <a:pt x="883" y="1"/>
                      </a:moveTo>
                      <a:cubicBezTo>
                        <a:pt x="399" y="1"/>
                        <a:pt x="0" y="400"/>
                        <a:pt x="0" y="896"/>
                      </a:cubicBezTo>
                      <a:cubicBezTo>
                        <a:pt x="0" y="1380"/>
                        <a:pt x="399" y="1779"/>
                        <a:pt x="883" y="1779"/>
                      </a:cubicBezTo>
                      <a:cubicBezTo>
                        <a:pt x="1379" y="1779"/>
                        <a:pt x="1766" y="1380"/>
                        <a:pt x="1766" y="896"/>
                      </a:cubicBezTo>
                      <a:cubicBezTo>
                        <a:pt x="1766" y="400"/>
                        <a:pt x="1379" y="1"/>
                        <a:pt x="88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8" name="Google Shape;5668;p74">
                <a:extLst>
                  <a:ext uri="{FF2B5EF4-FFF2-40B4-BE49-F238E27FC236}">
                    <a16:creationId xmlns:a16="http://schemas.microsoft.com/office/drawing/2014/main" id="{589376E9-7685-4C56-AC02-BD1EFD299757}"/>
                  </a:ext>
                </a:extLst>
              </p:cNvPr>
              <p:cNvGrpSpPr/>
              <p:nvPr/>
            </p:nvGrpSpPr>
            <p:grpSpPr>
              <a:xfrm>
                <a:off x="4226191" y="4007660"/>
                <a:ext cx="33560" cy="28770"/>
                <a:chOff x="4226191" y="4007660"/>
                <a:chExt cx="33560" cy="28770"/>
              </a:xfrm>
            </p:grpSpPr>
            <p:sp>
              <p:nvSpPr>
                <p:cNvPr id="99" name="Google Shape;5669;p74">
                  <a:extLst>
                    <a:ext uri="{FF2B5EF4-FFF2-40B4-BE49-F238E27FC236}">
                      <a16:creationId xmlns:a16="http://schemas.microsoft.com/office/drawing/2014/main" id="{5567E75E-DDAF-4C1A-BBB3-4F9EB958D0D4}"/>
                    </a:ext>
                  </a:extLst>
                </p:cNvPr>
                <p:cNvSpPr/>
                <p:nvPr/>
              </p:nvSpPr>
              <p:spPr>
                <a:xfrm>
                  <a:off x="4226191" y="4007660"/>
                  <a:ext cx="33560" cy="28770"/>
                </a:xfrm>
                <a:custGeom>
                  <a:avLst/>
                  <a:gdLst/>
                  <a:ahLst/>
                  <a:cxnLst/>
                  <a:rect l="l" t="t" r="r" b="b"/>
                  <a:pathLst>
                    <a:path w="4267" h="3658" extrusionOk="0">
                      <a:moveTo>
                        <a:pt x="2427" y="1"/>
                      </a:moveTo>
                      <a:cubicBezTo>
                        <a:pt x="1980" y="1"/>
                        <a:pt x="1524" y="167"/>
                        <a:pt x="1150" y="537"/>
                      </a:cubicBezTo>
                      <a:cubicBezTo>
                        <a:pt x="1" y="1686"/>
                        <a:pt x="811" y="3645"/>
                        <a:pt x="2444" y="3658"/>
                      </a:cubicBezTo>
                      <a:cubicBezTo>
                        <a:pt x="3436" y="3645"/>
                        <a:pt x="4259" y="2835"/>
                        <a:pt x="4259" y="1843"/>
                      </a:cubicBezTo>
                      <a:cubicBezTo>
                        <a:pt x="4267" y="736"/>
                        <a:pt x="3369" y="1"/>
                        <a:pt x="2427"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5670;p74">
                  <a:extLst>
                    <a:ext uri="{FF2B5EF4-FFF2-40B4-BE49-F238E27FC236}">
                      <a16:creationId xmlns:a16="http://schemas.microsoft.com/office/drawing/2014/main" id="{AD5F8E74-BA44-4AAF-AAD3-F93188C846A8}"/>
                    </a:ext>
                  </a:extLst>
                </p:cNvPr>
                <p:cNvSpPr/>
                <p:nvPr/>
              </p:nvSpPr>
              <p:spPr>
                <a:xfrm>
                  <a:off x="4239129" y="4017397"/>
                  <a:ext cx="10948" cy="9383"/>
                </a:xfrm>
                <a:custGeom>
                  <a:avLst/>
                  <a:gdLst/>
                  <a:ahLst/>
                  <a:cxnLst/>
                  <a:rect l="l" t="t" r="r" b="b"/>
                  <a:pathLst>
                    <a:path w="1392" h="1193" extrusionOk="0">
                      <a:moveTo>
                        <a:pt x="787" y="0"/>
                      </a:moveTo>
                      <a:cubicBezTo>
                        <a:pt x="267" y="0"/>
                        <a:pt x="1" y="641"/>
                        <a:pt x="376" y="1016"/>
                      </a:cubicBezTo>
                      <a:cubicBezTo>
                        <a:pt x="497" y="1138"/>
                        <a:pt x="647" y="1192"/>
                        <a:pt x="794" y="1192"/>
                      </a:cubicBezTo>
                      <a:cubicBezTo>
                        <a:pt x="1099" y="1192"/>
                        <a:pt x="1392" y="957"/>
                        <a:pt x="1392" y="605"/>
                      </a:cubicBezTo>
                      <a:cubicBezTo>
                        <a:pt x="1392" y="266"/>
                        <a:pt x="1126" y="0"/>
                        <a:pt x="787"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9" name="Google Shape;5671;p74">
                <a:extLst>
                  <a:ext uri="{FF2B5EF4-FFF2-40B4-BE49-F238E27FC236}">
                    <a16:creationId xmlns:a16="http://schemas.microsoft.com/office/drawing/2014/main" id="{7CAC146B-70DA-4C3C-A71C-524EDA2224E4}"/>
                  </a:ext>
                </a:extLst>
              </p:cNvPr>
              <p:cNvGrpSpPr/>
              <p:nvPr/>
            </p:nvGrpSpPr>
            <p:grpSpPr>
              <a:xfrm>
                <a:off x="3597785" y="3377045"/>
                <a:ext cx="33591" cy="28699"/>
                <a:chOff x="3597785" y="3377045"/>
                <a:chExt cx="33591" cy="28699"/>
              </a:xfrm>
            </p:grpSpPr>
            <p:sp>
              <p:nvSpPr>
                <p:cNvPr id="97" name="Google Shape;5672;p74">
                  <a:extLst>
                    <a:ext uri="{FF2B5EF4-FFF2-40B4-BE49-F238E27FC236}">
                      <a16:creationId xmlns:a16="http://schemas.microsoft.com/office/drawing/2014/main" id="{1F2AC098-9CAE-45CF-ACC7-9F77BEA1720F}"/>
                    </a:ext>
                  </a:extLst>
                </p:cNvPr>
                <p:cNvSpPr/>
                <p:nvPr/>
              </p:nvSpPr>
              <p:spPr>
                <a:xfrm>
                  <a:off x="3597785" y="3377045"/>
                  <a:ext cx="33591" cy="28699"/>
                </a:xfrm>
                <a:custGeom>
                  <a:avLst/>
                  <a:gdLst/>
                  <a:ahLst/>
                  <a:cxnLst/>
                  <a:rect l="l" t="t" r="r" b="b"/>
                  <a:pathLst>
                    <a:path w="4271" h="3649" extrusionOk="0">
                      <a:moveTo>
                        <a:pt x="2428" y="0"/>
                      </a:moveTo>
                      <a:cubicBezTo>
                        <a:pt x="1979" y="0"/>
                        <a:pt x="1522" y="167"/>
                        <a:pt x="1150" y="539"/>
                      </a:cubicBezTo>
                      <a:cubicBezTo>
                        <a:pt x="0" y="1676"/>
                        <a:pt x="811" y="3648"/>
                        <a:pt x="2444" y="3648"/>
                      </a:cubicBezTo>
                      <a:cubicBezTo>
                        <a:pt x="3448" y="3648"/>
                        <a:pt x="4259" y="2826"/>
                        <a:pt x="4271" y="1822"/>
                      </a:cubicBezTo>
                      <a:cubicBezTo>
                        <a:pt x="4262" y="726"/>
                        <a:pt x="3364" y="0"/>
                        <a:pt x="2428"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5673;p74">
                  <a:extLst>
                    <a:ext uri="{FF2B5EF4-FFF2-40B4-BE49-F238E27FC236}">
                      <a16:creationId xmlns:a16="http://schemas.microsoft.com/office/drawing/2014/main" id="{534F2161-0DDB-4E22-8B2F-48672A086FEC}"/>
                    </a:ext>
                  </a:extLst>
                </p:cNvPr>
                <p:cNvSpPr/>
                <p:nvPr/>
              </p:nvSpPr>
              <p:spPr>
                <a:xfrm>
                  <a:off x="3612343" y="3386703"/>
                  <a:ext cx="9328" cy="9336"/>
                </a:xfrm>
                <a:custGeom>
                  <a:avLst/>
                  <a:gdLst/>
                  <a:ahLst/>
                  <a:cxnLst/>
                  <a:rect l="l" t="t" r="r" b="b"/>
                  <a:pathLst>
                    <a:path w="1186" h="1187" extrusionOk="0">
                      <a:moveTo>
                        <a:pt x="593" y="1"/>
                      </a:moveTo>
                      <a:cubicBezTo>
                        <a:pt x="266" y="1"/>
                        <a:pt x="0" y="267"/>
                        <a:pt x="0" y="594"/>
                      </a:cubicBezTo>
                      <a:cubicBezTo>
                        <a:pt x="0" y="920"/>
                        <a:pt x="266" y="1186"/>
                        <a:pt x="593" y="1186"/>
                      </a:cubicBezTo>
                      <a:cubicBezTo>
                        <a:pt x="920" y="1186"/>
                        <a:pt x="1186" y="920"/>
                        <a:pt x="1186" y="594"/>
                      </a:cubicBezTo>
                      <a:cubicBezTo>
                        <a:pt x="1186" y="267"/>
                        <a:pt x="920" y="1"/>
                        <a:pt x="59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0" name="Google Shape;5674;p74">
                <a:extLst>
                  <a:ext uri="{FF2B5EF4-FFF2-40B4-BE49-F238E27FC236}">
                    <a16:creationId xmlns:a16="http://schemas.microsoft.com/office/drawing/2014/main" id="{9F689826-5683-42F1-B76B-2F875A6A9A49}"/>
                  </a:ext>
                </a:extLst>
              </p:cNvPr>
              <p:cNvGrpSpPr/>
              <p:nvPr/>
            </p:nvGrpSpPr>
            <p:grpSpPr>
              <a:xfrm>
                <a:off x="3887870" y="3669796"/>
                <a:ext cx="33591" cy="28692"/>
                <a:chOff x="3887870" y="3669796"/>
                <a:chExt cx="33591" cy="28692"/>
              </a:xfrm>
            </p:grpSpPr>
            <p:sp>
              <p:nvSpPr>
                <p:cNvPr id="95" name="Google Shape;5675;p74">
                  <a:extLst>
                    <a:ext uri="{FF2B5EF4-FFF2-40B4-BE49-F238E27FC236}">
                      <a16:creationId xmlns:a16="http://schemas.microsoft.com/office/drawing/2014/main" id="{495B3B53-E6A8-48BB-9A36-29DB57DBC428}"/>
                    </a:ext>
                  </a:extLst>
                </p:cNvPr>
                <p:cNvSpPr/>
                <p:nvPr/>
              </p:nvSpPr>
              <p:spPr>
                <a:xfrm>
                  <a:off x="3887870" y="3669796"/>
                  <a:ext cx="33591" cy="28692"/>
                </a:xfrm>
                <a:custGeom>
                  <a:avLst/>
                  <a:gdLst/>
                  <a:ahLst/>
                  <a:cxnLst/>
                  <a:rect l="l" t="t" r="r" b="b"/>
                  <a:pathLst>
                    <a:path w="4271" h="3648" extrusionOk="0">
                      <a:moveTo>
                        <a:pt x="2431" y="0"/>
                      </a:moveTo>
                      <a:cubicBezTo>
                        <a:pt x="1981" y="0"/>
                        <a:pt x="1522" y="167"/>
                        <a:pt x="1150" y="539"/>
                      </a:cubicBezTo>
                      <a:cubicBezTo>
                        <a:pt x="1" y="1676"/>
                        <a:pt x="823" y="3648"/>
                        <a:pt x="2444" y="3648"/>
                      </a:cubicBezTo>
                      <a:cubicBezTo>
                        <a:pt x="3448" y="3648"/>
                        <a:pt x="4271" y="2825"/>
                        <a:pt x="4271" y="1821"/>
                      </a:cubicBezTo>
                      <a:cubicBezTo>
                        <a:pt x="4271" y="725"/>
                        <a:pt x="3370" y="0"/>
                        <a:pt x="2431"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5676;p74">
                  <a:extLst>
                    <a:ext uri="{FF2B5EF4-FFF2-40B4-BE49-F238E27FC236}">
                      <a16:creationId xmlns:a16="http://schemas.microsoft.com/office/drawing/2014/main" id="{921CF24B-45A2-4279-B053-C845F85277F9}"/>
                    </a:ext>
                  </a:extLst>
                </p:cNvPr>
                <p:cNvSpPr/>
                <p:nvPr/>
              </p:nvSpPr>
              <p:spPr>
                <a:xfrm>
                  <a:off x="3902428" y="3679454"/>
                  <a:ext cx="9422" cy="9328"/>
                </a:xfrm>
                <a:custGeom>
                  <a:avLst/>
                  <a:gdLst/>
                  <a:ahLst/>
                  <a:cxnLst/>
                  <a:rect l="l" t="t" r="r" b="b"/>
                  <a:pathLst>
                    <a:path w="1198" h="1186" extrusionOk="0">
                      <a:moveTo>
                        <a:pt x="593" y="1"/>
                      </a:moveTo>
                      <a:cubicBezTo>
                        <a:pt x="266" y="1"/>
                        <a:pt x="0" y="267"/>
                        <a:pt x="0" y="593"/>
                      </a:cubicBezTo>
                      <a:cubicBezTo>
                        <a:pt x="0" y="920"/>
                        <a:pt x="266" y="1186"/>
                        <a:pt x="593" y="1186"/>
                      </a:cubicBezTo>
                      <a:cubicBezTo>
                        <a:pt x="932" y="1186"/>
                        <a:pt x="1198" y="920"/>
                        <a:pt x="1198" y="593"/>
                      </a:cubicBezTo>
                      <a:cubicBezTo>
                        <a:pt x="1198" y="267"/>
                        <a:pt x="932" y="1"/>
                        <a:pt x="59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1" name="Google Shape;5677;p74">
                <a:extLst>
                  <a:ext uri="{FF2B5EF4-FFF2-40B4-BE49-F238E27FC236}">
                    <a16:creationId xmlns:a16="http://schemas.microsoft.com/office/drawing/2014/main" id="{1FC94DFA-A6F5-46C6-BD78-BD03CC931434}"/>
                  </a:ext>
                </a:extLst>
              </p:cNvPr>
              <p:cNvGrpSpPr/>
              <p:nvPr/>
            </p:nvGrpSpPr>
            <p:grpSpPr>
              <a:xfrm>
                <a:off x="3818320" y="3481625"/>
                <a:ext cx="33497" cy="28770"/>
                <a:chOff x="3818320" y="3481625"/>
                <a:chExt cx="33497" cy="28770"/>
              </a:xfrm>
            </p:grpSpPr>
            <p:sp>
              <p:nvSpPr>
                <p:cNvPr id="93" name="Google Shape;5678;p74">
                  <a:extLst>
                    <a:ext uri="{FF2B5EF4-FFF2-40B4-BE49-F238E27FC236}">
                      <a16:creationId xmlns:a16="http://schemas.microsoft.com/office/drawing/2014/main" id="{27C5333A-E269-4646-8DA3-B7C5969020A5}"/>
                    </a:ext>
                  </a:extLst>
                </p:cNvPr>
                <p:cNvSpPr/>
                <p:nvPr/>
              </p:nvSpPr>
              <p:spPr>
                <a:xfrm>
                  <a:off x="3818320" y="3481625"/>
                  <a:ext cx="33497" cy="28770"/>
                </a:xfrm>
                <a:custGeom>
                  <a:avLst/>
                  <a:gdLst/>
                  <a:ahLst/>
                  <a:cxnLst/>
                  <a:rect l="l" t="t" r="r" b="b"/>
                  <a:pathLst>
                    <a:path w="4259" h="3658" extrusionOk="0">
                      <a:moveTo>
                        <a:pt x="2421" y="1"/>
                      </a:moveTo>
                      <a:cubicBezTo>
                        <a:pt x="1975" y="1"/>
                        <a:pt x="1520" y="166"/>
                        <a:pt x="1150" y="537"/>
                      </a:cubicBezTo>
                      <a:cubicBezTo>
                        <a:pt x="1" y="1686"/>
                        <a:pt x="811" y="3658"/>
                        <a:pt x="2432" y="3658"/>
                      </a:cubicBezTo>
                      <a:cubicBezTo>
                        <a:pt x="3448" y="3658"/>
                        <a:pt x="4259" y="2835"/>
                        <a:pt x="4259" y="1831"/>
                      </a:cubicBezTo>
                      <a:cubicBezTo>
                        <a:pt x="4259" y="732"/>
                        <a:pt x="3359" y="1"/>
                        <a:pt x="2421"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5679;p74">
                  <a:extLst>
                    <a:ext uri="{FF2B5EF4-FFF2-40B4-BE49-F238E27FC236}">
                      <a16:creationId xmlns:a16="http://schemas.microsoft.com/office/drawing/2014/main" id="{E19E622D-5E4F-455E-9A6D-B9F2E801C3E1}"/>
                    </a:ext>
                  </a:extLst>
                </p:cNvPr>
                <p:cNvSpPr/>
                <p:nvPr/>
              </p:nvSpPr>
              <p:spPr>
                <a:xfrm>
                  <a:off x="3831258" y="3491362"/>
                  <a:ext cx="10956" cy="9375"/>
                </a:xfrm>
                <a:custGeom>
                  <a:avLst/>
                  <a:gdLst/>
                  <a:ahLst/>
                  <a:cxnLst/>
                  <a:rect l="l" t="t" r="r" b="b"/>
                  <a:pathLst>
                    <a:path w="1393" h="1192" extrusionOk="0">
                      <a:moveTo>
                        <a:pt x="787" y="0"/>
                      </a:moveTo>
                      <a:cubicBezTo>
                        <a:pt x="267" y="0"/>
                        <a:pt x="1" y="641"/>
                        <a:pt x="376" y="1016"/>
                      </a:cubicBezTo>
                      <a:cubicBezTo>
                        <a:pt x="497" y="1137"/>
                        <a:pt x="646" y="1192"/>
                        <a:pt x="792" y="1192"/>
                      </a:cubicBezTo>
                      <a:cubicBezTo>
                        <a:pt x="1098" y="1192"/>
                        <a:pt x="1392" y="953"/>
                        <a:pt x="1392" y="593"/>
                      </a:cubicBezTo>
                      <a:cubicBezTo>
                        <a:pt x="1392" y="266"/>
                        <a:pt x="1126" y="0"/>
                        <a:pt x="787"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2" name="Google Shape;5680;p74">
                <a:extLst>
                  <a:ext uri="{FF2B5EF4-FFF2-40B4-BE49-F238E27FC236}">
                    <a16:creationId xmlns:a16="http://schemas.microsoft.com/office/drawing/2014/main" id="{4B19B4C4-77B7-4C2D-9F3A-38EB202BE014}"/>
                  </a:ext>
                </a:extLst>
              </p:cNvPr>
              <p:cNvGrpSpPr/>
              <p:nvPr/>
            </p:nvGrpSpPr>
            <p:grpSpPr>
              <a:xfrm>
                <a:off x="4278139" y="4120948"/>
                <a:ext cx="37492" cy="32129"/>
                <a:chOff x="4278139" y="4120948"/>
                <a:chExt cx="37492" cy="32129"/>
              </a:xfrm>
            </p:grpSpPr>
            <p:sp>
              <p:nvSpPr>
                <p:cNvPr id="91" name="Google Shape;5681;p74">
                  <a:extLst>
                    <a:ext uri="{FF2B5EF4-FFF2-40B4-BE49-F238E27FC236}">
                      <a16:creationId xmlns:a16="http://schemas.microsoft.com/office/drawing/2014/main" id="{FD8A7C1B-D3FC-409C-BA91-9602C48C6035}"/>
                    </a:ext>
                  </a:extLst>
                </p:cNvPr>
                <p:cNvSpPr/>
                <p:nvPr/>
              </p:nvSpPr>
              <p:spPr>
                <a:xfrm>
                  <a:off x="4278139" y="4120948"/>
                  <a:ext cx="37492" cy="32129"/>
                </a:xfrm>
                <a:custGeom>
                  <a:avLst/>
                  <a:gdLst/>
                  <a:ahLst/>
                  <a:cxnLst/>
                  <a:rect l="l" t="t" r="r" b="b"/>
                  <a:pathLst>
                    <a:path w="4767" h="4085" extrusionOk="0">
                      <a:moveTo>
                        <a:pt x="2708" y="0"/>
                      </a:moveTo>
                      <a:cubicBezTo>
                        <a:pt x="2207" y="0"/>
                        <a:pt x="1697" y="186"/>
                        <a:pt x="1283" y="600"/>
                      </a:cubicBezTo>
                      <a:cubicBezTo>
                        <a:pt x="1" y="1895"/>
                        <a:pt x="908" y="4084"/>
                        <a:pt x="2722" y="4084"/>
                      </a:cubicBezTo>
                      <a:cubicBezTo>
                        <a:pt x="3847" y="4084"/>
                        <a:pt x="4755" y="3177"/>
                        <a:pt x="4767" y="2052"/>
                      </a:cubicBezTo>
                      <a:cubicBezTo>
                        <a:pt x="4767" y="815"/>
                        <a:pt x="3758" y="0"/>
                        <a:pt x="2708"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5682;p74">
                  <a:extLst>
                    <a:ext uri="{FF2B5EF4-FFF2-40B4-BE49-F238E27FC236}">
                      <a16:creationId xmlns:a16="http://schemas.microsoft.com/office/drawing/2014/main" id="{0BDB9E9D-B8DC-4EC1-A1C9-F4F8A8760678}"/>
                    </a:ext>
                  </a:extLst>
                </p:cNvPr>
                <p:cNvSpPr/>
                <p:nvPr/>
              </p:nvSpPr>
              <p:spPr>
                <a:xfrm>
                  <a:off x="4290983" y="4130614"/>
                  <a:ext cx="14943" cy="12812"/>
                </a:xfrm>
                <a:custGeom>
                  <a:avLst/>
                  <a:gdLst/>
                  <a:ahLst/>
                  <a:cxnLst/>
                  <a:rect l="l" t="t" r="r" b="b"/>
                  <a:pathLst>
                    <a:path w="1900" h="1629" extrusionOk="0">
                      <a:moveTo>
                        <a:pt x="1089" y="0"/>
                      </a:moveTo>
                      <a:cubicBezTo>
                        <a:pt x="363" y="0"/>
                        <a:pt x="1" y="883"/>
                        <a:pt x="509" y="1391"/>
                      </a:cubicBezTo>
                      <a:cubicBezTo>
                        <a:pt x="673" y="1555"/>
                        <a:pt x="876" y="1629"/>
                        <a:pt x="1076" y="1629"/>
                      </a:cubicBezTo>
                      <a:cubicBezTo>
                        <a:pt x="1495" y="1629"/>
                        <a:pt x="1900" y="1306"/>
                        <a:pt x="1900" y="823"/>
                      </a:cubicBezTo>
                      <a:cubicBezTo>
                        <a:pt x="1900" y="363"/>
                        <a:pt x="1537" y="0"/>
                        <a:pt x="1089"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3" name="Google Shape;5683;p74">
                <a:extLst>
                  <a:ext uri="{FF2B5EF4-FFF2-40B4-BE49-F238E27FC236}">
                    <a16:creationId xmlns:a16="http://schemas.microsoft.com/office/drawing/2014/main" id="{E55BDE6F-7798-4089-B2AB-01A51311041E}"/>
                  </a:ext>
                </a:extLst>
              </p:cNvPr>
              <p:cNvGrpSpPr/>
              <p:nvPr/>
            </p:nvGrpSpPr>
            <p:grpSpPr>
              <a:xfrm>
                <a:off x="4419898" y="3977388"/>
                <a:ext cx="33497" cy="28692"/>
                <a:chOff x="4419898" y="3977388"/>
                <a:chExt cx="33497" cy="28692"/>
              </a:xfrm>
            </p:grpSpPr>
            <p:sp>
              <p:nvSpPr>
                <p:cNvPr id="89" name="Google Shape;5684;p74">
                  <a:extLst>
                    <a:ext uri="{FF2B5EF4-FFF2-40B4-BE49-F238E27FC236}">
                      <a16:creationId xmlns:a16="http://schemas.microsoft.com/office/drawing/2014/main" id="{D2979371-775E-4B9A-B82B-19C9858BA982}"/>
                    </a:ext>
                  </a:extLst>
                </p:cNvPr>
                <p:cNvSpPr/>
                <p:nvPr/>
              </p:nvSpPr>
              <p:spPr>
                <a:xfrm>
                  <a:off x="4419898" y="3977388"/>
                  <a:ext cx="33497" cy="28692"/>
                </a:xfrm>
                <a:custGeom>
                  <a:avLst/>
                  <a:gdLst/>
                  <a:ahLst/>
                  <a:cxnLst/>
                  <a:rect l="l" t="t" r="r" b="b"/>
                  <a:pathLst>
                    <a:path w="4259" h="3648" extrusionOk="0">
                      <a:moveTo>
                        <a:pt x="2426" y="0"/>
                      </a:moveTo>
                      <a:cubicBezTo>
                        <a:pt x="1979" y="0"/>
                        <a:pt x="1522" y="167"/>
                        <a:pt x="1150" y="539"/>
                      </a:cubicBezTo>
                      <a:cubicBezTo>
                        <a:pt x="1" y="1688"/>
                        <a:pt x="811" y="3648"/>
                        <a:pt x="2432" y="3648"/>
                      </a:cubicBezTo>
                      <a:cubicBezTo>
                        <a:pt x="3448" y="3648"/>
                        <a:pt x="4259" y="2837"/>
                        <a:pt x="4259" y="1833"/>
                      </a:cubicBezTo>
                      <a:cubicBezTo>
                        <a:pt x="4259" y="729"/>
                        <a:pt x="3362" y="0"/>
                        <a:pt x="2426"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 name="Google Shape;5685;p74">
                  <a:extLst>
                    <a:ext uri="{FF2B5EF4-FFF2-40B4-BE49-F238E27FC236}">
                      <a16:creationId xmlns:a16="http://schemas.microsoft.com/office/drawing/2014/main" id="{6183D444-4FE0-4F17-96EA-1F393541E14E}"/>
                    </a:ext>
                  </a:extLst>
                </p:cNvPr>
                <p:cNvSpPr/>
                <p:nvPr/>
              </p:nvSpPr>
              <p:spPr>
                <a:xfrm>
                  <a:off x="4432742" y="3987046"/>
                  <a:ext cx="11042" cy="9399"/>
                </a:xfrm>
                <a:custGeom>
                  <a:avLst/>
                  <a:gdLst/>
                  <a:ahLst/>
                  <a:cxnLst/>
                  <a:rect l="l" t="t" r="r" b="b"/>
                  <a:pathLst>
                    <a:path w="1404" h="1195" extrusionOk="0">
                      <a:moveTo>
                        <a:pt x="799" y="0"/>
                      </a:moveTo>
                      <a:cubicBezTo>
                        <a:pt x="267" y="0"/>
                        <a:pt x="1" y="641"/>
                        <a:pt x="376" y="1016"/>
                      </a:cubicBezTo>
                      <a:cubicBezTo>
                        <a:pt x="499" y="1139"/>
                        <a:pt x="650" y="1195"/>
                        <a:pt x="799" y="1195"/>
                      </a:cubicBezTo>
                      <a:cubicBezTo>
                        <a:pt x="1104" y="1195"/>
                        <a:pt x="1396" y="963"/>
                        <a:pt x="1404" y="605"/>
                      </a:cubicBezTo>
                      <a:cubicBezTo>
                        <a:pt x="1404" y="266"/>
                        <a:pt x="1138" y="0"/>
                        <a:pt x="799"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4" name="Google Shape;5686;p74">
                <a:extLst>
                  <a:ext uri="{FF2B5EF4-FFF2-40B4-BE49-F238E27FC236}">
                    <a16:creationId xmlns:a16="http://schemas.microsoft.com/office/drawing/2014/main" id="{BAEAB3F5-793B-4072-8C39-77548B44AFA6}"/>
                  </a:ext>
                </a:extLst>
              </p:cNvPr>
              <p:cNvGrpSpPr/>
              <p:nvPr/>
            </p:nvGrpSpPr>
            <p:grpSpPr>
              <a:xfrm>
                <a:off x="4158930" y="4034684"/>
                <a:ext cx="33497" cy="28762"/>
                <a:chOff x="4158930" y="4034684"/>
                <a:chExt cx="33497" cy="28762"/>
              </a:xfrm>
            </p:grpSpPr>
            <p:sp>
              <p:nvSpPr>
                <p:cNvPr id="87" name="Google Shape;5687;p74">
                  <a:extLst>
                    <a:ext uri="{FF2B5EF4-FFF2-40B4-BE49-F238E27FC236}">
                      <a16:creationId xmlns:a16="http://schemas.microsoft.com/office/drawing/2014/main" id="{360572E6-5CA8-4DD2-BAAE-DCF684A6F4B7}"/>
                    </a:ext>
                  </a:extLst>
                </p:cNvPr>
                <p:cNvSpPr/>
                <p:nvPr/>
              </p:nvSpPr>
              <p:spPr>
                <a:xfrm>
                  <a:off x="4158930" y="4034684"/>
                  <a:ext cx="33497" cy="28762"/>
                </a:xfrm>
                <a:custGeom>
                  <a:avLst/>
                  <a:gdLst/>
                  <a:ahLst/>
                  <a:cxnLst/>
                  <a:rect l="l" t="t" r="r" b="b"/>
                  <a:pathLst>
                    <a:path w="4259" h="3657" extrusionOk="0">
                      <a:moveTo>
                        <a:pt x="2421" y="0"/>
                      </a:moveTo>
                      <a:cubicBezTo>
                        <a:pt x="1974" y="0"/>
                        <a:pt x="1520" y="166"/>
                        <a:pt x="1149" y="536"/>
                      </a:cubicBezTo>
                      <a:cubicBezTo>
                        <a:pt x="0" y="1685"/>
                        <a:pt x="811" y="3645"/>
                        <a:pt x="2432" y="3657"/>
                      </a:cubicBezTo>
                      <a:cubicBezTo>
                        <a:pt x="3436" y="3645"/>
                        <a:pt x="4258" y="2834"/>
                        <a:pt x="4258" y="1830"/>
                      </a:cubicBezTo>
                      <a:cubicBezTo>
                        <a:pt x="4258" y="732"/>
                        <a:pt x="3358" y="0"/>
                        <a:pt x="2421"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5688;p74">
                  <a:extLst>
                    <a:ext uri="{FF2B5EF4-FFF2-40B4-BE49-F238E27FC236}">
                      <a16:creationId xmlns:a16="http://schemas.microsoft.com/office/drawing/2014/main" id="{EA48B912-474D-4310-A45A-799288F35D30}"/>
                    </a:ext>
                  </a:extLst>
                </p:cNvPr>
                <p:cNvSpPr/>
                <p:nvPr/>
              </p:nvSpPr>
              <p:spPr>
                <a:xfrm>
                  <a:off x="4173385" y="4044319"/>
                  <a:ext cx="9336" cy="9430"/>
                </a:xfrm>
                <a:custGeom>
                  <a:avLst/>
                  <a:gdLst/>
                  <a:ahLst/>
                  <a:cxnLst/>
                  <a:rect l="l" t="t" r="r" b="b"/>
                  <a:pathLst>
                    <a:path w="1187" h="1199" extrusionOk="0">
                      <a:moveTo>
                        <a:pt x="594" y="1"/>
                      </a:moveTo>
                      <a:cubicBezTo>
                        <a:pt x="267" y="1"/>
                        <a:pt x="1" y="279"/>
                        <a:pt x="1" y="605"/>
                      </a:cubicBezTo>
                      <a:cubicBezTo>
                        <a:pt x="1" y="932"/>
                        <a:pt x="267" y="1198"/>
                        <a:pt x="594" y="1198"/>
                      </a:cubicBezTo>
                      <a:cubicBezTo>
                        <a:pt x="920" y="1198"/>
                        <a:pt x="1186" y="932"/>
                        <a:pt x="1186" y="605"/>
                      </a:cubicBezTo>
                      <a:cubicBezTo>
                        <a:pt x="1186" y="279"/>
                        <a:pt x="920" y="1"/>
                        <a:pt x="594"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5" name="Google Shape;5689;p74">
                <a:extLst>
                  <a:ext uri="{FF2B5EF4-FFF2-40B4-BE49-F238E27FC236}">
                    <a16:creationId xmlns:a16="http://schemas.microsoft.com/office/drawing/2014/main" id="{E60DCB1D-1C53-429A-BF94-F7914399C7BB}"/>
                  </a:ext>
                </a:extLst>
              </p:cNvPr>
              <p:cNvGrpSpPr/>
              <p:nvPr/>
            </p:nvGrpSpPr>
            <p:grpSpPr>
              <a:xfrm>
                <a:off x="4134949" y="3957049"/>
                <a:ext cx="33497" cy="28770"/>
                <a:chOff x="4134949" y="3957049"/>
                <a:chExt cx="33497" cy="28770"/>
              </a:xfrm>
            </p:grpSpPr>
            <p:sp>
              <p:nvSpPr>
                <p:cNvPr id="85" name="Google Shape;5690;p74">
                  <a:extLst>
                    <a:ext uri="{FF2B5EF4-FFF2-40B4-BE49-F238E27FC236}">
                      <a16:creationId xmlns:a16="http://schemas.microsoft.com/office/drawing/2014/main" id="{857C7050-BB7D-4719-983F-BF8F141B14D3}"/>
                    </a:ext>
                  </a:extLst>
                </p:cNvPr>
                <p:cNvSpPr/>
                <p:nvPr/>
              </p:nvSpPr>
              <p:spPr>
                <a:xfrm>
                  <a:off x="4134949" y="3957049"/>
                  <a:ext cx="33497" cy="28770"/>
                </a:xfrm>
                <a:custGeom>
                  <a:avLst/>
                  <a:gdLst/>
                  <a:ahLst/>
                  <a:cxnLst/>
                  <a:rect l="l" t="t" r="r" b="b"/>
                  <a:pathLst>
                    <a:path w="4259" h="3658" extrusionOk="0">
                      <a:moveTo>
                        <a:pt x="2421" y="0"/>
                      </a:moveTo>
                      <a:cubicBezTo>
                        <a:pt x="1975" y="0"/>
                        <a:pt x="1520" y="166"/>
                        <a:pt x="1150" y="536"/>
                      </a:cubicBezTo>
                      <a:cubicBezTo>
                        <a:pt x="1" y="1685"/>
                        <a:pt x="811" y="3657"/>
                        <a:pt x="2432" y="3657"/>
                      </a:cubicBezTo>
                      <a:cubicBezTo>
                        <a:pt x="3436" y="3657"/>
                        <a:pt x="4259" y="2834"/>
                        <a:pt x="4259" y="1830"/>
                      </a:cubicBezTo>
                      <a:cubicBezTo>
                        <a:pt x="4259" y="732"/>
                        <a:pt x="3359" y="0"/>
                        <a:pt x="2421" y="0"/>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5691;p74">
                  <a:extLst>
                    <a:ext uri="{FF2B5EF4-FFF2-40B4-BE49-F238E27FC236}">
                      <a16:creationId xmlns:a16="http://schemas.microsoft.com/office/drawing/2014/main" id="{878EEA61-059D-417B-9DA8-6DB91EB7B90F}"/>
                    </a:ext>
                  </a:extLst>
                </p:cNvPr>
                <p:cNvSpPr/>
                <p:nvPr/>
              </p:nvSpPr>
              <p:spPr>
                <a:xfrm>
                  <a:off x="4147793" y="3966778"/>
                  <a:ext cx="10956" cy="9383"/>
                </a:xfrm>
                <a:custGeom>
                  <a:avLst/>
                  <a:gdLst/>
                  <a:ahLst/>
                  <a:cxnLst/>
                  <a:rect l="l" t="t" r="r" b="b"/>
                  <a:pathLst>
                    <a:path w="1393" h="1193" extrusionOk="0">
                      <a:moveTo>
                        <a:pt x="799" y="1"/>
                      </a:moveTo>
                      <a:cubicBezTo>
                        <a:pt x="267" y="1"/>
                        <a:pt x="1" y="642"/>
                        <a:pt x="376" y="1017"/>
                      </a:cubicBezTo>
                      <a:cubicBezTo>
                        <a:pt x="497" y="1138"/>
                        <a:pt x="646" y="1192"/>
                        <a:pt x="792" y="1192"/>
                      </a:cubicBezTo>
                      <a:cubicBezTo>
                        <a:pt x="1098" y="1192"/>
                        <a:pt x="1392" y="954"/>
                        <a:pt x="1392" y="593"/>
                      </a:cubicBezTo>
                      <a:cubicBezTo>
                        <a:pt x="1392" y="267"/>
                        <a:pt x="1126" y="1"/>
                        <a:pt x="799"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6" name="Google Shape;5692;p74">
                <a:extLst>
                  <a:ext uri="{FF2B5EF4-FFF2-40B4-BE49-F238E27FC236}">
                    <a16:creationId xmlns:a16="http://schemas.microsoft.com/office/drawing/2014/main" id="{4D164200-336E-4CCF-B89E-B89EB790685E}"/>
                  </a:ext>
                </a:extLst>
              </p:cNvPr>
              <p:cNvGrpSpPr/>
              <p:nvPr/>
            </p:nvGrpSpPr>
            <p:grpSpPr>
              <a:xfrm>
                <a:off x="4193653" y="4184403"/>
                <a:ext cx="43580" cy="37264"/>
                <a:chOff x="4193653" y="4184403"/>
                <a:chExt cx="43580" cy="37264"/>
              </a:xfrm>
            </p:grpSpPr>
            <p:sp>
              <p:nvSpPr>
                <p:cNvPr id="83" name="Google Shape;5693;p74">
                  <a:extLst>
                    <a:ext uri="{FF2B5EF4-FFF2-40B4-BE49-F238E27FC236}">
                      <a16:creationId xmlns:a16="http://schemas.microsoft.com/office/drawing/2014/main" id="{FE50A518-A7D7-4CC1-8C6E-E04FA416F3ED}"/>
                    </a:ext>
                  </a:extLst>
                </p:cNvPr>
                <p:cNvSpPr/>
                <p:nvPr/>
              </p:nvSpPr>
              <p:spPr>
                <a:xfrm>
                  <a:off x="4193653" y="4184403"/>
                  <a:ext cx="43580" cy="37264"/>
                </a:xfrm>
                <a:custGeom>
                  <a:avLst/>
                  <a:gdLst/>
                  <a:ahLst/>
                  <a:cxnLst/>
                  <a:rect l="l" t="t" r="r" b="b"/>
                  <a:pathLst>
                    <a:path w="5541" h="4738" extrusionOk="0">
                      <a:moveTo>
                        <a:pt x="3156" y="1"/>
                      </a:moveTo>
                      <a:cubicBezTo>
                        <a:pt x="2575" y="1"/>
                        <a:pt x="1982" y="216"/>
                        <a:pt x="1501" y="698"/>
                      </a:cubicBezTo>
                      <a:cubicBezTo>
                        <a:pt x="1" y="2185"/>
                        <a:pt x="1065" y="4738"/>
                        <a:pt x="3170" y="4738"/>
                      </a:cubicBezTo>
                      <a:cubicBezTo>
                        <a:pt x="4476" y="4738"/>
                        <a:pt x="5529" y="3673"/>
                        <a:pt x="5541" y="2367"/>
                      </a:cubicBezTo>
                      <a:cubicBezTo>
                        <a:pt x="5541" y="943"/>
                        <a:pt x="4373" y="1"/>
                        <a:pt x="3156"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5694;p74">
                  <a:extLst>
                    <a:ext uri="{FF2B5EF4-FFF2-40B4-BE49-F238E27FC236}">
                      <a16:creationId xmlns:a16="http://schemas.microsoft.com/office/drawing/2014/main" id="{D83B7C27-B400-4189-A700-E872CB0521CB}"/>
                    </a:ext>
                  </a:extLst>
                </p:cNvPr>
                <p:cNvSpPr/>
                <p:nvPr/>
              </p:nvSpPr>
              <p:spPr>
                <a:xfrm>
                  <a:off x="4206591" y="4194069"/>
                  <a:ext cx="20944" cy="17948"/>
                </a:xfrm>
                <a:custGeom>
                  <a:avLst/>
                  <a:gdLst/>
                  <a:ahLst/>
                  <a:cxnLst/>
                  <a:rect l="l" t="t" r="r" b="b"/>
                  <a:pathLst>
                    <a:path w="2663" h="2282" extrusionOk="0">
                      <a:moveTo>
                        <a:pt x="1525" y="1"/>
                      </a:moveTo>
                      <a:cubicBezTo>
                        <a:pt x="509" y="1"/>
                        <a:pt x="1" y="1223"/>
                        <a:pt x="714" y="1948"/>
                      </a:cubicBezTo>
                      <a:cubicBezTo>
                        <a:pt x="948" y="2179"/>
                        <a:pt x="1234" y="2282"/>
                        <a:pt x="1514" y="2282"/>
                      </a:cubicBezTo>
                      <a:cubicBezTo>
                        <a:pt x="2101" y="2282"/>
                        <a:pt x="2662" y="1826"/>
                        <a:pt x="2662" y="1138"/>
                      </a:cubicBezTo>
                      <a:cubicBezTo>
                        <a:pt x="2662" y="509"/>
                        <a:pt x="2154" y="1"/>
                        <a:pt x="1525"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7" name="Google Shape;5695;p74">
                <a:extLst>
                  <a:ext uri="{FF2B5EF4-FFF2-40B4-BE49-F238E27FC236}">
                    <a16:creationId xmlns:a16="http://schemas.microsoft.com/office/drawing/2014/main" id="{1111E45F-4202-4D14-9192-5C73EDD12992}"/>
                  </a:ext>
                </a:extLst>
              </p:cNvPr>
              <p:cNvGrpSpPr/>
              <p:nvPr/>
            </p:nvGrpSpPr>
            <p:grpSpPr>
              <a:xfrm>
                <a:off x="4343600" y="3943844"/>
                <a:ext cx="43580" cy="37312"/>
                <a:chOff x="4343600" y="3943844"/>
                <a:chExt cx="43580" cy="37312"/>
              </a:xfrm>
            </p:grpSpPr>
            <p:sp>
              <p:nvSpPr>
                <p:cNvPr id="81" name="Google Shape;5696;p74">
                  <a:extLst>
                    <a:ext uri="{FF2B5EF4-FFF2-40B4-BE49-F238E27FC236}">
                      <a16:creationId xmlns:a16="http://schemas.microsoft.com/office/drawing/2014/main" id="{AD5FD925-E906-42EE-9482-66EC2F3D40B5}"/>
                    </a:ext>
                  </a:extLst>
                </p:cNvPr>
                <p:cNvSpPr/>
                <p:nvPr/>
              </p:nvSpPr>
              <p:spPr>
                <a:xfrm>
                  <a:off x="4343600" y="3943844"/>
                  <a:ext cx="43580" cy="37312"/>
                </a:xfrm>
                <a:custGeom>
                  <a:avLst/>
                  <a:gdLst/>
                  <a:ahLst/>
                  <a:cxnLst/>
                  <a:rect l="l" t="t" r="r" b="b"/>
                  <a:pathLst>
                    <a:path w="5541" h="4744" extrusionOk="0">
                      <a:moveTo>
                        <a:pt x="3156" y="1"/>
                      </a:moveTo>
                      <a:cubicBezTo>
                        <a:pt x="2574" y="1"/>
                        <a:pt x="1982" y="218"/>
                        <a:pt x="1500" y="703"/>
                      </a:cubicBezTo>
                      <a:cubicBezTo>
                        <a:pt x="0" y="2191"/>
                        <a:pt x="1065" y="4743"/>
                        <a:pt x="3169" y="4743"/>
                      </a:cubicBezTo>
                      <a:cubicBezTo>
                        <a:pt x="4476" y="4731"/>
                        <a:pt x="5528" y="3679"/>
                        <a:pt x="5540" y="2372"/>
                      </a:cubicBezTo>
                      <a:cubicBezTo>
                        <a:pt x="5540" y="949"/>
                        <a:pt x="4373" y="1"/>
                        <a:pt x="3156"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5697;p74">
                  <a:extLst>
                    <a:ext uri="{FF2B5EF4-FFF2-40B4-BE49-F238E27FC236}">
                      <a16:creationId xmlns:a16="http://schemas.microsoft.com/office/drawing/2014/main" id="{64967EA5-0570-44BA-A78E-BD0F56DED9A1}"/>
                    </a:ext>
                  </a:extLst>
                </p:cNvPr>
                <p:cNvSpPr/>
                <p:nvPr/>
              </p:nvSpPr>
              <p:spPr>
                <a:xfrm>
                  <a:off x="4359581" y="3953557"/>
                  <a:ext cx="17893" cy="17893"/>
                </a:xfrm>
                <a:custGeom>
                  <a:avLst/>
                  <a:gdLst/>
                  <a:ahLst/>
                  <a:cxnLst/>
                  <a:rect l="l" t="t" r="r" b="b"/>
                  <a:pathLst>
                    <a:path w="2275" h="2275" extrusionOk="0">
                      <a:moveTo>
                        <a:pt x="1137" y="0"/>
                      </a:moveTo>
                      <a:cubicBezTo>
                        <a:pt x="508" y="0"/>
                        <a:pt x="0" y="508"/>
                        <a:pt x="0" y="1137"/>
                      </a:cubicBezTo>
                      <a:cubicBezTo>
                        <a:pt x="0" y="1766"/>
                        <a:pt x="508" y="2274"/>
                        <a:pt x="1137" y="2274"/>
                      </a:cubicBezTo>
                      <a:cubicBezTo>
                        <a:pt x="1766" y="2274"/>
                        <a:pt x="2275" y="1766"/>
                        <a:pt x="2275" y="1137"/>
                      </a:cubicBezTo>
                      <a:cubicBezTo>
                        <a:pt x="2275" y="508"/>
                        <a:pt x="1766" y="0"/>
                        <a:pt x="1137" y="0"/>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8" name="Google Shape;5698;p74">
                <a:extLst>
                  <a:ext uri="{FF2B5EF4-FFF2-40B4-BE49-F238E27FC236}">
                    <a16:creationId xmlns:a16="http://schemas.microsoft.com/office/drawing/2014/main" id="{811A788D-7791-43BA-8501-6ECEC7B6296B}"/>
                  </a:ext>
                </a:extLst>
              </p:cNvPr>
              <p:cNvGrpSpPr/>
              <p:nvPr/>
            </p:nvGrpSpPr>
            <p:grpSpPr>
              <a:xfrm>
                <a:off x="4172339" y="3381693"/>
                <a:ext cx="31499" cy="27001"/>
                <a:chOff x="4172339" y="3381693"/>
                <a:chExt cx="31499" cy="27001"/>
              </a:xfrm>
            </p:grpSpPr>
            <p:sp>
              <p:nvSpPr>
                <p:cNvPr id="79" name="Google Shape;5699;p74">
                  <a:extLst>
                    <a:ext uri="{FF2B5EF4-FFF2-40B4-BE49-F238E27FC236}">
                      <a16:creationId xmlns:a16="http://schemas.microsoft.com/office/drawing/2014/main" id="{D5FC05E4-6114-4696-9096-2D5EDF02937B}"/>
                    </a:ext>
                  </a:extLst>
                </p:cNvPr>
                <p:cNvSpPr/>
                <p:nvPr/>
              </p:nvSpPr>
              <p:spPr>
                <a:xfrm>
                  <a:off x="4172339" y="3381693"/>
                  <a:ext cx="31499" cy="27001"/>
                </a:xfrm>
                <a:custGeom>
                  <a:avLst/>
                  <a:gdLst/>
                  <a:ahLst/>
                  <a:cxnLst/>
                  <a:rect l="l" t="t" r="r" b="b"/>
                  <a:pathLst>
                    <a:path w="4005" h="3433" extrusionOk="0">
                      <a:moveTo>
                        <a:pt x="2285" y="1"/>
                      </a:moveTo>
                      <a:cubicBezTo>
                        <a:pt x="1866" y="1"/>
                        <a:pt x="1438" y="157"/>
                        <a:pt x="1090" y="505"/>
                      </a:cubicBezTo>
                      <a:cubicBezTo>
                        <a:pt x="1" y="1581"/>
                        <a:pt x="775" y="3420"/>
                        <a:pt x="2299" y="3432"/>
                      </a:cubicBezTo>
                      <a:cubicBezTo>
                        <a:pt x="3243" y="3420"/>
                        <a:pt x="4005" y="2658"/>
                        <a:pt x="4005" y="1714"/>
                      </a:cubicBezTo>
                      <a:cubicBezTo>
                        <a:pt x="4005"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5700;p74">
                  <a:extLst>
                    <a:ext uri="{FF2B5EF4-FFF2-40B4-BE49-F238E27FC236}">
                      <a16:creationId xmlns:a16="http://schemas.microsoft.com/office/drawing/2014/main" id="{529610E0-2565-4BD5-8397-6FA15DC7A00A}"/>
                    </a:ext>
                  </a:extLst>
                </p:cNvPr>
                <p:cNvSpPr/>
                <p:nvPr/>
              </p:nvSpPr>
              <p:spPr>
                <a:xfrm>
                  <a:off x="4185285" y="3391367"/>
                  <a:ext cx="8856" cy="7605"/>
                </a:xfrm>
                <a:custGeom>
                  <a:avLst/>
                  <a:gdLst/>
                  <a:ahLst/>
                  <a:cxnLst/>
                  <a:rect l="l" t="t" r="r" b="b"/>
                  <a:pathLst>
                    <a:path w="1126" h="967" extrusionOk="0">
                      <a:moveTo>
                        <a:pt x="653" y="1"/>
                      </a:moveTo>
                      <a:cubicBezTo>
                        <a:pt x="218" y="1"/>
                        <a:pt x="0" y="521"/>
                        <a:pt x="302" y="823"/>
                      </a:cubicBezTo>
                      <a:cubicBezTo>
                        <a:pt x="401" y="922"/>
                        <a:pt x="523" y="967"/>
                        <a:pt x="643" y="967"/>
                      </a:cubicBezTo>
                      <a:cubicBezTo>
                        <a:pt x="889" y="967"/>
                        <a:pt x="1125" y="778"/>
                        <a:pt x="1125" y="484"/>
                      </a:cubicBezTo>
                      <a:cubicBezTo>
                        <a:pt x="1125" y="218"/>
                        <a:pt x="919" y="1"/>
                        <a:pt x="653" y="1"/>
                      </a:cubicBezTo>
                      <a:close/>
                    </a:path>
                  </a:pathLst>
                </a:custGeom>
                <a:solidFill>
                  <a:srgbClr val="869F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spTree>
    <p:extLst>
      <p:ext uri="{BB962C8B-B14F-4D97-AF65-F5344CB8AC3E}">
        <p14:creationId xmlns:p14="http://schemas.microsoft.com/office/powerpoint/2010/main" val="3722512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a:extLst>
              <a:ext uri="{FF2B5EF4-FFF2-40B4-BE49-F238E27FC236}">
                <a16:creationId xmlns:a16="http://schemas.microsoft.com/office/drawing/2014/main" id="{BB20ED78-56D8-486D-9498-946CA77B70A4}"/>
              </a:ext>
            </a:extLst>
          </p:cNvPr>
          <p:cNvSpPr txBox="1">
            <a:spLocks noChangeArrowheads="1"/>
          </p:cNvSpPr>
          <p:nvPr/>
        </p:nvSpPr>
        <p:spPr bwMode="auto">
          <a:xfrm>
            <a:off x="323528" y="404664"/>
            <a:ext cx="6310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s-ES" altLang="ca-ES" sz="2000" dirty="0" err="1">
                <a:solidFill>
                  <a:schemeClr val="accent2">
                    <a:lumMod val="40000"/>
                    <a:lumOff val="60000"/>
                  </a:schemeClr>
                </a:solidFill>
                <a:latin typeface="Swis721 Ex BT" pitchFamily="34" charset="0"/>
              </a:rPr>
              <a:t>MapBox</a:t>
            </a:r>
            <a:r>
              <a:rPr lang="es-ES" altLang="ca-ES" sz="2000" dirty="0">
                <a:solidFill>
                  <a:schemeClr val="accent2">
                    <a:lumMod val="40000"/>
                    <a:lumOff val="60000"/>
                  </a:schemeClr>
                </a:solidFill>
                <a:latin typeface="Swis721 Ex BT" pitchFamily="34" charset="0"/>
              </a:rPr>
              <a:t> </a:t>
            </a:r>
            <a:r>
              <a:rPr lang="es-ES" altLang="ca-ES" sz="2000" dirty="0" err="1">
                <a:solidFill>
                  <a:schemeClr val="accent2">
                    <a:lumMod val="40000"/>
                    <a:lumOff val="60000"/>
                  </a:schemeClr>
                </a:solidFill>
                <a:latin typeface="Swis721 Ex BT" pitchFamily="34" charset="0"/>
              </a:rPr>
              <a:t>Styles</a:t>
            </a:r>
            <a:r>
              <a:rPr lang="es-ES" altLang="ca-ES" sz="2000" dirty="0">
                <a:solidFill>
                  <a:schemeClr val="accent2">
                    <a:lumMod val="40000"/>
                    <a:lumOff val="60000"/>
                  </a:schemeClr>
                </a:solidFill>
                <a:latin typeface="Swis721 Ex BT" pitchFamily="34" charset="0"/>
              </a:rPr>
              <a:t> - ¿Componentes?</a:t>
            </a:r>
          </a:p>
        </p:txBody>
      </p:sp>
      <p:sp>
        <p:nvSpPr>
          <p:cNvPr id="2" name="TextBox 1">
            <a:extLst>
              <a:ext uri="{FF2B5EF4-FFF2-40B4-BE49-F238E27FC236}">
                <a16:creationId xmlns:a16="http://schemas.microsoft.com/office/drawing/2014/main" id="{E38A4970-55A4-45EB-821E-E4294FB77C28}"/>
              </a:ext>
            </a:extLst>
          </p:cNvPr>
          <p:cNvSpPr txBox="1"/>
          <p:nvPr/>
        </p:nvSpPr>
        <p:spPr>
          <a:xfrm>
            <a:off x="827584" y="1340768"/>
            <a:ext cx="2710999" cy="307777"/>
          </a:xfrm>
          <a:prstGeom prst="rect">
            <a:avLst/>
          </a:prstGeom>
          <a:noFill/>
        </p:spPr>
        <p:txBody>
          <a:bodyPr wrap="none" rtlCol="0">
            <a:spAutoFit/>
          </a:bodyPr>
          <a:lstStyle/>
          <a:p>
            <a:r>
              <a:rPr lang="ca-ES" dirty="0" err="1">
                <a:solidFill>
                  <a:schemeClr val="accent2">
                    <a:lumMod val="40000"/>
                    <a:lumOff val="60000"/>
                  </a:schemeClr>
                </a:solidFill>
              </a:rPr>
              <a:t>Layers</a:t>
            </a:r>
            <a:r>
              <a:rPr lang="ca-ES" dirty="0">
                <a:solidFill>
                  <a:schemeClr val="accent2">
                    <a:lumMod val="40000"/>
                    <a:lumOff val="60000"/>
                  </a:schemeClr>
                </a:solidFill>
              </a:rPr>
              <a:t>: </a:t>
            </a:r>
            <a:r>
              <a:rPr lang="ca-ES" dirty="0" err="1">
                <a:solidFill>
                  <a:schemeClr val="accent2">
                    <a:lumMod val="40000"/>
                    <a:lumOff val="60000"/>
                  </a:schemeClr>
                </a:solidFill>
              </a:rPr>
              <a:t>Capas</a:t>
            </a:r>
            <a:r>
              <a:rPr lang="ca-ES" dirty="0">
                <a:solidFill>
                  <a:schemeClr val="accent2">
                    <a:lumMod val="40000"/>
                    <a:lumOff val="60000"/>
                  </a:schemeClr>
                </a:solidFill>
              </a:rPr>
              <a:t> que del </a:t>
            </a:r>
            <a:r>
              <a:rPr lang="ca-ES" dirty="0" err="1">
                <a:solidFill>
                  <a:schemeClr val="accent2">
                    <a:lumMod val="40000"/>
                    <a:lumOff val="60000"/>
                  </a:schemeClr>
                </a:solidFill>
              </a:rPr>
              <a:t>source</a:t>
            </a:r>
            <a:r>
              <a:rPr lang="ca-ES" dirty="0">
                <a:solidFill>
                  <a:schemeClr val="accent2">
                    <a:lumMod val="40000"/>
                    <a:lumOff val="60000"/>
                  </a:schemeClr>
                </a:solidFill>
              </a:rPr>
              <a:t>   </a:t>
            </a:r>
          </a:p>
        </p:txBody>
      </p:sp>
      <p:pic>
        <p:nvPicPr>
          <p:cNvPr id="3" name="Picture 2">
            <a:extLst>
              <a:ext uri="{FF2B5EF4-FFF2-40B4-BE49-F238E27FC236}">
                <a16:creationId xmlns:a16="http://schemas.microsoft.com/office/drawing/2014/main" id="{08343429-DCE0-4062-8541-C52D77EB3AAF}"/>
              </a:ext>
            </a:extLst>
          </p:cNvPr>
          <p:cNvPicPr>
            <a:picLocks noChangeAspect="1"/>
          </p:cNvPicPr>
          <p:nvPr/>
        </p:nvPicPr>
        <p:blipFill>
          <a:blip r:embed="rId2"/>
          <a:stretch>
            <a:fillRect/>
          </a:stretch>
        </p:blipFill>
        <p:spPr>
          <a:xfrm>
            <a:off x="4716016" y="1988840"/>
            <a:ext cx="2371725" cy="2228850"/>
          </a:xfrm>
          <a:prstGeom prst="rect">
            <a:avLst/>
          </a:prstGeom>
        </p:spPr>
      </p:pic>
      <p:pic>
        <p:nvPicPr>
          <p:cNvPr id="4" name="Picture 3">
            <a:extLst>
              <a:ext uri="{FF2B5EF4-FFF2-40B4-BE49-F238E27FC236}">
                <a16:creationId xmlns:a16="http://schemas.microsoft.com/office/drawing/2014/main" id="{1CF584B9-7283-41E5-BBA4-18A3E386D563}"/>
              </a:ext>
            </a:extLst>
          </p:cNvPr>
          <p:cNvPicPr>
            <a:picLocks noChangeAspect="1"/>
          </p:cNvPicPr>
          <p:nvPr/>
        </p:nvPicPr>
        <p:blipFill>
          <a:blip r:embed="rId3"/>
          <a:stretch>
            <a:fillRect/>
          </a:stretch>
        </p:blipFill>
        <p:spPr>
          <a:xfrm>
            <a:off x="1115616" y="2348880"/>
            <a:ext cx="1123950" cy="2971800"/>
          </a:xfrm>
          <a:prstGeom prst="rect">
            <a:avLst/>
          </a:prstGeom>
        </p:spPr>
      </p:pic>
    </p:spTree>
    <p:extLst>
      <p:ext uri="{BB962C8B-B14F-4D97-AF65-F5344CB8AC3E}">
        <p14:creationId xmlns:p14="http://schemas.microsoft.com/office/powerpoint/2010/main" val="3240745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a:extLst>
              <a:ext uri="{FF2B5EF4-FFF2-40B4-BE49-F238E27FC236}">
                <a16:creationId xmlns:a16="http://schemas.microsoft.com/office/drawing/2014/main" id="{BB20ED78-56D8-486D-9498-946CA77B70A4}"/>
              </a:ext>
            </a:extLst>
          </p:cNvPr>
          <p:cNvSpPr txBox="1">
            <a:spLocks noChangeArrowheads="1"/>
          </p:cNvSpPr>
          <p:nvPr/>
        </p:nvSpPr>
        <p:spPr bwMode="auto">
          <a:xfrm>
            <a:off x="323528" y="404664"/>
            <a:ext cx="63103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s-ES" altLang="ca-ES" sz="2400" dirty="0" err="1">
                <a:solidFill>
                  <a:schemeClr val="accent2">
                    <a:lumMod val="40000"/>
                    <a:lumOff val="60000"/>
                  </a:schemeClr>
                </a:solidFill>
                <a:latin typeface="Righteous" panose="020B0604020202020204" charset="0"/>
              </a:rPr>
              <a:t>MapBox</a:t>
            </a:r>
            <a:r>
              <a:rPr lang="es-ES" altLang="ca-ES" sz="2400" dirty="0">
                <a:solidFill>
                  <a:schemeClr val="accent2">
                    <a:lumMod val="40000"/>
                    <a:lumOff val="60000"/>
                  </a:schemeClr>
                </a:solidFill>
                <a:latin typeface="Righteous" panose="020B0604020202020204" charset="0"/>
              </a:rPr>
              <a:t> </a:t>
            </a:r>
            <a:r>
              <a:rPr lang="es-ES" altLang="ca-ES" sz="2400" dirty="0" err="1">
                <a:solidFill>
                  <a:schemeClr val="accent2">
                    <a:lumMod val="40000"/>
                    <a:lumOff val="60000"/>
                  </a:schemeClr>
                </a:solidFill>
                <a:latin typeface="Righteous" panose="020B0604020202020204" charset="0"/>
              </a:rPr>
              <a:t>Styles</a:t>
            </a:r>
            <a:r>
              <a:rPr lang="es-ES" altLang="ca-ES" sz="2400" dirty="0">
                <a:solidFill>
                  <a:schemeClr val="accent2">
                    <a:lumMod val="40000"/>
                    <a:lumOff val="60000"/>
                  </a:schemeClr>
                </a:solidFill>
                <a:latin typeface="Righteous" panose="020B0604020202020204" charset="0"/>
              </a:rPr>
              <a:t> - </a:t>
            </a:r>
            <a:r>
              <a:rPr lang="es-ES" altLang="ca-ES" sz="2400" dirty="0" err="1">
                <a:solidFill>
                  <a:schemeClr val="accent2">
                    <a:lumMod val="40000"/>
                    <a:lumOff val="60000"/>
                  </a:schemeClr>
                </a:solidFill>
                <a:latin typeface="Righteous" panose="020B0604020202020204" charset="0"/>
              </a:rPr>
              <a:t>Layers</a:t>
            </a:r>
            <a:endParaRPr lang="es-ES" altLang="ca-ES" sz="2400" dirty="0">
              <a:solidFill>
                <a:schemeClr val="accent2">
                  <a:lumMod val="40000"/>
                  <a:lumOff val="60000"/>
                </a:schemeClr>
              </a:solidFill>
              <a:latin typeface="Righteous" panose="020B0604020202020204" charset="0"/>
            </a:endParaRPr>
          </a:p>
        </p:txBody>
      </p:sp>
      <p:sp>
        <p:nvSpPr>
          <p:cNvPr id="2" name="TextBox 1">
            <a:extLst>
              <a:ext uri="{FF2B5EF4-FFF2-40B4-BE49-F238E27FC236}">
                <a16:creationId xmlns:a16="http://schemas.microsoft.com/office/drawing/2014/main" id="{E38A4970-55A4-45EB-821E-E4294FB77C28}"/>
              </a:ext>
            </a:extLst>
          </p:cNvPr>
          <p:cNvSpPr txBox="1"/>
          <p:nvPr/>
        </p:nvSpPr>
        <p:spPr>
          <a:xfrm>
            <a:off x="395536" y="1196165"/>
            <a:ext cx="8640960" cy="4031873"/>
          </a:xfrm>
          <a:prstGeom prst="rect">
            <a:avLst/>
          </a:prstGeom>
          <a:noFill/>
        </p:spPr>
        <p:txBody>
          <a:bodyPr wrap="square" rtlCol="0">
            <a:spAutoFit/>
          </a:bodyPr>
          <a:lstStyle/>
          <a:p>
            <a:pPr marL="285750" indent="-285750">
              <a:buClr>
                <a:schemeClr val="accent3">
                  <a:lumMod val="40000"/>
                  <a:lumOff val="60000"/>
                </a:schemeClr>
              </a:buClr>
              <a:buFont typeface="Arial" panose="020B0604020202020204" pitchFamily="34" charset="0"/>
              <a:buChar char="•"/>
            </a:pPr>
            <a:r>
              <a:rPr lang="ca-ES" sz="1600" dirty="0">
                <a:solidFill>
                  <a:schemeClr val="accent2">
                    <a:lumMod val="40000"/>
                    <a:lumOff val="60000"/>
                  </a:schemeClr>
                </a:solidFill>
                <a:latin typeface="Righteous" panose="020B0604020202020204" charset="0"/>
              </a:rPr>
              <a:t>Partes </a:t>
            </a:r>
            <a:r>
              <a:rPr lang="es-ES_tradnl" sz="1600" dirty="0">
                <a:solidFill>
                  <a:schemeClr val="accent2">
                    <a:lumMod val="40000"/>
                    <a:lumOff val="60000"/>
                  </a:schemeClr>
                </a:solidFill>
                <a:latin typeface="Righteous" panose="020B0604020202020204" charset="0"/>
              </a:rPr>
              <a:t>principales</a:t>
            </a:r>
            <a:r>
              <a:rPr lang="ca-ES" sz="1600" dirty="0">
                <a:solidFill>
                  <a:schemeClr val="accent2">
                    <a:lumMod val="40000"/>
                    <a:lumOff val="60000"/>
                  </a:schemeClr>
                </a:solidFill>
                <a:latin typeface="Righteous" panose="020B0604020202020204" charset="0"/>
              </a:rPr>
              <a:t> de la </a:t>
            </a:r>
            <a:r>
              <a:rPr lang="es-ES_tradnl" sz="1600" dirty="0">
                <a:solidFill>
                  <a:schemeClr val="accent2">
                    <a:lumMod val="40000"/>
                    <a:lumOff val="60000"/>
                  </a:schemeClr>
                </a:solidFill>
                <a:latin typeface="Righteous" panose="020B0604020202020204" charset="0"/>
              </a:rPr>
              <a:t>estilización</a:t>
            </a:r>
            <a:r>
              <a:rPr lang="ca-ES" sz="1600" dirty="0">
                <a:solidFill>
                  <a:schemeClr val="accent2">
                    <a:lumMod val="40000"/>
                    <a:lumOff val="60000"/>
                  </a:schemeClr>
                </a:solidFill>
                <a:latin typeface="Righteous" panose="020B0604020202020204" charset="0"/>
              </a:rPr>
              <a:t> de los </a:t>
            </a:r>
            <a:r>
              <a:rPr lang="ca-ES" sz="1600" dirty="0" err="1">
                <a:solidFill>
                  <a:schemeClr val="accent2">
                    <a:lumMod val="40000"/>
                    <a:lumOff val="60000"/>
                  </a:schemeClr>
                </a:solidFill>
                <a:latin typeface="Righteous" panose="020B0604020202020204" charset="0"/>
              </a:rPr>
              <a:t>layers</a:t>
            </a:r>
            <a:r>
              <a:rPr lang="ca-ES" sz="1600" dirty="0">
                <a:solidFill>
                  <a:schemeClr val="accent2">
                    <a:lumMod val="40000"/>
                    <a:lumOff val="60000"/>
                  </a:schemeClr>
                </a:solidFill>
                <a:latin typeface="Righteous" panose="020B0604020202020204" charset="0"/>
              </a:rPr>
              <a:t>:</a:t>
            </a:r>
          </a:p>
          <a:p>
            <a:pPr marL="285750" indent="-285750">
              <a:buClr>
                <a:schemeClr val="accent3">
                  <a:lumMod val="40000"/>
                  <a:lumOff val="60000"/>
                </a:schemeClr>
              </a:buClr>
              <a:buFont typeface="Arial" panose="020B0604020202020204" pitchFamily="34" charset="0"/>
              <a:buChar char="•"/>
            </a:pPr>
            <a:endParaRPr lang="ca-ES" sz="1600" dirty="0">
              <a:solidFill>
                <a:schemeClr val="accent2">
                  <a:lumMod val="40000"/>
                  <a:lumOff val="60000"/>
                </a:schemeClr>
              </a:solidFill>
              <a:latin typeface="Righteous" panose="020B0604020202020204" charset="0"/>
            </a:endParaRPr>
          </a:p>
          <a:p>
            <a:pPr marL="285750" indent="-285750">
              <a:buClr>
                <a:schemeClr val="accent3">
                  <a:lumMod val="40000"/>
                  <a:lumOff val="60000"/>
                </a:schemeClr>
              </a:buClr>
              <a:buFont typeface="Arial" panose="020B0604020202020204" pitchFamily="34" charset="0"/>
              <a:buChar char="•"/>
            </a:pPr>
            <a:r>
              <a:rPr lang="ca-ES" sz="1600" b="1" dirty="0" err="1">
                <a:solidFill>
                  <a:schemeClr val="accent2">
                    <a:lumMod val="40000"/>
                    <a:lumOff val="60000"/>
                  </a:schemeClr>
                </a:solidFill>
                <a:latin typeface="Righteous" panose="020B0604020202020204" charset="0"/>
              </a:rPr>
              <a:t>Id</a:t>
            </a:r>
            <a:r>
              <a:rPr lang="ca-ES" sz="1600" dirty="0">
                <a:solidFill>
                  <a:schemeClr val="accent2">
                    <a:lumMod val="40000"/>
                    <a:lumOff val="60000"/>
                  </a:schemeClr>
                </a:solidFill>
                <a:latin typeface="Righteous" panose="020B0604020202020204" charset="0"/>
              </a:rPr>
              <a:t>: </a:t>
            </a:r>
            <a:r>
              <a:rPr lang="ca-ES" sz="1600" dirty="0" err="1">
                <a:solidFill>
                  <a:schemeClr val="accent2">
                    <a:lumMod val="40000"/>
                    <a:lumOff val="60000"/>
                  </a:schemeClr>
                </a:solidFill>
                <a:latin typeface="Righteous" panose="020B0604020202020204" charset="0"/>
              </a:rPr>
              <a:t>único</a:t>
            </a:r>
            <a:r>
              <a:rPr lang="ca-ES" sz="1600" dirty="0">
                <a:solidFill>
                  <a:schemeClr val="accent2">
                    <a:lumMod val="40000"/>
                    <a:lumOff val="60000"/>
                  </a:schemeClr>
                </a:solidFill>
                <a:latin typeface="Righteous" panose="020B0604020202020204" charset="0"/>
              </a:rPr>
              <a:t> del </a:t>
            </a:r>
            <a:r>
              <a:rPr lang="ca-ES" sz="1600" dirty="0" err="1">
                <a:solidFill>
                  <a:schemeClr val="accent2">
                    <a:lumMod val="40000"/>
                    <a:lumOff val="60000"/>
                  </a:schemeClr>
                </a:solidFill>
                <a:latin typeface="Righteous" panose="020B0604020202020204" charset="0"/>
              </a:rPr>
              <a:t>layer</a:t>
            </a:r>
            <a:endParaRPr lang="ca-ES" sz="1600" dirty="0">
              <a:solidFill>
                <a:schemeClr val="accent2">
                  <a:lumMod val="40000"/>
                  <a:lumOff val="60000"/>
                </a:schemeClr>
              </a:solidFill>
              <a:latin typeface="Righteous" panose="020B0604020202020204" charset="0"/>
            </a:endParaRPr>
          </a:p>
          <a:p>
            <a:pPr marL="285750" indent="-285750">
              <a:buClr>
                <a:schemeClr val="accent3">
                  <a:lumMod val="40000"/>
                  <a:lumOff val="60000"/>
                </a:schemeClr>
              </a:buClr>
              <a:buFont typeface="Arial" panose="020B0604020202020204" pitchFamily="34" charset="0"/>
              <a:buChar char="•"/>
            </a:pPr>
            <a:endParaRPr lang="ca-ES" sz="1600" dirty="0">
              <a:solidFill>
                <a:schemeClr val="accent2">
                  <a:lumMod val="40000"/>
                  <a:lumOff val="60000"/>
                </a:schemeClr>
              </a:solidFill>
              <a:latin typeface="Righteous" panose="020B0604020202020204" charset="0"/>
            </a:endParaRPr>
          </a:p>
          <a:p>
            <a:pPr marL="285750" indent="-285750">
              <a:buClr>
                <a:schemeClr val="accent3">
                  <a:lumMod val="40000"/>
                  <a:lumOff val="60000"/>
                </a:schemeClr>
              </a:buClr>
              <a:buFont typeface="Arial" panose="020B0604020202020204" pitchFamily="34" charset="0"/>
              <a:buChar char="•"/>
            </a:pPr>
            <a:r>
              <a:rPr lang="ca-ES" sz="1600" b="1" dirty="0" err="1">
                <a:solidFill>
                  <a:schemeClr val="accent2">
                    <a:lumMod val="40000"/>
                    <a:lumOff val="60000"/>
                  </a:schemeClr>
                </a:solidFill>
                <a:latin typeface="Righteous" panose="020B0604020202020204" charset="0"/>
              </a:rPr>
              <a:t>Type</a:t>
            </a:r>
            <a:r>
              <a:rPr lang="ca-ES" sz="1600" dirty="0">
                <a:solidFill>
                  <a:schemeClr val="accent2">
                    <a:lumMod val="40000"/>
                    <a:lumOff val="60000"/>
                  </a:schemeClr>
                </a:solidFill>
                <a:latin typeface="Righteous" panose="020B0604020202020204" charset="0"/>
              </a:rPr>
              <a:t>: </a:t>
            </a:r>
            <a:r>
              <a:rPr lang="en-US" sz="1600" dirty="0">
                <a:solidFill>
                  <a:schemeClr val="accent2">
                    <a:lumMod val="40000"/>
                    <a:lumOff val="60000"/>
                  </a:schemeClr>
                </a:solidFill>
                <a:latin typeface="Righteous" panose="020B0604020202020204" charset="0"/>
              </a:rPr>
              <a:t>"fill“,"line“,"symbol“,"circle“,"heatmap“,"fill-extrusion“,"raster“,"hillshade”,"background“</a:t>
            </a:r>
          </a:p>
          <a:p>
            <a:pPr marL="285750" indent="-285750">
              <a:buClr>
                <a:schemeClr val="accent3">
                  <a:lumMod val="40000"/>
                  <a:lumOff val="60000"/>
                </a:schemeClr>
              </a:buClr>
              <a:buFont typeface="Arial" panose="020B0604020202020204" pitchFamily="34" charset="0"/>
              <a:buChar char="•"/>
            </a:pPr>
            <a:endParaRPr lang="en-US" sz="1600" dirty="0">
              <a:solidFill>
                <a:schemeClr val="accent2">
                  <a:lumMod val="40000"/>
                  <a:lumOff val="60000"/>
                </a:schemeClr>
              </a:solidFill>
              <a:latin typeface="Righteous" panose="020B0604020202020204" charset="0"/>
            </a:endParaRPr>
          </a:p>
          <a:p>
            <a:pPr marL="285750" indent="-285750">
              <a:buClr>
                <a:schemeClr val="accent3">
                  <a:lumMod val="40000"/>
                  <a:lumOff val="60000"/>
                </a:schemeClr>
              </a:buClr>
              <a:buFont typeface="Arial" panose="020B0604020202020204" pitchFamily="34" charset="0"/>
              <a:buChar char="•"/>
            </a:pPr>
            <a:r>
              <a:rPr lang="en-US" sz="1600" b="1" dirty="0">
                <a:solidFill>
                  <a:schemeClr val="accent2">
                    <a:lumMod val="40000"/>
                    <a:lumOff val="60000"/>
                  </a:schemeClr>
                </a:solidFill>
                <a:latin typeface="Righteous" panose="020B0604020202020204" charset="0"/>
              </a:rPr>
              <a:t>Source</a:t>
            </a:r>
            <a:r>
              <a:rPr lang="en-US" sz="1600" dirty="0">
                <a:solidFill>
                  <a:schemeClr val="accent2">
                    <a:lumMod val="40000"/>
                    <a:lumOff val="60000"/>
                  </a:schemeClr>
                </a:solidFill>
                <a:latin typeface="Righteous" panose="020B0604020202020204" charset="0"/>
              </a:rPr>
              <a:t>: id del source a que </a:t>
            </a:r>
            <a:r>
              <a:rPr lang="en-US" sz="1600" dirty="0" err="1">
                <a:solidFill>
                  <a:schemeClr val="accent2">
                    <a:lumMod val="40000"/>
                    <a:lumOff val="60000"/>
                  </a:schemeClr>
                </a:solidFill>
                <a:latin typeface="Righteous" panose="020B0604020202020204" charset="0"/>
              </a:rPr>
              <a:t>pertenece</a:t>
            </a:r>
            <a:r>
              <a:rPr lang="en-US" sz="1600" dirty="0">
                <a:solidFill>
                  <a:schemeClr val="accent2">
                    <a:lumMod val="40000"/>
                    <a:lumOff val="60000"/>
                  </a:schemeClr>
                </a:solidFill>
                <a:latin typeface="Righteous" panose="020B0604020202020204" charset="0"/>
              </a:rPr>
              <a:t> la </a:t>
            </a:r>
            <a:r>
              <a:rPr lang="en-US" sz="1600" dirty="0" err="1">
                <a:solidFill>
                  <a:schemeClr val="accent2">
                    <a:lumMod val="40000"/>
                    <a:lumOff val="60000"/>
                  </a:schemeClr>
                </a:solidFill>
                <a:latin typeface="Righteous" panose="020B0604020202020204" charset="0"/>
              </a:rPr>
              <a:t>capa</a:t>
            </a:r>
            <a:endParaRPr lang="en-US" sz="1600" dirty="0">
              <a:solidFill>
                <a:schemeClr val="accent2">
                  <a:lumMod val="40000"/>
                  <a:lumOff val="60000"/>
                </a:schemeClr>
              </a:solidFill>
              <a:latin typeface="Righteous" panose="020B0604020202020204" charset="0"/>
            </a:endParaRPr>
          </a:p>
          <a:p>
            <a:pPr marL="285750" indent="-285750">
              <a:buClr>
                <a:schemeClr val="accent3">
                  <a:lumMod val="40000"/>
                  <a:lumOff val="60000"/>
                </a:schemeClr>
              </a:buClr>
              <a:buFont typeface="Arial" panose="020B0604020202020204" pitchFamily="34" charset="0"/>
              <a:buChar char="•"/>
            </a:pPr>
            <a:endParaRPr lang="en-US" sz="1600" dirty="0">
              <a:solidFill>
                <a:schemeClr val="accent2">
                  <a:lumMod val="40000"/>
                  <a:lumOff val="60000"/>
                </a:schemeClr>
              </a:solidFill>
              <a:latin typeface="Righteous" panose="020B0604020202020204" charset="0"/>
            </a:endParaRPr>
          </a:p>
          <a:p>
            <a:pPr marL="285750" indent="-285750">
              <a:buClr>
                <a:schemeClr val="accent3">
                  <a:lumMod val="40000"/>
                  <a:lumOff val="60000"/>
                </a:schemeClr>
              </a:buClr>
              <a:buFont typeface="Arial" panose="020B0604020202020204" pitchFamily="34" charset="0"/>
              <a:buChar char="•"/>
            </a:pPr>
            <a:r>
              <a:rPr lang="en-US" sz="1600" b="1" dirty="0">
                <a:solidFill>
                  <a:schemeClr val="accent2">
                    <a:lumMod val="40000"/>
                    <a:lumOff val="60000"/>
                  </a:schemeClr>
                </a:solidFill>
                <a:latin typeface="Righteous" panose="020B0604020202020204" charset="0"/>
              </a:rPr>
              <a:t>Source-layer</a:t>
            </a:r>
            <a:r>
              <a:rPr lang="en-US" sz="1600" dirty="0">
                <a:solidFill>
                  <a:schemeClr val="accent2">
                    <a:lumMod val="40000"/>
                    <a:lumOff val="60000"/>
                  </a:schemeClr>
                </a:solidFill>
                <a:latin typeface="Righteous" panose="020B0604020202020204" charset="0"/>
              </a:rPr>
              <a:t>: </a:t>
            </a:r>
            <a:r>
              <a:rPr lang="en-US" sz="1600" dirty="0" err="1">
                <a:solidFill>
                  <a:schemeClr val="accent2">
                    <a:lumMod val="40000"/>
                    <a:lumOff val="60000"/>
                  </a:schemeClr>
                </a:solidFill>
                <a:latin typeface="Righteous" panose="020B0604020202020204" charset="0"/>
              </a:rPr>
              <a:t>nombre</a:t>
            </a:r>
            <a:r>
              <a:rPr lang="en-US" sz="1600" dirty="0">
                <a:solidFill>
                  <a:schemeClr val="accent2">
                    <a:lumMod val="40000"/>
                    <a:lumOff val="60000"/>
                  </a:schemeClr>
                </a:solidFill>
                <a:latin typeface="Righteous" panose="020B0604020202020204" charset="0"/>
              </a:rPr>
              <a:t> del layer</a:t>
            </a:r>
          </a:p>
          <a:p>
            <a:pPr marL="285750" indent="-285750">
              <a:buClr>
                <a:schemeClr val="accent3">
                  <a:lumMod val="40000"/>
                  <a:lumOff val="60000"/>
                </a:schemeClr>
              </a:buClr>
              <a:buFont typeface="Arial" panose="020B0604020202020204" pitchFamily="34" charset="0"/>
              <a:buChar char="•"/>
            </a:pPr>
            <a:endParaRPr lang="en-US" sz="1600" dirty="0">
              <a:solidFill>
                <a:schemeClr val="accent2">
                  <a:lumMod val="40000"/>
                  <a:lumOff val="60000"/>
                </a:schemeClr>
              </a:solidFill>
              <a:latin typeface="Righteous" panose="020B0604020202020204" charset="0"/>
            </a:endParaRPr>
          </a:p>
          <a:p>
            <a:pPr marL="285750" indent="-285750">
              <a:buClr>
                <a:schemeClr val="accent3">
                  <a:lumMod val="40000"/>
                  <a:lumOff val="60000"/>
                </a:schemeClr>
              </a:buClr>
              <a:buFont typeface="Arial" panose="020B0604020202020204" pitchFamily="34" charset="0"/>
              <a:buChar char="•"/>
            </a:pPr>
            <a:r>
              <a:rPr lang="en-US" sz="1600" b="1" dirty="0">
                <a:solidFill>
                  <a:schemeClr val="accent2">
                    <a:lumMod val="40000"/>
                    <a:lumOff val="60000"/>
                  </a:schemeClr>
                </a:solidFill>
                <a:latin typeface="Righteous" panose="020B0604020202020204" charset="0"/>
              </a:rPr>
              <a:t>Paint: </a:t>
            </a:r>
            <a:r>
              <a:rPr lang="en-US" sz="1600" dirty="0" err="1">
                <a:solidFill>
                  <a:schemeClr val="accent2">
                    <a:lumMod val="40000"/>
                    <a:lumOff val="60000"/>
                  </a:schemeClr>
                </a:solidFill>
                <a:latin typeface="Righteous" panose="020B0604020202020204" charset="0"/>
              </a:rPr>
              <a:t>Opciones</a:t>
            </a:r>
            <a:r>
              <a:rPr lang="en-US" sz="1600" dirty="0">
                <a:solidFill>
                  <a:schemeClr val="accent2">
                    <a:lumMod val="40000"/>
                    <a:lumOff val="60000"/>
                  </a:schemeClr>
                </a:solidFill>
                <a:latin typeface="Righteous" panose="020B0604020202020204" charset="0"/>
              </a:rPr>
              <a:t> </a:t>
            </a:r>
            <a:r>
              <a:rPr lang="en-US" sz="1600" dirty="0" err="1">
                <a:solidFill>
                  <a:schemeClr val="accent2">
                    <a:lumMod val="40000"/>
                    <a:lumOff val="60000"/>
                  </a:schemeClr>
                </a:solidFill>
                <a:latin typeface="Righteous" panose="020B0604020202020204" charset="0"/>
              </a:rPr>
              <a:t>estilos</a:t>
            </a:r>
            <a:r>
              <a:rPr lang="en-US" sz="1600" dirty="0">
                <a:solidFill>
                  <a:schemeClr val="accent2">
                    <a:lumMod val="40000"/>
                    <a:lumOff val="60000"/>
                  </a:schemeClr>
                </a:solidFill>
                <a:latin typeface="Righteous" panose="020B0604020202020204" charset="0"/>
              </a:rPr>
              <a:t> y </a:t>
            </a:r>
            <a:r>
              <a:rPr lang="en-US" sz="1600" dirty="0" err="1">
                <a:solidFill>
                  <a:schemeClr val="accent2">
                    <a:lumMod val="40000"/>
                    <a:lumOff val="60000"/>
                  </a:schemeClr>
                </a:solidFill>
                <a:latin typeface="Righteous" panose="020B0604020202020204" charset="0"/>
              </a:rPr>
              <a:t>tematicas</a:t>
            </a:r>
            <a:r>
              <a:rPr lang="en-US" sz="1600" dirty="0">
                <a:solidFill>
                  <a:schemeClr val="accent2">
                    <a:lumMod val="40000"/>
                    <a:lumOff val="60000"/>
                  </a:schemeClr>
                </a:solidFill>
                <a:latin typeface="Righteous" panose="020B0604020202020204" charset="0"/>
              </a:rPr>
              <a:t> “expressions”</a:t>
            </a:r>
          </a:p>
          <a:p>
            <a:pPr marL="285750" indent="-285750">
              <a:buClr>
                <a:schemeClr val="accent3">
                  <a:lumMod val="40000"/>
                  <a:lumOff val="60000"/>
                </a:schemeClr>
              </a:buClr>
              <a:buFont typeface="Arial" panose="020B0604020202020204" pitchFamily="34" charset="0"/>
              <a:buChar char="•"/>
            </a:pPr>
            <a:endParaRPr lang="en-US" sz="1600" dirty="0">
              <a:solidFill>
                <a:schemeClr val="accent2">
                  <a:lumMod val="40000"/>
                  <a:lumOff val="60000"/>
                </a:schemeClr>
              </a:solidFill>
              <a:latin typeface="Righteous" panose="020B0604020202020204" charset="0"/>
            </a:endParaRPr>
          </a:p>
          <a:p>
            <a:pPr marL="285750" indent="-285750">
              <a:buClr>
                <a:schemeClr val="accent3">
                  <a:lumMod val="40000"/>
                  <a:lumOff val="60000"/>
                </a:schemeClr>
              </a:buClr>
              <a:buFont typeface="Arial" panose="020B0604020202020204" pitchFamily="34" charset="0"/>
              <a:buChar char="•"/>
            </a:pPr>
            <a:r>
              <a:rPr lang="en-US" sz="1600" b="1" dirty="0">
                <a:solidFill>
                  <a:schemeClr val="accent2">
                    <a:lumMod val="40000"/>
                    <a:lumOff val="60000"/>
                  </a:schemeClr>
                </a:solidFill>
                <a:latin typeface="Righteous" panose="020B0604020202020204" charset="0"/>
              </a:rPr>
              <a:t>Layout</a:t>
            </a:r>
            <a:r>
              <a:rPr lang="en-US" sz="1600" dirty="0">
                <a:solidFill>
                  <a:schemeClr val="accent2">
                    <a:lumMod val="40000"/>
                    <a:lumOff val="60000"/>
                  </a:schemeClr>
                </a:solidFill>
                <a:latin typeface="Righteous" panose="020B0604020202020204" charset="0"/>
              </a:rPr>
              <a:t>: </a:t>
            </a:r>
            <a:r>
              <a:rPr lang="en-US" sz="1600" dirty="0" err="1">
                <a:solidFill>
                  <a:schemeClr val="accent2">
                    <a:lumMod val="40000"/>
                    <a:lumOff val="60000"/>
                  </a:schemeClr>
                </a:solidFill>
                <a:latin typeface="Righteous" panose="020B0604020202020204" charset="0"/>
              </a:rPr>
              <a:t>Opciones</a:t>
            </a:r>
            <a:r>
              <a:rPr lang="en-US" sz="1600" dirty="0">
                <a:solidFill>
                  <a:schemeClr val="accent2">
                    <a:lumMod val="40000"/>
                    <a:lumOff val="60000"/>
                  </a:schemeClr>
                </a:solidFill>
                <a:latin typeface="Righteous" panose="020B0604020202020204" charset="0"/>
              </a:rPr>
              <a:t> </a:t>
            </a:r>
            <a:r>
              <a:rPr lang="en-US" sz="1600" dirty="0" err="1">
                <a:solidFill>
                  <a:schemeClr val="accent2">
                    <a:lumMod val="40000"/>
                    <a:lumOff val="60000"/>
                  </a:schemeClr>
                </a:solidFill>
                <a:latin typeface="Righteous" panose="020B0604020202020204" charset="0"/>
              </a:rPr>
              <a:t>visualización</a:t>
            </a:r>
            <a:endParaRPr lang="en-US" sz="1600" dirty="0">
              <a:solidFill>
                <a:schemeClr val="accent2">
                  <a:lumMod val="40000"/>
                  <a:lumOff val="60000"/>
                </a:schemeClr>
              </a:solidFill>
              <a:latin typeface="Righteous" panose="020B0604020202020204" charset="0"/>
            </a:endParaRPr>
          </a:p>
          <a:p>
            <a:pPr marL="285750" indent="-285750">
              <a:buClr>
                <a:schemeClr val="accent3">
                  <a:lumMod val="40000"/>
                  <a:lumOff val="60000"/>
                </a:schemeClr>
              </a:buClr>
              <a:buFont typeface="Arial" panose="020B0604020202020204" pitchFamily="34" charset="0"/>
              <a:buChar char="•"/>
            </a:pPr>
            <a:endParaRPr lang="en-US" sz="1600" dirty="0">
              <a:solidFill>
                <a:schemeClr val="accent2">
                  <a:lumMod val="40000"/>
                  <a:lumOff val="60000"/>
                </a:schemeClr>
              </a:solidFill>
              <a:latin typeface="Righteous" panose="020B0604020202020204" charset="0"/>
            </a:endParaRPr>
          </a:p>
          <a:p>
            <a:pPr marL="285750" indent="-285750">
              <a:buClr>
                <a:schemeClr val="accent3">
                  <a:lumMod val="40000"/>
                  <a:lumOff val="60000"/>
                </a:schemeClr>
              </a:buClr>
              <a:buFont typeface="Arial" panose="020B0604020202020204" pitchFamily="34" charset="0"/>
              <a:buChar char="•"/>
            </a:pPr>
            <a:r>
              <a:rPr lang="en-US" sz="1600" b="1" dirty="0">
                <a:solidFill>
                  <a:schemeClr val="accent2">
                    <a:lumMod val="40000"/>
                    <a:lumOff val="60000"/>
                  </a:schemeClr>
                </a:solidFill>
                <a:latin typeface="Righteous" panose="020B0604020202020204" charset="0"/>
              </a:rPr>
              <a:t>Filter</a:t>
            </a:r>
            <a:r>
              <a:rPr lang="en-US" sz="1600" dirty="0">
                <a:solidFill>
                  <a:schemeClr val="accent2">
                    <a:lumMod val="40000"/>
                    <a:lumOff val="60000"/>
                  </a:schemeClr>
                </a:solidFill>
                <a:latin typeface="Righteous" panose="020B0604020202020204" charset="0"/>
              </a:rPr>
              <a:t>: </a:t>
            </a:r>
            <a:r>
              <a:rPr lang="en-US" sz="1600" dirty="0" err="1">
                <a:solidFill>
                  <a:schemeClr val="accent2">
                    <a:lumMod val="40000"/>
                    <a:lumOff val="60000"/>
                  </a:schemeClr>
                </a:solidFill>
                <a:latin typeface="Righteous" panose="020B0604020202020204" charset="0"/>
              </a:rPr>
              <a:t>Opciones</a:t>
            </a:r>
            <a:r>
              <a:rPr lang="en-US" sz="1600" dirty="0">
                <a:solidFill>
                  <a:schemeClr val="accent2">
                    <a:lumMod val="40000"/>
                    <a:lumOff val="60000"/>
                  </a:schemeClr>
                </a:solidFill>
                <a:latin typeface="Righteous" panose="020B0604020202020204" charset="0"/>
              </a:rPr>
              <a:t> de </a:t>
            </a:r>
            <a:r>
              <a:rPr lang="en-US" sz="1600" dirty="0" err="1">
                <a:solidFill>
                  <a:schemeClr val="accent2">
                    <a:lumMod val="40000"/>
                    <a:lumOff val="60000"/>
                  </a:schemeClr>
                </a:solidFill>
                <a:latin typeface="Righteous" panose="020B0604020202020204" charset="0"/>
              </a:rPr>
              <a:t>filtro</a:t>
            </a:r>
            <a:r>
              <a:rPr lang="en-US" sz="1600" dirty="0">
                <a:solidFill>
                  <a:schemeClr val="accent2">
                    <a:lumMod val="40000"/>
                    <a:lumOff val="60000"/>
                  </a:schemeClr>
                </a:solidFill>
                <a:latin typeface="Righteous" panose="020B0604020202020204" charset="0"/>
              </a:rPr>
              <a:t> con “expressions”</a:t>
            </a:r>
          </a:p>
        </p:txBody>
      </p:sp>
    </p:spTree>
    <p:extLst>
      <p:ext uri="{BB962C8B-B14F-4D97-AF65-F5344CB8AC3E}">
        <p14:creationId xmlns:p14="http://schemas.microsoft.com/office/powerpoint/2010/main" val="2588925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CB30DA85-9307-4A0C-8DB9-E34B9396CCCD}"/>
              </a:ext>
            </a:extLst>
          </p:cNvPr>
          <p:cNvSpPr txBox="1">
            <a:spLocks noChangeArrowheads="1"/>
          </p:cNvSpPr>
          <p:nvPr/>
        </p:nvSpPr>
        <p:spPr bwMode="auto">
          <a:xfrm>
            <a:off x="323528" y="404664"/>
            <a:ext cx="6310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s-ES" altLang="ca-ES" sz="2000" dirty="0" err="1">
                <a:solidFill>
                  <a:schemeClr val="accent2">
                    <a:lumMod val="40000"/>
                    <a:lumOff val="60000"/>
                  </a:schemeClr>
                </a:solidFill>
                <a:latin typeface="Righteous" panose="020B0604020202020204" charset="0"/>
              </a:rPr>
              <a:t>MapBox</a:t>
            </a:r>
            <a:r>
              <a:rPr lang="es-ES" altLang="ca-ES" sz="2000" dirty="0">
                <a:solidFill>
                  <a:schemeClr val="accent2">
                    <a:lumMod val="40000"/>
                    <a:lumOff val="60000"/>
                  </a:schemeClr>
                </a:solidFill>
                <a:latin typeface="Righteous" panose="020B0604020202020204" charset="0"/>
              </a:rPr>
              <a:t> </a:t>
            </a:r>
            <a:r>
              <a:rPr lang="es-ES" altLang="ca-ES" sz="2000" dirty="0" err="1">
                <a:solidFill>
                  <a:schemeClr val="accent2">
                    <a:lumMod val="40000"/>
                    <a:lumOff val="60000"/>
                  </a:schemeClr>
                </a:solidFill>
                <a:latin typeface="Righteous" panose="020B0604020202020204" charset="0"/>
              </a:rPr>
              <a:t>Styles</a:t>
            </a:r>
            <a:r>
              <a:rPr lang="es-ES" altLang="ca-ES" sz="2000" dirty="0">
                <a:solidFill>
                  <a:schemeClr val="accent2">
                    <a:lumMod val="40000"/>
                    <a:lumOff val="60000"/>
                  </a:schemeClr>
                </a:solidFill>
                <a:latin typeface="Righteous" panose="020B0604020202020204" charset="0"/>
              </a:rPr>
              <a:t> – Editar estilos</a:t>
            </a:r>
          </a:p>
        </p:txBody>
      </p:sp>
      <p:sp>
        <p:nvSpPr>
          <p:cNvPr id="3" name="TextBox 2">
            <a:extLst>
              <a:ext uri="{FF2B5EF4-FFF2-40B4-BE49-F238E27FC236}">
                <a16:creationId xmlns:a16="http://schemas.microsoft.com/office/drawing/2014/main" id="{214D323A-DC31-427E-BC94-BC07B7113750}"/>
              </a:ext>
            </a:extLst>
          </p:cNvPr>
          <p:cNvSpPr txBox="1"/>
          <p:nvPr/>
        </p:nvSpPr>
        <p:spPr>
          <a:xfrm>
            <a:off x="395536" y="1196165"/>
            <a:ext cx="8640960" cy="2985433"/>
          </a:xfrm>
          <a:prstGeom prst="rect">
            <a:avLst/>
          </a:prstGeom>
          <a:noFill/>
        </p:spPr>
        <p:txBody>
          <a:bodyPr wrap="square" rtlCol="0">
            <a:spAutoFit/>
          </a:bodyPr>
          <a:lstStyle/>
          <a:p>
            <a:r>
              <a:rPr lang="es-ES_tradnl" sz="1600" dirty="0">
                <a:solidFill>
                  <a:schemeClr val="accent2">
                    <a:lumMod val="40000"/>
                    <a:lumOff val="60000"/>
                  </a:schemeClr>
                </a:solidFill>
                <a:latin typeface="Righteous" panose="020B0604020202020204" charset="0"/>
              </a:rPr>
              <a:t>Los estilos se pueden generar mediante código en el visor  o  utilizar un editor </a:t>
            </a:r>
            <a:r>
              <a:rPr lang="es-ES_tradnl" sz="1600" dirty="0" err="1">
                <a:solidFill>
                  <a:schemeClr val="accent2">
                    <a:lumMod val="40000"/>
                    <a:lumOff val="60000"/>
                  </a:schemeClr>
                </a:solidFill>
                <a:latin typeface="Righteous" panose="020B0604020202020204" charset="0"/>
              </a:rPr>
              <a:t>gràfico</a:t>
            </a:r>
            <a:r>
              <a:rPr lang="es-ES_tradnl" sz="1600" dirty="0">
                <a:solidFill>
                  <a:schemeClr val="accent2">
                    <a:lumMod val="40000"/>
                    <a:lumOff val="60000"/>
                  </a:schemeClr>
                </a:solidFill>
                <a:latin typeface="Righteous" panose="020B0604020202020204" charset="0"/>
              </a:rPr>
              <a:t> como</a:t>
            </a:r>
          </a:p>
          <a:p>
            <a:endParaRPr lang="ca-ES" sz="1600" dirty="0">
              <a:solidFill>
                <a:schemeClr val="accent2">
                  <a:lumMod val="40000"/>
                  <a:lumOff val="60000"/>
                </a:schemeClr>
              </a:solidFill>
              <a:latin typeface="Righteous" panose="020B0604020202020204" charset="0"/>
            </a:endParaRPr>
          </a:p>
          <a:p>
            <a:pPr marL="285750" indent="-285750">
              <a:buFont typeface="Arial" panose="020B0604020202020204" pitchFamily="34" charset="0"/>
              <a:buChar char="•"/>
            </a:pPr>
            <a:r>
              <a:rPr lang="ca-ES" sz="1600" b="1" dirty="0">
                <a:solidFill>
                  <a:schemeClr val="accent2">
                    <a:lumMod val="40000"/>
                    <a:lumOff val="60000"/>
                  </a:schemeClr>
                </a:solidFill>
                <a:latin typeface="Righteous" panose="020B0604020202020204" charset="0"/>
              </a:rPr>
              <a:t>Mapbox Studio</a:t>
            </a:r>
          </a:p>
          <a:p>
            <a:endParaRPr lang="ca-ES" sz="1600" b="1" dirty="0">
              <a:solidFill>
                <a:schemeClr val="accent2">
                  <a:lumMod val="40000"/>
                  <a:lumOff val="60000"/>
                </a:schemeClr>
              </a:solidFill>
              <a:latin typeface="Righteous" panose="020B0604020202020204" charset="0"/>
            </a:endParaRPr>
          </a:p>
          <a:p>
            <a:pPr lvl="5"/>
            <a:r>
              <a:rPr lang="ca-ES" sz="1600" b="1" dirty="0">
                <a:solidFill>
                  <a:schemeClr val="accent2">
                    <a:lumMod val="40000"/>
                    <a:lumOff val="60000"/>
                  </a:schemeClr>
                </a:solidFill>
                <a:latin typeface="Righteous" panose="020B0604020202020204" charset="0"/>
              </a:rPr>
              <a:t>	</a:t>
            </a:r>
            <a:r>
              <a:rPr lang="ca-ES" b="1" dirty="0">
                <a:solidFill>
                  <a:schemeClr val="accent2">
                    <a:lumMod val="40000"/>
                    <a:lumOff val="60000"/>
                  </a:schemeClr>
                </a:solidFill>
                <a:latin typeface="Righteous" panose="020B0604020202020204" charset="0"/>
              </a:rPr>
              <a:t>En Mapbox Studio poder cargar nuestros datos y convertirlos a Vector-Tiles (Tilesets)</a:t>
            </a:r>
          </a:p>
          <a:p>
            <a:pPr marL="285750" lvl="2" indent="-285750">
              <a:buFont typeface="Arial" panose="020B0604020202020204" pitchFamily="34" charset="0"/>
              <a:buChar char="•"/>
            </a:pPr>
            <a:endParaRPr lang="ca-ES" b="1" dirty="0">
              <a:solidFill>
                <a:schemeClr val="accent2">
                  <a:lumMod val="40000"/>
                  <a:lumOff val="60000"/>
                </a:schemeClr>
              </a:solidFill>
              <a:latin typeface="Righteous" panose="020B0604020202020204" charset="0"/>
            </a:endParaRPr>
          </a:p>
          <a:p>
            <a:pPr lvl="2"/>
            <a:r>
              <a:rPr lang="ca-ES" b="1" dirty="0">
                <a:solidFill>
                  <a:schemeClr val="accent2">
                    <a:lumMod val="40000"/>
                    <a:lumOff val="60000"/>
                  </a:schemeClr>
                </a:solidFill>
                <a:latin typeface="Righteous" panose="020B0604020202020204" charset="0"/>
              </a:rPr>
              <a:t>	Los tilesets pueden ser inetegrados como capas dentros de los estilos (styles)</a:t>
            </a:r>
          </a:p>
          <a:p>
            <a:pPr marL="285750" lvl="2" indent="-285750">
              <a:buFont typeface="Arial" panose="020B0604020202020204" pitchFamily="34" charset="0"/>
              <a:buChar char="•"/>
            </a:pPr>
            <a:endParaRPr lang="ca-ES" sz="1600" b="1" dirty="0">
              <a:solidFill>
                <a:schemeClr val="accent2">
                  <a:lumMod val="40000"/>
                  <a:lumOff val="60000"/>
                </a:schemeClr>
              </a:solidFill>
              <a:latin typeface="Righteous" panose="020B0604020202020204" charset="0"/>
            </a:endParaRPr>
          </a:p>
          <a:p>
            <a:pPr marL="285750" lvl="2" indent="-285750">
              <a:buFont typeface="Arial" panose="020B0604020202020204" pitchFamily="34" charset="0"/>
              <a:buChar char="•"/>
            </a:pPr>
            <a:endParaRPr lang="ca-ES" sz="1600" dirty="0">
              <a:solidFill>
                <a:schemeClr val="accent2">
                  <a:lumMod val="40000"/>
                  <a:lumOff val="60000"/>
                </a:schemeClr>
              </a:solidFill>
              <a:latin typeface="Righteous" panose="020B0604020202020204" charset="0"/>
            </a:endParaRPr>
          </a:p>
          <a:p>
            <a:pPr marL="285750" lvl="2" indent="-285750">
              <a:buFont typeface="Arial" panose="020B0604020202020204" pitchFamily="34" charset="0"/>
              <a:buChar char="•"/>
            </a:pPr>
            <a:endParaRPr lang="ca-ES" sz="1600" dirty="0">
              <a:solidFill>
                <a:schemeClr val="accent2">
                  <a:lumMod val="40000"/>
                  <a:lumOff val="60000"/>
                </a:schemeClr>
              </a:solidFill>
              <a:latin typeface="Righteous" panose="020B0604020202020204" charset="0"/>
            </a:endParaRPr>
          </a:p>
          <a:p>
            <a:pPr marL="285750" indent="-285750">
              <a:buFont typeface="Arial" panose="020B0604020202020204" pitchFamily="34" charset="0"/>
              <a:buChar char="•"/>
            </a:pPr>
            <a:r>
              <a:rPr lang="ca-ES" sz="1600" b="1" dirty="0" err="1">
                <a:solidFill>
                  <a:schemeClr val="accent2">
                    <a:lumMod val="40000"/>
                    <a:lumOff val="60000"/>
                  </a:schemeClr>
                </a:solidFill>
                <a:latin typeface="Righteous" panose="020B0604020202020204" charset="0"/>
              </a:rPr>
              <a:t>Maputnik</a:t>
            </a:r>
            <a:endParaRPr lang="en-US" sz="1600" dirty="0">
              <a:solidFill>
                <a:schemeClr val="accent2">
                  <a:lumMod val="40000"/>
                  <a:lumOff val="60000"/>
                </a:schemeClr>
              </a:solidFill>
              <a:latin typeface="Righteous" panose="020B0604020202020204" charset="0"/>
            </a:endParaRPr>
          </a:p>
          <a:p>
            <a:pPr marL="285750" indent="-285750">
              <a:buFont typeface="Arial" panose="020B0604020202020204" pitchFamily="34" charset="0"/>
              <a:buChar char="•"/>
            </a:pPr>
            <a:endParaRPr lang="en-US" sz="1600" dirty="0">
              <a:solidFill>
                <a:schemeClr val="accent2">
                  <a:lumMod val="40000"/>
                  <a:lumOff val="60000"/>
                </a:schemeClr>
              </a:solidFill>
              <a:latin typeface="Righteous" panose="020B0604020202020204" charset="0"/>
            </a:endParaRPr>
          </a:p>
        </p:txBody>
      </p:sp>
    </p:spTree>
    <p:extLst>
      <p:ext uri="{BB962C8B-B14F-4D97-AF65-F5344CB8AC3E}">
        <p14:creationId xmlns:p14="http://schemas.microsoft.com/office/powerpoint/2010/main" val="554466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a:extLst>
              <a:ext uri="{FF2B5EF4-FFF2-40B4-BE49-F238E27FC236}">
                <a16:creationId xmlns:a16="http://schemas.microsoft.com/office/drawing/2014/main" id="{BB20ED78-56D8-486D-9498-946CA77B70A4}"/>
              </a:ext>
            </a:extLst>
          </p:cNvPr>
          <p:cNvSpPr txBox="1">
            <a:spLocks noChangeArrowheads="1"/>
          </p:cNvSpPr>
          <p:nvPr/>
        </p:nvSpPr>
        <p:spPr bwMode="auto">
          <a:xfrm>
            <a:off x="323528" y="404664"/>
            <a:ext cx="6310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s-ES" altLang="ca-ES" sz="2000" dirty="0">
                <a:solidFill>
                  <a:schemeClr val="accent2">
                    <a:lumMod val="40000"/>
                    <a:lumOff val="60000"/>
                  </a:schemeClr>
                </a:solidFill>
                <a:latin typeface="Swis721 Ex BT" pitchFamily="34" charset="0"/>
              </a:rPr>
              <a:t>Recursos y herramientas</a:t>
            </a:r>
          </a:p>
        </p:txBody>
      </p:sp>
      <p:sp>
        <p:nvSpPr>
          <p:cNvPr id="2" name="Rectangle 1">
            <a:extLst>
              <a:ext uri="{FF2B5EF4-FFF2-40B4-BE49-F238E27FC236}">
                <a16:creationId xmlns:a16="http://schemas.microsoft.com/office/drawing/2014/main" id="{8ED6E393-62CE-4094-AFDE-F192DFE873CA}"/>
              </a:ext>
            </a:extLst>
          </p:cNvPr>
          <p:cNvSpPr/>
          <p:nvPr/>
        </p:nvSpPr>
        <p:spPr>
          <a:xfrm>
            <a:off x="1547664" y="6056461"/>
            <a:ext cx="6534472" cy="646331"/>
          </a:xfrm>
          <a:prstGeom prst="rect">
            <a:avLst/>
          </a:prstGeom>
        </p:spPr>
        <p:txBody>
          <a:bodyPr wrap="square">
            <a:spAutoFit/>
          </a:bodyPr>
          <a:lstStyle/>
          <a:p>
            <a:r>
              <a:rPr lang="es-ES" dirty="0">
                <a:hlinkClick r:id="rId2"/>
              </a:rPr>
              <a:t>https://github.com/mapbox/awesome-vector-tiles</a:t>
            </a:r>
            <a:endParaRPr lang="es-ES" dirty="0"/>
          </a:p>
          <a:p>
            <a:endParaRPr lang="ca-ES" dirty="0"/>
          </a:p>
        </p:txBody>
      </p:sp>
      <p:pic>
        <p:nvPicPr>
          <p:cNvPr id="4" name="Picture 3">
            <a:extLst>
              <a:ext uri="{FF2B5EF4-FFF2-40B4-BE49-F238E27FC236}">
                <a16:creationId xmlns:a16="http://schemas.microsoft.com/office/drawing/2014/main" id="{B22D09E5-D81E-422A-80FA-BE7D425B8EF2}"/>
              </a:ext>
            </a:extLst>
          </p:cNvPr>
          <p:cNvPicPr>
            <a:picLocks noChangeAspect="1"/>
          </p:cNvPicPr>
          <p:nvPr/>
        </p:nvPicPr>
        <p:blipFill>
          <a:blip r:embed="rId3"/>
          <a:stretch>
            <a:fillRect/>
          </a:stretch>
        </p:blipFill>
        <p:spPr>
          <a:xfrm>
            <a:off x="1763688" y="1102432"/>
            <a:ext cx="5358647" cy="4653136"/>
          </a:xfrm>
          <a:prstGeom prst="rect">
            <a:avLst/>
          </a:prstGeom>
        </p:spPr>
      </p:pic>
    </p:spTree>
    <p:extLst>
      <p:ext uri="{BB962C8B-B14F-4D97-AF65-F5344CB8AC3E}">
        <p14:creationId xmlns:p14="http://schemas.microsoft.com/office/powerpoint/2010/main" val="2192266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04B7B9-E4C7-4FA4-881C-FC783C695EF2}"/>
              </a:ext>
            </a:extLst>
          </p:cNvPr>
          <p:cNvSpPr txBox="1"/>
          <p:nvPr/>
        </p:nvSpPr>
        <p:spPr>
          <a:xfrm>
            <a:off x="1403648" y="3136612"/>
            <a:ext cx="5760640" cy="923330"/>
          </a:xfrm>
          <a:prstGeom prst="rect">
            <a:avLst/>
          </a:prstGeom>
          <a:noFill/>
        </p:spPr>
        <p:txBody>
          <a:bodyPr wrap="square">
            <a:spAutoFit/>
          </a:bodyPr>
          <a:lstStyle/>
          <a:p>
            <a:r>
              <a:rPr lang="en-US" sz="1800" b="0" i="0" dirty="0" err="1">
                <a:solidFill>
                  <a:schemeClr val="accent2">
                    <a:lumMod val="40000"/>
                    <a:lumOff val="60000"/>
                  </a:schemeClr>
                </a:solidFill>
                <a:effectLst/>
                <a:latin typeface="Righteous" panose="020B0604020202020204" charset="0"/>
              </a:rPr>
              <a:t>Mapbox</a:t>
            </a:r>
            <a:r>
              <a:rPr lang="en-US" sz="1800" b="0" i="0" dirty="0">
                <a:solidFill>
                  <a:schemeClr val="accent2">
                    <a:lumMod val="40000"/>
                    <a:lumOff val="60000"/>
                  </a:schemeClr>
                </a:solidFill>
                <a:effectLst/>
                <a:latin typeface="Righteous" panose="020B0604020202020204" charset="0"/>
              </a:rPr>
              <a:t> GL JS is a JavaScript library that uses WebGL to render interactive maps from </a:t>
            </a:r>
            <a:r>
              <a:rPr lang="en-US" sz="1800" b="0" i="0" u="sng" dirty="0">
                <a:solidFill>
                  <a:schemeClr val="accent2">
                    <a:lumMod val="40000"/>
                    <a:lumOff val="60000"/>
                  </a:schemeClr>
                </a:solidFill>
                <a:effectLst/>
                <a:latin typeface="Righteous" panose="020B0604020202020204" charset="0"/>
                <a:hlinkClick r:id="rId2">
                  <a:extLst>
                    <a:ext uri="{A12FA001-AC4F-418D-AE19-62706E023703}">
                      <ahyp:hlinkClr xmlns:ahyp="http://schemas.microsoft.com/office/drawing/2018/hyperlinkcolor" val="tx"/>
                    </a:ext>
                  </a:extLst>
                </a:hlinkClick>
              </a:rPr>
              <a:t>vector tiles</a:t>
            </a:r>
            <a:r>
              <a:rPr lang="en-US" sz="1800" b="0" i="0" dirty="0">
                <a:solidFill>
                  <a:schemeClr val="accent2">
                    <a:lumMod val="40000"/>
                    <a:lumOff val="60000"/>
                  </a:schemeClr>
                </a:solidFill>
                <a:effectLst/>
                <a:latin typeface="Righteous" panose="020B0604020202020204" charset="0"/>
              </a:rPr>
              <a:t> and </a:t>
            </a:r>
            <a:r>
              <a:rPr lang="en-US" sz="1800" b="0" i="0" u="sng" dirty="0" err="1">
                <a:solidFill>
                  <a:srgbClr val="FFFFFF"/>
                </a:solidFill>
                <a:effectLst/>
                <a:latin typeface="Righteous" panose="020B0604020202020204" charset="0"/>
                <a:hlinkClick r:id="rId3">
                  <a:extLst>
                    <a:ext uri="{A12FA001-AC4F-418D-AE19-62706E023703}">
                      <ahyp:hlinkClr xmlns:ahyp="http://schemas.microsoft.com/office/drawing/2018/hyperlinkcolor" val="tx"/>
                    </a:ext>
                  </a:extLst>
                </a:hlinkClick>
              </a:rPr>
              <a:t>Mapbox</a:t>
            </a:r>
            <a:r>
              <a:rPr lang="en-US" sz="1800" b="0" i="0" u="sng" dirty="0">
                <a:solidFill>
                  <a:schemeClr val="accent2">
                    <a:lumMod val="40000"/>
                    <a:lumOff val="60000"/>
                  </a:schemeClr>
                </a:solidFill>
                <a:effectLst/>
                <a:latin typeface="Righteous" panose="020B0604020202020204" charset="0"/>
                <a:hlinkClick r:id="rId3">
                  <a:extLst>
                    <a:ext uri="{A12FA001-AC4F-418D-AE19-62706E023703}">
                      <ahyp:hlinkClr xmlns:ahyp="http://schemas.microsoft.com/office/drawing/2018/hyperlinkcolor" val="tx"/>
                    </a:ext>
                  </a:extLst>
                </a:hlinkClick>
              </a:rPr>
              <a:t> styles</a:t>
            </a:r>
            <a:r>
              <a:rPr lang="en-US" sz="1800" b="0" i="0" dirty="0">
                <a:solidFill>
                  <a:schemeClr val="accent2">
                    <a:lumMod val="40000"/>
                    <a:lumOff val="60000"/>
                  </a:schemeClr>
                </a:solidFill>
                <a:effectLst/>
                <a:latin typeface="Righteous" panose="020B0604020202020204" charset="0"/>
              </a:rPr>
              <a:t>.</a:t>
            </a:r>
            <a:endParaRPr lang="es-ES" sz="1800" dirty="0">
              <a:solidFill>
                <a:schemeClr val="accent2">
                  <a:lumMod val="40000"/>
                  <a:lumOff val="60000"/>
                </a:schemeClr>
              </a:solidFill>
              <a:latin typeface="Righteous" panose="020B0604020202020204" charset="0"/>
            </a:endParaRPr>
          </a:p>
        </p:txBody>
      </p:sp>
      <p:pic>
        <p:nvPicPr>
          <p:cNvPr id="4" name="Picture 3">
            <a:extLst>
              <a:ext uri="{FF2B5EF4-FFF2-40B4-BE49-F238E27FC236}">
                <a16:creationId xmlns:a16="http://schemas.microsoft.com/office/drawing/2014/main" id="{0E167A76-3C72-47A5-9137-A4BDC46CCA35}"/>
              </a:ext>
            </a:extLst>
          </p:cNvPr>
          <p:cNvPicPr>
            <a:picLocks noChangeAspect="1"/>
          </p:cNvPicPr>
          <p:nvPr/>
        </p:nvPicPr>
        <p:blipFill>
          <a:blip r:embed="rId4"/>
          <a:stretch>
            <a:fillRect/>
          </a:stretch>
        </p:blipFill>
        <p:spPr>
          <a:xfrm>
            <a:off x="2627784" y="1052736"/>
            <a:ext cx="3028950" cy="1514475"/>
          </a:xfrm>
          <a:prstGeom prst="rect">
            <a:avLst/>
          </a:prstGeom>
        </p:spPr>
      </p:pic>
      <p:pic>
        <p:nvPicPr>
          <p:cNvPr id="5" name="Picture 4">
            <a:extLst>
              <a:ext uri="{FF2B5EF4-FFF2-40B4-BE49-F238E27FC236}">
                <a16:creationId xmlns:a16="http://schemas.microsoft.com/office/drawing/2014/main" id="{5A1A8CF1-DD85-4B95-B56A-1D905E6638FB}"/>
              </a:ext>
            </a:extLst>
          </p:cNvPr>
          <p:cNvPicPr>
            <a:picLocks noChangeAspect="1"/>
          </p:cNvPicPr>
          <p:nvPr/>
        </p:nvPicPr>
        <p:blipFill>
          <a:blip r:embed="rId5"/>
          <a:stretch>
            <a:fillRect/>
          </a:stretch>
        </p:blipFill>
        <p:spPr>
          <a:xfrm>
            <a:off x="5845075" y="4629343"/>
            <a:ext cx="2638425" cy="1733550"/>
          </a:xfrm>
          <a:prstGeom prst="rect">
            <a:avLst/>
          </a:prstGeom>
        </p:spPr>
      </p:pic>
    </p:spTree>
    <p:extLst>
      <p:ext uri="{BB962C8B-B14F-4D97-AF65-F5344CB8AC3E}">
        <p14:creationId xmlns:p14="http://schemas.microsoft.com/office/powerpoint/2010/main" val="1336390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a:extLst>
              <a:ext uri="{FF2B5EF4-FFF2-40B4-BE49-F238E27FC236}">
                <a16:creationId xmlns:a16="http://schemas.microsoft.com/office/drawing/2014/main" id="{BB20ED78-56D8-486D-9498-946CA77B70A4}"/>
              </a:ext>
            </a:extLst>
          </p:cNvPr>
          <p:cNvSpPr txBox="1">
            <a:spLocks noChangeArrowheads="1"/>
          </p:cNvSpPr>
          <p:nvPr/>
        </p:nvSpPr>
        <p:spPr bwMode="auto">
          <a:xfrm>
            <a:off x="395536" y="476672"/>
            <a:ext cx="6310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s-ES" altLang="ca-ES" sz="2000" dirty="0">
                <a:solidFill>
                  <a:schemeClr val="accent2">
                    <a:lumMod val="40000"/>
                    <a:lumOff val="60000"/>
                  </a:schemeClr>
                </a:solidFill>
                <a:latin typeface="Swis721 Ex BT" pitchFamily="34" charset="0"/>
              </a:rPr>
              <a:t>Nuestra página de referencia</a:t>
            </a:r>
          </a:p>
        </p:txBody>
      </p:sp>
      <p:sp>
        <p:nvSpPr>
          <p:cNvPr id="2" name="Rectangle 1">
            <a:extLst>
              <a:ext uri="{FF2B5EF4-FFF2-40B4-BE49-F238E27FC236}">
                <a16:creationId xmlns:a16="http://schemas.microsoft.com/office/drawing/2014/main" id="{8ED6E393-62CE-4094-AFDE-F192DFE873CA}"/>
              </a:ext>
            </a:extLst>
          </p:cNvPr>
          <p:cNvSpPr/>
          <p:nvPr/>
        </p:nvSpPr>
        <p:spPr>
          <a:xfrm>
            <a:off x="1547664" y="5877272"/>
            <a:ext cx="6534472" cy="646331"/>
          </a:xfrm>
          <a:prstGeom prst="rect">
            <a:avLst/>
          </a:prstGeom>
        </p:spPr>
        <p:txBody>
          <a:bodyPr wrap="square">
            <a:spAutoFit/>
          </a:bodyPr>
          <a:lstStyle/>
          <a:p>
            <a:r>
              <a:rPr lang="ca-ES" dirty="0">
                <a:hlinkClick r:id="rId2"/>
              </a:rPr>
              <a:t>https://docs.mapbox.com/mapbox-gl-js/examples/</a:t>
            </a:r>
            <a:endParaRPr lang="ca-ES" dirty="0"/>
          </a:p>
          <a:p>
            <a:endParaRPr lang="ca-ES" dirty="0"/>
          </a:p>
        </p:txBody>
      </p:sp>
      <p:pic>
        <p:nvPicPr>
          <p:cNvPr id="3" name="Picture 2">
            <a:extLst>
              <a:ext uri="{FF2B5EF4-FFF2-40B4-BE49-F238E27FC236}">
                <a16:creationId xmlns:a16="http://schemas.microsoft.com/office/drawing/2014/main" id="{359C7E13-4AA6-4DE5-8446-19DE167BD1FC}"/>
              </a:ext>
            </a:extLst>
          </p:cNvPr>
          <p:cNvPicPr>
            <a:picLocks noChangeAspect="1"/>
          </p:cNvPicPr>
          <p:nvPr/>
        </p:nvPicPr>
        <p:blipFill>
          <a:blip r:embed="rId3"/>
          <a:stretch>
            <a:fillRect/>
          </a:stretch>
        </p:blipFill>
        <p:spPr>
          <a:xfrm>
            <a:off x="1547664" y="1168758"/>
            <a:ext cx="6187224" cy="4413302"/>
          </a:xfrm>
          <a:prstGeom prst="rect">
            <a:avLst/>
          </a:prstGeom>
        </p:spPr>
      </p:pic>
    </p:spTree>
    <p:extLst>
      <p:ext uri="{BB962C8B-B14F-4D97-AF65-F5344CB8AC3E}">
        <p14:creationId xmlns:p14="http://schemas.microsoft.com/office/powerpoint/2010/main" val="4044827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3429000"/>
            <a:ext cx="806489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2800" b="1" dirty="0">
                <a:solidFill>
                  <a:prstClr val="white"/>
                </a:solidFill>
                <a:latin typeface="Righteous" panose="020B0604020202020204" charset="0"/>
                <a:ea typeface="Tahoma" panose="020B0604030504040204" pitchFamily="34" charset="0"/>
                <a:cs typeface="Tahoma" panose="020B0604030504040204" pitchFamily="34" charset="0"/>
              </a:rPr>
              <a:t>Vector-Tiles &amp; </a:t>
            </a:r>
            <a:r>
              <a:rPr lang="es-ES" sz="2800" b="1" dirty="0" err="1">
                <a:solidFill>
                  <a:prstClr val="white"/>
                </a:solidFill>
                <a:latin typeface="Righteous" panose="020B0604020202020204" charset="0"/>
                <a:ea typeface="Tahoma" panose="020B0604030504040204" pitchFamily="34" charset="0"/>
                <a:cs typeface="Tahoma" panose="020B0604030504040204" pitchFamily="34" charset="0"/>
              </a:rPr>
              <a:t>MapBox</a:t>
            </a:r>
            <a:r>
              <a:rPr lang="es-ES" sz="2800" b="1" dirty="0">
                <a:solidFill>
                  <a:prstClr val="white"/>
                </a:solidFill>
                <a:latin typeface="Righteous" panose="020B0604020202020204" charset="0"/>
                <a:ea typeface="Tahoma" panose="020B0604030504040204" pitchFamily="34" charset="0"/>
                <a:cs typeface="Tahoma" panose="020B0604030504040204" pitchFamily="34" charset="0"/>
              </a:rPr>
              <a:t> </a:t>
            </a:r>
            <a:r>
              <a:rPr lang="es-ES" sz="2800" b="1" dirty="0" err="1">
                <a:solidFill>
                  <a:prstClr val="white"/>
                </a:solidFill>
                <a:latin typeface="Righteous" panose="020B0604020202020204" charset="0"/>
                <a:ea typeface="Tahoma" panose="020B0604030504040204" pitchFamily="34" charset="0"/>
                <a:cs typeface="Tahoma" panose="020B0604030504040204" pitchFamily="34" charset="0"/>
              </a:rPr>
              <a:t>Styles</a:t>
            </a:r>
            <a:endParaRPr kumimoji="0" lang="ca-ES" sz="2800" b="0" i="0" u="none" strike="noStrike" kern="0" cap="none" spc="0" normalizeH="0" baseline="0" noProof="0" dirty="0">
              <a:ln>
                <a:noFill/>
              </a:ln>
              <a:solidFill>
                <a:prstClr val="white"/>
              </a:solidFill>
              <a:effectLst/>
              <a:uLnTx/>
              <a:uFillTx/>
              <a:latin typeface="Righteous" panose="020B0604020202020204" charset="0"/>
              <a:ea typeface="Tahoma" panose="020B0604030504040204" pitchFamily="34" charset="0"/>
              <a:cs typeface="Tahoma" panose="020B0604030504040204" pitchFamily="34" charset="0"/>
              <a:sym typeface="Arial"/>
            </a:endParaRPr>
          </a:p>
        </p:txBody>
      </p:sp>
      <p:pic>
        <p:nvPicPr>
          <p:cNvPr id="2" name="Picture 2" descr="Related image">
            <a:extLst>
              <a:ext uri="{FF2B5EF4-FFF2-40B4-BE49-F238E27FC236}">
                <a16:creationId xmlns:a16="http://schemas.microsoft.com/office/drawing/2014/main" id="{ED213A8A-2B27-405B-ABC8-FF1A579375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5511970"/>
            <a:ext cx="2809875" cy="857250"/>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657;p39">
            <a:extLst>
              <a:ext uri="{FF2B5EF4-FFF2-40B4-BE49-F238E27FC236}">
                <a16:creationId xmlns:a16="http://schemas.microsoft.com/office/drawing/2014/main" id="{85C300A3-A30D-4553-B884-B47A15A861D5}"/>
              </a:ext>
            </a:extLst>
          </p:cNvPr>
          <p:cNvSpPr/>
          <p:nvPr/>
        </p:nvSpPr>
        <p:spPr>
          <a:xfrm>
            <a:off x="1905345" y="2348880"/>
            <a:ext cx="5333311" cy="826119"/>
          </a:xfrm>
          <a:custGeom>
            <a:avLst/>
            <a:gdLst/>
            <a:ahLst/>
            <a:cxnLst/>
            <a:rect l="l" t="t" r="r" b="b"/>
            <a:pathLst>
              <a:path w="272073" h="179396" extrusionOk="0">
                <a:moveTo>
                  <a:pt x="1" y="1"/>
                </a:moveTo>
                <a:lnTo>
                  <a:pt x="1" y="179396"/>
                </a:lnTo>
                <a:lnTo>
                  <a:pt x="272073" y="179396"/>
                </a:lnTo>
                <a:lnTo>
                  <a:pt x="2720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8" name="Group 7">
            <a:extLst>
              <a:ext uri="{FF2B5EF4-FFF2-40B4-BE49-F238E27FC236}">
                <a16:creationId xmlns:a16="http://schemas.microsoft.com/office/drawing/2014/main" id="{8C2A9B47-AA07-40C3-9C9C-F0EDE9D3F139}"/>
              </a:ext>
            </a:extLst>
          </p:cNvPr>
          <p:cNvGrpSpPr/>
          <p:nvPr/>
        </p:nvGrpSpPr>
        <p:grpSpPr>
          <a:xfrm>
            <a:off x="3059832" y="620688"/>
            <a:ext cx="3096344" cy="1601191"/>
            <a:chOff x="422528" y="1603955"/>
            <a:chExt cx="5061180" cy="3004621"/>
          </a:xfrm>
        </p:grpSpPr>
        <p:grpSp>
          <p:nvGrpSpPr>
            <p:cNvPr id="9" name="Google Shape;1398;p57">
              <a:extLst>
                <a:ext uri="{FF2B5EF4-FFF2-40B4-BE49-F238E27FC236}">
                  <a16:creationId xmlns:a16="http://schemas.microsoft.com/office/drawing/2014/main" id="{A93FF201-D806-4BB0-9B4B-40746D480943}"/>
                </a:ext>
              </a:extLst>
            </p:cNvPr>
            <p:cNvGrpSpPr/>
            <p:nvPr/>
          </p:nvGrpSpPr>
          <p:grpSpPr>
            <a:xfrm>
              <a:off x="467852" y="2098087"/>
              <a:ext cx="1866962" cy="2481915"/>
              <a:chOff x="3617857" y="3284717"/>
              <a:chExt cx="826785" cy="1099165"/>
            </a:xfrm>
          </p:grpSpPr>
          <p:sp>
            <p:nvSpPr>
              <p:cNvPr id="736" name="Google Shape;1399;p57">
                <a:extLst>
                  <a:ext uri="{FF2B5EF4-FFF2-40B4-BE49-F238E27FC236}">
                    <a16:creationId xmlns:a16="http://schemas.microsoft.com/office/drawing/2014/main" id="{F980B8C6-76CF-4AAF-90E1-2C28907C113F}"/>
                  </a:ext>
                </a:extLst>
              </p:cNvPr>
              <p:cNvSpPr/>
              <p:nvPr/>
            </p:nvSpPr>
            <p:spPr>
              <a:xfrm>
                <a:off x="4155028" y="3869354"/>
                <a:ext cx="289613" cy="514528"/>
              </a:xfrm>
              <a:custGeom>
                <a:avLst/>
                <a:gdLst/>
                <a:ahLst/>
                <a:cxnLst/>
                <a:rect l="l" t="t" r="r" b="b"/>
                <a:pathLst>
                  <a:path w="36823" h="65420" fill="none" extrusionOk="0">
                    <a:moveTo>
                      <a:pt x="5928" y="64827"/>
                    </a:moveTo>
                    <a:lnTo>
                      <a:pt x="6158" y="49755"/>
                    </a:lnTo>
                    <a:lnTo>
                      <a:pt x="8202" y="42327"/>
                    </a:lnTo>
                    <a:lnTo>
                      <a:pt x="8795" y="36351"/>
                    </a:lnTo>
                    <a:lnTo>
                      <a:pt x="8795" y="28912"/>
                    </a:lnTo>
                    <a:lnTo>
                      <a:pt x="3049" y="23347"/>
                    </a:lnTo>
                    <a:lnTo>
                      <a:pt x="0" y="12291"/>
                    </a:lnTo>
                    <a:lnTo>
                      <a:pt x="11601" y="1"/>
                    </a:lnTo>
                    <a:lnTo>
                      <a:pt x="19319" y="4259"/>
                    </a:lnTo>
                    <a:lnTo>
                      <a:pt x="27266" y="11747"/>
                    </a:lnTo>
                    <a:lnTo>
                      <a:pt x="36823" y="15472"/>
                    </a:lnTo>
                    <a:lnTo>
                      <a:pt x="34827" y="25803"/>
                    </a:lnTo>
                    <a:lnTo>
                      <a:pt x="26722" y="36944"/>
                    </a:lnTo>
                    <a:lnTo>
                      <a:pt x="19924" y="49198"/>
                    </a:lnTo>
                    <a:lnTo>
                      <a:pt x="11008" y="60690"/>
                    </a:lnTo>
                    <a:lnTo>
                      <a:pt x="5335" y="65420"/>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7" name="Google Shape;1400;p57">
                <a:extLst>
                  <a:ext uri="{FF2B5EF4-FFF2-40B4-BE49-F238E27FC236}">
                    <a16:creationId xmlns:a16="http://schemas.microsoft.com/office/drawing/2014/main" id="{AB28FE6A-A265-4F64-B24B-83F8ABC510DB}"/>
                  </a:ext>
                </a:extLst>
              </p:cNvPr>
              <p:cNvSpPr/>
              <p:nvPr/>
            </p:nvSpPr>
            <p:spPr>
              <a:xfrm>
                <a:off x="4230666" y="3943372"/>
                <a:ext cx="15612" cy="77934"/>
              </a:xfrm>
              <a:custGeom>
                <a:avLst/>
                <a:gdLst/>
                <a:ahLst/>
                <a:cxnLst/>
                <a:rect l="l" t="t" r="r" b="b"/>
                <a:pathLst>
                  <a:path w="1985" h="9909" fill="none" extrusionOk="0">
                    <a:moveTo>
                      <a:pt x="1984" y="9908"/>
                    </a:moveTo>
                    <a:lnTo>
                      <a:pt x="0" y="1"/>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8" name="Google Shape;1401;p57">
                <a:extLst>
                  <a:ext uri="{FF2B5EF4-FFF2-40B4-BE49-F238E27FC236}">
                    <a16:creationId xmlns:a16="http://schemas.microsoft.com/office/drawing/2014/main" id="{BD87BEFF-099E-4E93-8654-1346F70D082F}"/>
                  </a:ext>
                </a:extLst>
              </p:cNvPr>
              <p:cNvSpPr/>
              <p:nvPr/>
            </p:nvSpPr>
            <p:spPr>
              <a:xfrm>
                <a:off x="4230666" y="3902843"/>
                <a:ext cx="138817" cy="116937"/>
              </a:xfrm>
              <a:custGeom>
                <a:avLst/>
                <a:gdLst/>
                <a:ahLst/>
                <a:cxnLst/>
                <a:rect l="l" t="t" r="r" b="b"/>
                <a:pathLst>
                  <a:path w="17650" h="14868" fill="none" extrusionOk="0">
                    <a:moveTo>
                      <a:pt x="11952" y="14868"/>
                    </a:moveTo>
                    <a:lnTo>
                      <a:pt x="0" y="4670"/>
                    </a:lnTo>
                    <a:lnTo>
                      <a:pt x="9702" y="1"/>
                    </a:lnTo>
                    <a:lnTo>
                      <a:pt x="17649" y="7489"/>
                    </a:lnTo>
                    <a:close/>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9" name="Google Shape;1402;p57">
                <a:extLst>
                  <a:ext uri="{FF2B5EF4-FFF2-40B4-BE49-F238E27FC236}">
                    <a16:creationId xmlns:a16="http://schemas.microsoft.com/office/drawing/2014/main" id="{80446819-9F17-4545-86B3-D17101264D1B}"/>
                  </a:ext>
                </a:extLst>
              </p:cNvPr>
              <p:cNvSpPr/>
              <p:nvPr/>
            </p:nvSpPr>
            <p:spPr>
              <a:xfrm>
                <a:off x="4234473" y="3939573"/>
                <a:ext cx="143953" cy="22171"/>
              </a:xfrm>
              <a:custGeom>
                <a:avLst/>
                <a:gdLst/>
                <a:ahLst/>
                <a:cxnLst/>
                <a:rect l="l" t="t" r="r" b="b"/>
                <a:pathLst>
                  <a:path w="18303" h="2819" fill="none" extrusionOk="0">
                    <a:moveTo>
                      <a:pt x="0" y="0"/>
                    </a:moveTo>
                    <a:lnTo>
                      <a:pt x="18303" y="2819"/>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0" name="Google Shape;1403;p57">
                <a:extLst>
                  <a:ext uri="{FF2B5EF4-FFF2-40B4-BE49-F238E27FC236}">
                    <a16:creationId xmlns:a16="http://schemas.microsoft.com/office/drawing/2014/main" id="{163C5B1F-3C77-47CA-BA03-F38B9157B5E9}"/>
                  </a:ext>
                </a:extLst>
              </p:cNvPr>
              <p:cNvSpPr/>
              <p:nvPr/>
            </p:nvSpPr>
            <p:spPr>
              <a:xfrm>
                <a:off x="4300405" y="4023579"/>
                <a:ext cx="24264" cy="112650"/>
              </a:xfrm>
              <a:custGeom>
                <a:avLst/>
                <a:gdLst/>
                <a:ahLst/>
                <a:cxnLst/>
                <a:rect l="l" t="t" r="r" b="b"/>
                <a:pathLst>
                  <a:path w="3085" h="14323" fill="none" extrusionOk="0">
                    <a:moveTo>
                      <a:pt x="0" y="14323"/>
                    </a:moveTo>
                    <a:lnTo>
                      <a:pt x="3085" y="0"/>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1" name="Google Shape;1404;p57">
                <a:extLst>
                  <a:ext uri="{FF2B5EF4-FFF2-40B4-BE49-F238E27FC236}">
                    <a16:creationId xmlns:a16="http://schemas.microsoft.com/office/drawing/2014/main" id="{686AFADE-15C7-4C87-A812-F4CBCE3B0093}"/>
                  </a:ext>
                </a:extLst>
              </p:cNvPr>
              <p:cNvSpPr/>
              <p:nvPr/>
            </p:nvSpPr>
            <p:spPr>
              <a:xfrm>
                <a:off x="4324661" y="4019772"/>
                <a:ext cx="40544" cy="140154"/>
              </a:xfrm>
              <a:custGeom>
                <a:avLst/>
                <a:gdLst/>
                <a:ahLst/>
                <a:cxnLst/>
                <a:rect l="l" t="t" r="r" b="b"/>
                <a:pathLst>
                  <a:path w="5155" h="17820" fill="none" extrusionOk="0">
                    <a:moveTo>
                      <a:pt x="1" y="1"/>
                    </a:moveTo>
                    <a:lnTo>
                      <a:pt x="5154" y="17819"/>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2" name="Google Shape;1405;p57">
                <a:extLst>
                  <a:ext uri="{FF2B5EF4-FFF2-40B4-BE49-F238E27FC236}">
                    <a16:creationId xmlns:a16="http://schemas.microsoft.com/office/drawing/2014/main" id="{F66FE5F2-F75F-4603-A784-B500F32AD5EF}"/>
                  </a:ext>
                </a:extLst>
              </p:cNvPr>
              <p:cNvSpPr/>
              <p:nvPr/>
            </p:nvSpPr>
            <p:spPr>
              <a:xfrm>
                <a:off x="4324661" y="4019772"/>
                <a:ext cx="104282" cy="52522"/>
              </a:xfrm>
              <a:custGeom>
                <a:avLst/>
                <a:gdLst/>
                <a:ahLst/>
                <a:cxnLst/>
                <a:rect l="l" t="t" r="r" b="b"/>
                <a:pathLst>
                  <a:path w="13259" h="6678" fill="none" extrusionOk="0">
                    <a:moveTo>
                      <a:pt x="1" y="1"/>
                    </a:moveTo>
                    <a:lnTo>
                      <a:pt x="13259" y="6678"/>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3" name="Google Shape;1406;p57">
                <a:extLst>
                  <a:ext uri="{FF2B5EF4-FFF2-40B4-BE49-F238E27FC236}">
                    <a16:creationId xmlns:a16="http://schemas.microsoft.com/office/drawing/2014/main" id="{BA6997E1-E012-4617-AE6C-E47665F0057E}"/>
                  </a:ext>
                </a:extLst>
              </p:cNvPr>
              <p:cNvSpPr/>
              <p:nvPr/>
            </p:nvSpPr>
            <p:spPr>
              <a:xfrm>
                <a:off x="4328467" y="3989901"/>
                <a:ext cx="113421" cy="29879"/>
              </a:xfrm>
              <a:custGeom>
                <a:avLst/>
                <a:gdLst/>
                <a:ahLst/>
                <a:cxnLst/>
                <a:rect l="l" t="t" r="r" b="b"/>
                <a:pathLst>
                  <a:path w="14421" h="3799" fill="none" extrusionOk="0">
                    <a:moveTo>
                      <a:pt x="14420" y="0"/>
                    </a:moveTo>
                    <a:lnTo>
                      <a:pt x="1" y="3799"/>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4" name="Google Shape;1407;p57">
                <a:extLst>
                  <a:ext uri="{FF2B5EF4-FFF2-40B4-BE49-F238E27FC236}">
                    <a16:creationId xmlns:a16="http://schemas.microsoft.com/office/drawing/2014/main" id="{FBBA4FDE-C444-4824-ABFE-4804DC3F4BF0}"/>
                  </a:ext>
                </a:extLst>
              </p:cNvPr>
              <p:cNvSpPr/>
              <p:nvPr/>
            </p:nvSpPr>
            <p:spPr>
              <a:xfrm>
                <a:off x="4224193" y="4019772"/>
                <a:ext cx="23886" cy="76975"/>
              </a:xfrm>
              <a:custGeom>
                <a:avLst/>
                <a:gdLst/>
                <a:ahLst/>
                <a:cxnLst/>
                <a:rect l="l" t="t" r="r" b="b"/>
                <a:pathLst>
                  <a:path w="3037" h="9787" fill="none" extrusionOk="0">
                    <a:moveTo>
                      <a:pt x="1" y="9787"/>
                    </a:moveTo>
                    <a:lnTo>
                      <a:pt x="3037" y="1"/>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5" name="Google Shape;1408;p57">
                <a:extLst>
                  <a:ext uri="{FF2B5EF4-FFF2-40B4-BE49-F238E27FC236}">
                    <a16:creationId xmlns:a16="http://schemas.microsoft.com/office/drawing/2014/main" id="{1A97AADB-A15C-45D9-91C9-8764345C2491}"/>
                  </a:ext>
                </a:extLst>
              </p:cNvPr>
              <p:cNvSpPr/>
              <p:nvPr/>
            </p:nvSpPr>
            <p:spPr>
              <a:xfrm>
                <a:off x="4248071" y="4019772"/>
                <a:ext cx="52342" cy="116457"/>
              </a:xfrm>
              <a:custGeom>
                <a:avLst/>
                <a:gdLst/>
                <a:ahLst/>
                <a:cxnLst/>
                <a:rect l="l" t="t" r="r" b="b"/>
                <a:pathLst>
                  <a:path w="6655" h="14807" fill="none" extrusionOk="0">
                    <a:moveTo>
                      <a:pt x="1" y="1"/>
                    </a:moveTo>
                    <a:lnTo>
                      <a:pt x="6654" y="14807"/>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6" name="Google Shape;1409;p57">
                <a:extLst>
                  <a:ext uri="{FF2B5EF4-FFF2-40B4-BE49-F238E27FC236}">
                    <a16:creationId xmlns:a16="http://schemas.microsoft.com/office/drawing/2014/main" id="{3BB67F5B-E2FB-4584-A470-4168867AA90F}"/>
                  </a:ext>
                </a:extLst>
              </p:cNvPr>
              <p:cNvSpPr/>
              <p:nvPr/>
            </p:nvSpPr>
            <p:spPr>
              <a:xfrm>
                <a:off x="4300405" y="4138982"/>
                <a:ext cx="6567" cy="119029"/>
              </a:xfrm>
              <a:custGeom>
                <a:avLst/>
                <a:gdLst/>
                <a:ahLst/>
                <a:cxnLst/>
                <a:rect l="l" t="t" r="r" b="b"/>
                <a:pathLst>
                  <a:path w="835" h="15134" fill="none" extrusionOk="0">
                    <a:moveTo>
                      <a:pt x="0" y="1"/>
                    </a:moveTo>
                    <a:lnTo>
                      <a:pt x="835" y="15134"/>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7" name="Google Shape;1410;p57">
                <a:extLst>
                  <a:ext uri="{FF2B5EF4-FFF2-40B4-BE49-F238E27FC236}">
                    <a16:creationId xmlns:a16="http://schemas.microsoft.com/office/drawing/2014/main" id="{97BE3F46-A135-4CA0-8453-79E9316FF98C}"/>
                  </a:ext>
                </a:extLst>
              </p:cNvPr>
              <p:cNvSpPr/>
              <p:nvPr/>
            </p:nvSpPr>
            <p:spPr>
              <a:xfrm>
                <a:off x="4219726" y="4200164"/>
                <a:ext cx="85343" cy="60513"/>
              </a:xfrm>
              <a:custGeom>
                <a:avLst/>
                <a:gdLst/>
                <a:ahLst/>
                <a:cxnLst/>
                <a:rect l="l" t="t" r="r" b="b"/>
                <a:pathLst>
                  <a:path w="10851" h="7694" fill="none" extrusionOk="0">
                    <a:moveTo>
                      <a:pt x="0" y="0"/>
                    </a:moveTo>
                    <a:lnTo>
                      <a:pt x="10851" y="7694"/>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8" name="Google Shape;1411;p57">
                <a:extLst>
                  <a:ext uri="{FF2B5EF4-FFF2-40B4-BE49-F238E27FC236}">
                    <a16:creationId xmlns:a16="http://schemas.microsoft.com/office/drawing/2014/main" id="{A476BC48-0757-4174-850C-2082F34436EE}"/>
                  </a:ext>
                </a:extLst>
              </p:cNvPr>
              <p:cNvSpPr/>
              <p:nvPr/>
            </p:nvSpPr>
            <p:spPr>
              <a:xfrm>
                <a:off x="4223430" y="4137275"/>
                <a:ext cx="81930" cy="15132"/>
              </a:xfrm>
              <a:custGeom>
                <a:avLst/>
                <a:gdLst/>
                <a:ahLst/>
                <a:cxnLst/>
                <a:rect l="l" t="t" r="r" b="b"/>
                <a:pathLst>
                  <a:path w="10417" h="1924" fill="none" extrusionOk="0">
                    <a:moveTo>
                      <a:pt x="1" y="1923"/>
                    </a:moveTo>
                    <a:lnTo>
                      <a:pt x="10416" y="0"/>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9" name="Google Shape;1412;p57">
                <a:extLst>
                  <a:ext uri="{FF2B5EF4-FFF2-40B4-BE49-F238E27FC236}">
                    <a16:creationId xmlns:a16="http://schemas.microsoft.com/office/drawing/2014/main" id="{6170F786-7257-478D-9868-C809880F55F3}"/>
                  </a:ext>
                </a:extLst>
              </p:cNvPr>
              <p:cNvSpPr/>
              <p:nvPr/>
            </p:nvSpPr>
            <p:spPr>
              <a:xfrm>
                <a:off x="4303638" y="4138982"/>
                <a:ext cx="59947" cy="23894"/>
              </a:xfrm>
              <a:custGeom>
                <a:avLst/>
                <a:gdLst/>
                <a:ahLst/>
                <a:cxnLst/>
                <a:rect l="l" t="t" r="r" b="b"/>
                <a:pathLst>
                  <a:path w="7622" h="3038" fill="none" extrusionOk="0">
                    <a:moveTo>
                      <a:pt x="7621" y="3037"/>
                    </a:moveTo>
                    <a:lnTo>
                      <a:pt x="0" y="1"/>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0" name="Google Shape;1413;p57">
                <a:extLst>
                  <a:ext uri="{FF2B5EF4-FFF2-40B4-BE49-F238E27FC236}">
                    <a16:creationId xmlns:a16="http://schemas.microsoft.com/office/drawing/2014/main" id="{97B2A89E-7695-4D7C-9170-AC59E581BBFF}"/>
                  </a:ext>
                </a:extLst>
              </p:cNvPr>
              <p:cNvSpPr/>
              <p:nvPr/>
            </p:nvSpPr>
            <p:spPr>
              <a:xfrm>
                <a:off x="4201644" y="4267237"/>
                <a:ext cx="39970" cy="77164"/>
              </a:xfrm>
              <a:custGeom>
                <a:avLst/>
                <a:gdLst/>
                <a:ahLst/>
                <a:cxnLst/>
                <a:rect l="l" t="t" r="r" b="b"/>
                <a:pathLst>
                  <a:path w="5082" h="9811" fill="none" extrusionOk="0">
                    <a:moveTo>
                      <a:pt x="1" y="0"/>
                    </a:moveTo>
                    <a:lnTo>
                      <a:pt x="5081" y="9811"/>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1" name="Google Shape;1414;p57">
                <a:extLst>
                  <a:ext uri="{FF2B5EF4-FFF2-40B4-BE49-F238E27FC236}">
                    <a16:creationId xmlns:a16="http://schemas.microsoft.com/office/drawing/2014/main" id="{2413F507-D0C1-4EE5-83B2-1556518EB23E}"/>
                  </a:ext>
                </a:extLst>
              </p:cNvPr>
              <p:cNvSpPr/>
              <p:nvPr/>
            </p:nvSpPr>
            <p:spPr>
              <a:xfrm>
                <a:off x="4203831" y="4258003"/>
                <a:ext cx="103142" cy="9241"/>
              </a:xfrm>
              <a:custGeom>
                <a:avLst/>
                <a:gdLst/>
                <a:ahLst/>
                <a:cxnLst/>
                <a:rect l="l" t="t" r="r" b="b"/>
                <a:pathLst>
                  <a:path w="13114" h="1175" fill="none" extrusionOk="0">
                    <a:moveTo>
                      <a:pt x="1" y="1174"/>
                    </a:moveTo>
                    <a:lnTo>
                      <a:pt x="13114" y="1"/>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2" name="Google Shape;1415;p57">
                <a:extLst>
                  <a:ext uri="{FF2B5EF4-FFF2-40B4-BE49-F238E27FC236}">
                    <a16:creationId xmlns:a16="http://schemas.microsoft.com/office/drawing/2014/main" id="{A10317F2-97AA-43AD-BF28-701D2FA460C8}"/>
                  </a:ext>
                </a:extLst>
              </p:cNvPr>
              <p:cNvSpPr/>
              <p:nvPr/>
            </p:nvSpPr>
            <p:spPr>
              <a:xfrm>
                <a:off x="4179001" y="3943372"/>
                <a:ext cx="51673" cy="104951"/>
              </a:xfrm>
              <a:custGeom>
                <a:avLst/>
                <a:gdLst/>
                <a:ahLst/>
                <a:cxnLst/>
                <a:rect l="l" t="t" r="r" b="b"/>
                <a:pathLst>
                  <a:path w="6570" h="13344" fill="none" extrusionOk="0">
                    <a:moveTo>
                      <a:pt x="1" y="13344"/>
                    </a:moveTo>
                    <a:lnTo>
                      <a:pt x="6569" y="1"/>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3" name="Google Shape;1416;p57">
                <a:extLst>
                  <a:ext uri="{FF2B5EF4-FFF2-40B4-BE49-F238E27FC236}">
                    <a16:creationId xmlns:a16="http://schemas.microsoft.com/office/drawing/2014/main" id="{974B55D2-01E3-491F-83FA-566D725A2DB5}"/>
                  </a:ext>
                </a:extLst>
              </p:cNvPr>
              <p:cNvSpPr/>
              <p:nvPr/>
            </p:nvSpPr>
            <p:spPr>
              <a:xfrm>
                <a:off x="4248071" y="4019772"/>
                <a:ext cx="76597" cy="8"/>
              </a:xfrm>
              <a:custGeom>
                <a:avLst/>
                <a:gdLst/>
                <a:ahLst/>
                <a:cxnLst/>
                <a:rect l="l" t="t" r="r" b="b"/>
                <a:pathLst>
                  <a:path w="9739" h="1" fill="none" extrusionOk="0">
                    <a:moveTo>
                      <a:pt x="1" y="1"/>
                    </a:moveTo>
                    <a:lnTo>
                      <a:pt x="9739" y="1"/>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4" name="Google Shape;1417;p57">
                <a:extLst>
                  <a:ext uri="{FF2B5EF4-FFF2-40B4-BE49-F238E27FC236}">
                    <a16:creationId xmlns:a16="http://schemas.microsoft.com/office/drawing/2014/main" id="{27D0785A-E067-4B5A-83E7-22C7E9FC416E}"/>
                  </a:ext>
                </a:extLst>
              </p:cNvPr>
              <p:cNvSpPr/>
              <p:nvPr/>
            </p:nvSpPr>
            <p:spPr>
              <a:xfrm>
                <a:off x="4219529" y="4138982"/>
                <a:ext cx="84116" cy="63282"/>
              </a:xfrm>
              <a:custGeom>
                <a:avLst/>
                <a:gdLst/>
                <a:ahLst/>
                <a:cxnLst/>
                <a:rect l="l" t="t" r="r" b="b"/>
                <a:pathLst>
                  <a:path w="10695" h="8046" fill="none" extrusionOk="0">
                    <a:moveTo>
                      <a:pt x="1" y="8045"/>
                    </a:moveTo>
                    <a:lnTo>
                      <a:pt x="10694" y="1"/>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5" name="Google Shape;1418;p57">
                <a:extLst>
                  <a:ext uri="{FF2B5EF4-FFF2-40B4-BE49-F238E27FC236}">
                    <a16:creationId xmlns:a16="http://schemas.microsoft.com/office/drawing/2014/main" id="{A34D2786-AABD-4638-909A-ABF8A3C94648}"/>
                  </a:ext>
                </a:extLst>
              </p:cNvPr>
              <p:cNvSpPr/>
              <p:nvPr/>
            </p:nvSpPr>
            <p:spPr>
              <a:xfrm>
                <a:off x="3654964" y="3289853"/>
                <a:ext cx="46820" cy="63848"/>
              </a:xfrm>
              <a:custGeom>
                <a:avLst/>
                <a:gdLst/>
                <a:ahLst/>
                <a:cxnLst/>
                <a:rect l="l" t="t" r="r" b="b"/>
                <a:pathLst>
                  <a:path w="5953" h="8118" fill="none" extrusionOk="0">
                    <a:moveTo>
                      <a:pt x="1" y="0"/>
                    </a:moveTo>
                    <a:lnTo>
                      <a:pt x="5952" y="8117"/>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6" name="Google Shape;1419;p57">
                <a:extLst>
                  <a:ext uri="{FF2B5EF4-FFF2-40B4-BE49-F238E27FC236}">
                    <a16:creationId xmlns:a16="http://schemas.microsoft.com/office/drawing/2014/main" id="{C7183579-6112-4E53-8AEC-61659B41CE6C}"/>
                  </a:ext>
                </a:extLst>
              </p:cNvPr>
              <p:cNvSpPr/>
              <p:nvPr/>
            </p:nvSpPr>
            <p:spPr>
              <a:xfrm>
                <a:off x="3619760" y="3353693"/>
                <a:ext cx="85736" cy="36730"/>
              </a:xfrm>
              <a:custGeom>
                <a:avLst/>
                <a:gdLst/>
                <a:ahLst/>
                <a:cxnLst/>
                <a:rect l="l" t="t" r="r" b="b"/>
                <a:pathLst>
                  <a:path w="10901" h="4670" fill="none" extrusionOk="0">
                    <a:moveTo>
                      <a:pt x="1" y="4670"/>
                    </a:moveTo>
                    <a:lnTo>
                      <a:pt x="10900" y="0"/>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7" name="Google Shape;1420;p57">
                <a:extLst>
                  <a:ext uri="{FF2B5EF4-FFF2-40B4-BE49-F238E27FC236}">
                    <a16:creationId xmlns:a16="http://schemas.microsoft.com/office/drawing/2014/main" id="{A1659696-3CE9-40E6-A9C5-206D9715368A}"/>
                  </a:ext>
                </a:extLst>
              </p:cNvPr>
              <p:cNvSpPr/>
              <p:nvPr/>
            </p:nvSpPr>
            <p:spPr>
              <a:xfrm>
                <a:off x="3703011" y="3354739"/>
                <a:ext cx="70415" cy="79350"/>
              </a:xfrm>
              <a:custGeom>
                <a:avLst/>
                <a:gdLst/>
                <a:ahLst/>
                <a:cxnLst/>
                <a:rect l="l" t="t" r="r" b="b"/>
                <a:pathLst>
                  <a:path w="8953" h="10089" fill="none" extrusionOk="0">
                    <a:moveTo>
                      <a:pt x="1" y="0"/>
                    </a:moveTo>
                    <a:lnTo>
                      <a:pt x="8952" y="10089"/>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8" name="Google Shape;1421;p57">
                <a:extLst>
                  <a:ext uri="{FF2B5EF4-FFF2-40B4-BE49-F238E27FC236}">
                    <a16:creationId xmlns:a16="http://schemas.microsoft.com/office/drawing/2014/main" id="{36ABF15B-D537-448D-BBA3-AD24B73F928F}"/>
                  </a:ext>
                </a:extLst>
              </p:cNvPr>
              <p:cNvSpPr/>
              <p:nvPr/>
            </p:nvSpPr>
            <p:spPr>
              <a:xfrm>
                <a:off x="3779884" y="3366443"/>
                <a:ext cx="34449" cy="67647"/>
              </a:xfrm>
              <a:custGeom>
                <a:avLst/>
                <a:gdLst/>
                <a:ahLst/>
                <a:cxnLst/>
                <a:rect l="l" t="t" r="r" b="b"/>
                <a:pathLst>
                  <a:path w="4380" h="8601" fill="none" extrusionOk="0">
                    <a:moveTo>
                      <a:pt x="1" y="8601"/>
                    </a:moveTo>
                    <a:lnTo>
                      <a:pt x="4380" y="0"/>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9" name="Google Shape;1422;p57">
                <a:extLst>
                  <a:ext uri="{FF2B5EF4-FFF2-40B4-BE49-F238E27FC236}">
                    <a16:creationId xmlns:a16="http://schemas.microsoft.com/office/drawing/2014/main" id="{E96265EB-4C47-40BC-8A77-2CEC627EDF84}"/>
                  </a:ext>
                </a:extLst>
              </p:cNvPr>
              <p:cNvSpPr/>
              <p:nvPr/>
            </p:nvSpPr>
            <p:spPr>
              <a:xfrm>
                <a:off x="3701776" y="3353693"/>
                <a:ext cx="116363" cy="12757"/>
              </a:xfrm>
              <a:custGeom>
                <a:avLst/>
                <a:gdLst/>
                <a:ahLst/>
                <a:cxnLst/>
                <a:rect l="l" t="t" r="r" b="b"/>
                <a:pathLst>
                  <a:path w="14795" h="1622" fill="none" extrusionOk="0">
                    <a:moveTo>
                      <a:pt x="14795" y="1621"/>
                    </a:moveTo>
                    <a:lnTo>
                      <a:pt x="0" y="0"/>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0" name="Google Shape;1423;p57">
                <a:extLst>
                  <a:ext uri="{FF2B5EF4-FFF2-40B4-BE49-F238E27FC236}">
                    <a16:creationId xmlns:a16="http://schemas.microsoft.com/office/drawing/2014/main" id="{D8B62281-3DC6-4666-A1F0-59E62BC8D2C2}"/>
                  </a:ext>
                </a:extLst>
              </p:cNvPr>
              <p:cNvSpPr/>
              <p:nvPr/>
            </p:nvSpPr>
            <p:spPr>
              <a:xfrm>
                <a:off x="3701776" y="3313063"/>
                <a:ext cx="227204" cy="40638"/>
              </a:xfrm>
              <a:custGeom>
                <a:avLst/>
                <a:gdLst/>
                <a:ahLst/>
                <a:cxnLst/>
                <a:rect l="l" t="t" r="r" b="b"/>
                <a:pathLst>
                  <a:path w="28888" h="5167" fill="none" extrusionOk="0">
                    <a:moveTo>
                      <a:pt x="28887" y="1"/>
                    </a:moveTo>
                    <a:lnTo>
                      <a:pt x="0" y="5166"/>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1" name="Google Shape;1424;p57">
                <a:extLst>
                  <a:ext uri="{FF2B5EF4-FFF2-40B4-BE49-F238E27FC236}">
                    <a16:creationId xmlns:a16="http://schemas.microsoft.com/office/drawing/2014/main" id="{CC9BBD7E-FA48-4C32-BEA1-D71FFB1B0185}"/>
                  </a:ext>
                </a:extLst>
              </p:cNvPr>
              <p:cNvSpPr/>
              <p:nvPr/>
            </p:nvSpPr>
            <p:spPr>
              <a:xfrm>
                <a:off x="3888633" y="3313063"/>
                <a:ext cx="40347" cy="114467"/>
              </a:xfrm>
              <a:custGeom>
                <a:avLst/>
                <a:gdLst/>
                <a:ahLst/>
                <a:cxnLst/>
                <a:rect l="l" t="t" r="r" b="b"/>
                <a:pathLst>
                  <a:path w="5130" h="14554" fill="none" extrusionOk="0">
                    <a:moveTo>
                      <a:pt x="5129" y="1"/>
                    </a:moveTo>
                    <a:lnTo>
                      <a:pt x="0" y="14553"/>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2" name="Google Shape;1425;p57">
                <a:extLst>
                  <a:ext uri="{FF2B5EF4-FFF2-40B4-BE49-F238E27FC236}">
                    <a16:creationId xmlns:a16="http://schemas.microsoft.com/office/drawing/2014/main" id="{F46298F6-DFD4-4AA0-830B-86C2109A4399}"/>
                  </a:ext>
                </a:extLst>
              </p:cNvPr>
              <p:cNvSpPr/>
              <p:nvPr/>
            </p:nvSpPr>
            <p:spPr>
              <a:xfrm>
                <a:off x="3814325" y="3366443"/>
                <a:ext cx="74316" cy="61087"/>
              </a:xfrm>
              <a:custGeom>
                <a:avLst/>
                <a:gdLst/>
                <a:ahLst/>
                <a:cxnLst/>
                <a:rect l="l" t="t" r="r" b="b"/>
                <a:pathLst>
                  <a:path w="9449" h="7767" fill="none" extrusionOk="0">
                    <a:moveTo>
                      <a:pt x="1" y="0"/>
                    </a:moveTo>
                    <a:lnTo>
                      <a:pt x="9448" y="7766"/>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3" name="Google Shape;1426;p57">
                <a:extLst>
                  <a:ext uri="{FF2B5EF4-FFF2-40B4-BE49-F238E27FC236}">
                    <a16:creationId xmlns:a16="http://schemas.microsoft.com/office/drawing/2014/main" id="{CC999D20-1107-4E70-BD12-8D3939A833E3}"/>
                  </a:ext>
                </a:extLst>
              </p:cNvPr>
              <p:cNvSpPr/>
              <p:nvPr/>
            </p:nvSpPr>
            <p:spPr>
              <a:xfrm>
                <a:off x="3838399" y="3427522"/>
                <a:ext cx="50242" cy="67749"/>
              </a:xfrm>
              <a:custGeom>
                <a:avLst/>
                <a:gdLst/>
                <a:ahLst/>
                <a:cxnLst/>
                <a:rect l="l" t="t" r="r" b="b"/>
                <a:pathLst>
                  <a:path w="6388" h="8614" fill="none" extrusionOk="0">
                    <a:moveTo>
                      <a:pt x="0" y="8613"/>
                    </a:moveTo>
                    <a:lnTo>
                      <a:pt x="6387" y="0"/>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4" name="Google Shape;1427;p57">
                <a:extLst>
                  <a:ext uri="{FF2B5EF4-FFF2-40B4-BE49-F238E27FC236}">
                    <a16:creationId xmlns:a16="http://schemas.microsoft.com/office/drawing/2014/main" id="{AE8CB098-2DC3-4C49-B72D-A7B4A18A43EF}"/>
                  </a:ext>
                </a:extLst>
              </p:cNvPr>
              <p:cNvSpPr/>
              <p:nvPr/>
            </p:nvSpPr>
            <p:spPr>
              <a:xfrm>
                <a:off x="3814325" y="3313063"/>
                <a:ext cx="114656" cy="53388"/>
              </a:xfrm>
              <a:custGeom>
                <a:avLst/>
                <a:gdLst/>
                <a:ahLst/>
                <a:cxnLst/>
                <a:rect l="l" t="t" r="r" b="b"/>
                <a:pathLst>
                  <a:path w="14578" h="6788" fill="none" extrusionOk="0">
                    <a:moveTo>
                      <a:pt x="1" y="6787"/>
                    </a:moveTo>
                    <a:lnTo>
                      <a:pt x="14577" y="1"/>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5" name="Google Shape;1428;p57">
                <a:extLst>
                  <a:ext uri="{FF2B5EF4-FFF2-40B4-BE49-F238E27FC236}">
                    <a16:creationId xmlns:a16="http://schemas.microsoft.com/office/drawing/2014/main" id="{A4895079-5107-411F-B736-86A518677BC4}"/>
                  </a:ext>
                </a:extLst>
              </p:cNvPr>
              <p:cNvSpPr/>
              <p:nvPr/>
            </p:nvSpPr>
            <p:spPr>
              <a:xfrm>
                <a:off x="3888633" y="3427522"/>
                <a:ext cx="55377" cy="76212"/>
              </a:xfrm>
              <a:custGeom>
                <a:avLst/>
                <a:gdLst/>
                <a:ahLst/>
                <a:cxnLst/>
                <a:rect l="l" t="t" r="r" b="b"/>
                <a:pathLst>
                  <a:path w="7041" h="9690" fill="none" extrusionOk="0">
                    <a:moveTo>
                      <a:pt x="0" y="0"/>
                    </a:moveTo>
                    <a:lnTo>
                      <a:pt x="7041" y="9690"/>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6" name="Google Shape;1429;p57">
                <a:extLst>
                  <a:ext uri="{FF2B5EF4-FFF2-40B4-BE49-F238E27FC236}">
                    <a16:creationId xmlns:a16="http://schemas.microsoft.com/office/drawing/2014/main" id="{CF686D7C-E6E8-4417-9585-28A71C15A10E}"/>
                  </a:ext>
                </a:extLst>
              </p:cNvPr>
              <p:cNvSpPr/>
              <p:nvPr/>
            </p:nvSpPr>
            <p:spPr>
              <a:xfrm>
                <a:off x="3944003" y="3406208"/>
                <a:ext cx="40631" cy="97526"/>
              </a:xfrm>
              <a:custGeom>
                <a:avLst/>
                <a:gdLst/>
                <a:ahLst/>
                <a:cxnLst/>
                <a:rect l="l" t="t" r="r" b="b"/>
                <a:pathLst>
                  <a:path w="5166" h="12400" fill="none" extrusionOk="0">
                    <a:moveTo>
                      <a:pt x="1" y="12400"/>
                    </a:moveTo>
                    <a:lnTo>
                      <a:pt x="5166" y="1"/>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7" name="Google Shape;1430;p57">
                <a:extLst>
                  <a:ext uri="{FF2B5EF4-FFF2-40B4-BE49-F238E27FC236}">
                    <a16:creationId xmlns:a16="http://schemas.microsoft.com/office/drawing/2014/main" id="{78DCEA4D-8673-482A-A248-511F18689276}"/>
                  </a:ext>
                </a:extLst>
              </p:cNvPr>
              <p:cNvSpPr/>
              <p:nvPr/>
            </p:nvSpPr>
            <p:spPr>
              <a:xfrm>
                <a:off x="3984625" y="3357500"/>
                <a:ext cx="55291" cy="48716"/>
              </a:xfrm>
              <a:custGeom>
                <a:avLst/>
                <a:gdLst/>
                <a:ahLst/>
                <a:cxnLst/>
                <a:rect l="l" t="t" r="r" b="b"/>
                <a:pathLst>
                  <a:path w="7030" h="6194" fill="none" extrusionOk="0">
                    <a:moveTo>
                      <a:pt x="1" y="6194"/>
                    </a:moveTo>
                    <a:lnTo>
                      <a:pt x="7029" y="0"/>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8" name="Google Shape;1431;p57">
                <a:extLst>
                  <a:ext uri="{FF2B5EF4-FFF2-40B4-BE49-F238E27FC236}">
                    <a16:creationId xmlns:a16="http://schemas.microsoft.com/office/drawing/2014/main" id="{A1FA1E16-C024-4555-ABEF-93437048DAD9}"/>
                  </a:ext>
                </a:extLst>
              </p:cNvPr>
              <p:cNvSpPr/>
              <p:nvPr/>
            </p:nvSpPr>
            <p:spPr>
              <a:xfrm>
                <a:off x="3888633" y="3406208"/>
                <a:ext cx="96000" cy="21322"/>
              </a:xfrm>
              <a:custGeom>
                <a:avLst/>
                <a:gdLst/>
                <a:ahLst/>
                <a:cxnLst/>
                <a:rect l="l" t="t" r="r" b="b"/>
                <a:pathLst>
                  <a:path w="12206" h="2711" fill="none" extrusionOk="0">
                    <a:moveTo>
                      <a:pt x="0" y="2710"/>
                    </a:moveTo>
                    <a:lnTo>
                      <a:pt x="12206" y="1"/>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9" name="Google Shape;1432;p57">
                <a:extLst>
                  <a:ext uri="{FF2B5EF4-FFF2-40B4-BE49-F238E27FC236}">
                    <a16:creationId xmlns:a16="http://schemas.microsoft.com/office/drawing/2014/main" id="{BECCD4F2-78B4-49C4-A831-B38234B18383}"/>
                  </a:ext>
                </a:extLst>
              </p:cNvPr>
              <p:cNvSpPr/>
              <p:nvPr/>
            </p:nvSpPr>
            <p:spPr>
              <a:xfrm>
                <a:off x="3984625" y="3406208"/>
                <a:ext cx="42251" cy="136348"/>
              </a:xfrm>
              <a:custGeom>
                <a:avLst/>
                <a:gdLst/>
                <a:ahLst/>
                <a:cxnLst/>
                <a:rect l="l" t="t" r="r" b="b"/>
                <a:pathLst>
                  <a:path w="5372" h="17336" fill="none" extrusionOk="0">
                    <a:moveTo>
                      <a:pt x="1" y="1"/>
                    </a:moveTo>
                    <a:lnTo>
                      <a:pt x="5372" y="17335"/>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0" name="Google Shape;1433;p57">
                <a:extLst>
                  <a:ext uri="{FF2B5EF4-FFF2-40B4-BE49-F238E27FC236}">
                    <a16:creationId xmlns:a16="http://schemas.microsoft.com/office/drawing/2014/main" id="{43B166E8-4907-4BC4-A572-DCA2823C1FAA}"/>
                  </a:ext>
                </a:extLst>
              </p:cNvPr>
              <p:cNvSpPr/>
              <p:nvPr/>
            </p:nvSpPr>
            <p:spPr>
              <a:xfrm>
                <a:off x="4026868" y="3427522"/>
                <a:ext cx="35597" cy="115033"/>
              </a:xfrm>
              <a:custGeom>
                <a:avLst/>
                <a:gdLst/>
                <a:ahLst/>
                <a:cxnLst/>
                <a:rect l="l" t="t" r="r" b="b"/>
                <a:pathLst>
                  <a:path w="4526" h="14626" fill="none" extrusionOk="0">
                    <a:moveTo>
                      <a:pt x="1" y="14625"/>
                    </a:moveTo>
                    <a:lnTo>
                      <a:pt x="4525" y="0"/>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1" name="Google Shape;1434;p57">
                <a:extLst>
                  <a:ext uri="{FF2B5EF4-FFF2-40B4-BE49-F238E27FC236}">
                    <a16:creationId xmlns:a16="http://schemas.microsoft.com/office/drawing/2014/main" id="{68EE3C5B-CED0-43EE-B5BE-190629A16FC8}"/>
                  </a:ext>
                </a:extLst>
              </p:cNvPr>
              <p:cNvSpPr/>
              <p:nvPr/>
            </p:nvSpPr>
            <p:spPr>
              <a:xfrm>
                <a:off x="3876261" y="3542548"/>
                <a:ext cx="150615" cy="52051"/>
              </a:xfrm>
              <a:custGeom>
                <a:avLst/>
                <a:gdLst/>
                <a:ahLst/>
                <a:cxnLst/>
                <a:rect l="l" t="t" r="r" b="b"/>
                <a:pathLst>
                  <a:path w="19150" h="6618" fill="none" extrusionOk="0">
                    <a:moveTo>
                      <a:pt x="1" y="6617"/>
                    </a:moveTo>
                    <a:lnTo>
                      <a:pt x="19150" y="0"/>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2" name="Google Shape;1435;p57">
                <a:extLst>
                  <a:ext uri="{FF2B5EF4-FFF2-40B4-BE49-F238E27FC236}">
                    <a16:creationId xmlns:a16="http://schemas.microsoft.com/office/drawing/2014/main" id="{2D0714D5-1C9C-4F8F-B5FF-FB25DDEACBDF}"/>
                  </a:ext>
                </a:extLst>
              </p:cNvPr>
              <p:cNvSpPr/>
              <p:nvPr/>
            </p:nvSpPr>
            <p:spPr>
              <a:xfrm>
                <a:off x="4006702" y="3542548"/>
                <a:ext cx="20174" cy="99044"/>
              </a:xfrm>
              <a:custGeom>
                <a:avLst/>
                <a:gdLst/>
                <a:ahLst/>
                <a:cxnLst/>
                <a:rect l="l" t="t" r="r" b="b"/>
                <a:pathLst>
                  <a:path w="2565" h="12593" fill="none" extrusionOk="0">
                    <a:moveTo>
                      <a:pt x="2565" y="0"/>
                    </a:moveTo>
                    <a:lnTo>
                      <a:pt x="0" y="12593"/>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3" name="Google Shape;1436;p57">
                <a:extLst>
                  <a:ext uri="{FF2B5EF4-FFF2-40B4-BE49-F238E27FC236}">
                    <a16:creationId xmlns:a16="http://schemas.microsoft.com/office/drawing/2014/main" id="{A4F23F83-E2D1-4EF1-A6EA-475810BA9DC2}"/>
                  </a:ext>
                </a:extLst>
              </p:cNvPr>
              <p:cNvSpPr/>
              <p:nvPr/>
            </p:nvSpPr>
            <p:spPr>
              <a:xfrm>
                <a:off x="3912700" y="3641584"/>
                <a:ext cx="97817" cy="41779"/>
              </a:xfrm>
              <a:custGeom>
                <a:avLst/>
                <a:gdLst/>
                <a:ahLst/>
                <a:cxnLst/>
                <a:rect l="l" t="t" r="r" b="b"/>
                <a:pathLst>
                  <a:path w="12437" h="5312" fill="none" extrusionOk="0">
                    <a:moveTo>
                      <a:pt x="1" y="5311"/>
                    </a:moveTo>
                    <a:lnTo>
                      <a:pt x="12436" y="1"/>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4" name="Google Shape;1437;p57">
                <a:extLst>
                  <a:ext uri="{FF2B5EF4-FFF2-40B4-BE49-F238E27FC236}">
                    <a16:creationId xmlns:a16="http://schemas.microsoft.com/office/drawing/2014/main" id="{4781CC8B-A082-4BC2-B678-9CFE15B135CD}"/>
                  </a:ext>
                </a:extLst>
              </p:cNvPr>
              <p:cNvSpPr/>
              <p:nvPr/>
            </p:nvSpPr>
            <p:spPr>
              <a:xfrm>
                <a:off x="3875601" y="3503726"/>
                <a:ext cx="68410" cy="89158"/>
              </a:xfrm>
              <a:custGeom>
                <a:avLst/>
                <a:gdLst/>
                <a:ahLst/>
                <a:cxnLst/>
                <a:rect l="l" t="t" r="r" b="b"/>
                <a:pathLst>
                  <a:path w="8698" h="11336" fill="none" extrusionOk="0">
                    <a:moveTo>
                      <a:pt x="8698" y="1"/>
                    </a:moveTo>
                    <a:lnTo>
                      <a:pt x="0" y="11335"/>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5" name="Google Shape;1438;p57">
                <a:extLst>
                  <a:ext uri="{FF2B5EF4-FFF2-40B4-BE49-F238E27FC236}">
                    <a16:creationId xmlns:a16="http://schemas.microsoft.com/office/drawing/2014/main" id="{C641E576-97FC-4756-A851-9B427EAC56A4}"/>
                  </a:ext>
                </a:extLst>
              </p:cNvPr>
              <p:cNvSpPr/>
              <p:nvPr/>
            </p:nvSpPr>
            <p:spPr>
              <a:xfrm>
                <a:off x="3944003" y="3503726"/>
                <a:ext cx="89441" cy="36163"/>
              </a:xfrm>
              <a:custGeom>
                <a:avLst/>
                <a:gdLst/>
                <a:ahLst/>
                <a:cxnLst/>
                <a:rect l="l" t="t" r="r" b="b"/>
                <a:pathLst>
                  <a:path w="11372" h="4598" fill="none" extrusionOk="0">
                    <a:moveTo>
                      <a:pt x="1" y="1"/>
                    </a:moveTo>
                    <a:lnTo>
                      <a:pt x="11372" y="4598"/>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6" name="Google Shape;1439;p57">
                <a:extLst>
                  <a:ext uri="{FF2B5EF4-FFF2-40B4-BE49-F238E27FC236}">
                    <a16:creationId xmlns:a16="http://schemas.microsoft.com/office/drawing/2014/main" id="{3AACF8FB-E53C-4D5D-AB92-F6877F7FDC01}"/>
                  </a:ext>
                </a:extLst>
              </p:cNvPr>
              <p:cNvSpPr/>
              <p:nvPr/>
            </p:nvSpPr>
            <p:spPr>
              <a:xfrm>
                <a:off x="4033436" y="3490599"/>
                <a:ext cx="132824" cy="49290"/>
              </a:xfrm>
              <a:custGeom>
                <a:avLst/>
                <a:gdLst/>
                <a:ahLst/>
                <a:cxnLst/>
                <a:rect l="l" t="t" r="r" b="b"/>
                <a:pathLst>
                  <a:path w="16888" h="6267" fill="none" extrusionOk="0">
                    <a:moveTo>
                      <a:pt x="1" y="6267"/>
                    </a:moveTo>
                    <a:lnTo>
                      <a:pt x="16888" y="0"/>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7" name="Google Shape;1440;p57">
                <a:extLst>
                  <a:ext uri="{FF2B5EF4-FFF2-40B4-BE49-F238E27FC236}">
                    <a16:creationId xmlns:a16="http://schemas.microsoft.com/office/drawing/2014/main" id="{BF121FB8-48AD-4B7E-AFE0-66A993B8A9A9}"/>
                  </a:ext>
                </a:extLst>
              </p:cNvPr>
              <p:cNvSpPr/>
              <p:nvPr/>
            </p:nvSpPr>
            <p:spPr>
              <a:xfrm>
                <a:off x="4166252" y="3490599"/>
                <a:ext cx="73459" cy="95528"/>
              </a:xfrm>
              <a:custGeom>
                <a:avLst/>
                <a:gdLst/>
                <a:ahLst/>
                <a:cxnLst/>
                <a:rect l="l" t="t" r="r" b="b"/>
                <a:pathLst>
                  <a:path w="9340" h="12146" fill="none" extrusionOk="0">
                    <a:moveTo>
                      <a:pt x="1" y="0"/>
                    </a:moveTo>
                    <a:lnTo>
                      <a:pt x="9339" y="12146"/>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8" name="Google Shape;1441;p57">
                <a:extLst>
                  <a:ext uri="{FF2B5EF4-FFF2-40B4-BE49-F238E27FC236}">
                    <a16:creationId xmlns:a16="http://schemas.microsoft.com/office/drawing/2014/main" id="{4EF5F261-EBE0-417C-80F5-13C8377DF018}"/>
                  </a:ext>
                </a:extLst>
              </p:cNvPr>
              <p:cNvSpPr/>
              <p:nvPr/>
            </p:nvSpPr>
            <p:spPr>
              <a:xfrm>
                <a:off x="4027726" y="3539882"/>
                <a:ext cx="211985" cy="39970"/>
              </a:xfrm>
              <a:custGeom>
                <a:avLst/>
                <a:gdLst/>
                <a:ahLst/>
                <a:cxnLst/>
                <a:rect l="l" t="t" r="r" b="b"/>
                <a:pathLst>
                  <a:path w="26953" h="5082" fill="none" extrusionOk="0">
                    <a:moveTo>
                      <a:pt x="26952" y="5081"/>
                    </a:moveTo>
                    <a:lnTo>
                      <a:pt x="1" y="1"/>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9" name="Google Shape;1442;p57">
                <a:extLst>
                  <a:ext uri="{FF2B5EF4-FFF2-40B4-BE49-F238E27FC236}">
                    <a16:creationId xmlns:a16="http://schemas.microsoft.com/office/drawing/2014/main" id="{F05FE3CC-1267-4F41-9267-DEE44659D419}"/>
                  </a:ext>
                </a:extLst>
              </p:cNvPr>
              <p:cNvSpPr/>
              <p:nvPr/>
            </p:nvSpPr>
            <p:spPr>
              <a:xfrm>
                <a:off x="4027726" y="3539882"/>
                <a:ext cx="99720" cy="174878"/>
              </a:xfrm>
              <a:custGeom>
                <a:avLst/>
                <a:gdLst/>
                <a:ahLst/>
                <a:cxnLst/>
                <a:rect l="l" t="t" r="r" b="b"/>
                <a:pathLst>
                  <a:path w="12679" h="22235" fill="none" extrusionOk="0">
                    <a:moveTo>
                      <a:pt x="1" y="1"/>
                    </a:moveTo>
                    <a:lnTo>
                      <a:pt x="12678" y="22234"/>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0" name="Google Shape;1443;p57">
                <a:extLst>
                  <a:ext uri="{FF2B5EF4-FFF2-40B4-BE49-F238E27FC236}">
                    <a16:creationId xmlns:a16="http://schemas.microsoft.com/office/drawing/2014/main" id="{9F0C8036-A0ED-4017-A7B3-330DA46082E3}"/>
                  </a:ext>
                </a:extLst>
              </p:cNvPr>
              <p:cNvSpPr/>
              <p:nvPr/>
            </p:nvSpPr>
            <p:spPr>
              <a:xfrm>
                <a:off x="4027726" y="3539882"/>
                <a:ext cx="159754" cy="111707"/>
              </a:xfrm>
              <a:custGeom>
                <a:avLst/>
                <a:gdLst/>
                <a:ahLst/>
                <a:cxnLst/>
                <a:rect l="l" t="t" r="r" b="b"/>
                <a:pathLst>
                  <a:path w="20312" h="14203" fill="none" extrusionOk="0">
                    <a:moveTo>
                      <a:pt x="1" y="1"/>
                    </a:moveTo>
                    <a:lnTo>
                      <a:pt x="20311" y="14202"/>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1" name="Google Shape;1444;p57">
                <a:extLst>
                  <a:ext uri="{FF2B5EF4-FFF2-40B4-BE49-F238E27FC236}">
                    <a16:creationId xmlns:a16="http://schemas.microsoft.com/office/drawing/2014/main" id="{BB7DD669-889F-4FC3-B748-2E5A449F9E19}"/>
                  </a:ext>
                </a:extLst>
              </p:cNvPr>
              <p:cNvSpPr/>
              <p:nvPr/>
            </p:nvSpPr>
            <p:spPr>
              <a:xfrm>
                <a:off x="4006702" y="3641584"/>
                <a:ext cx="120743" cy="73176"/>
              </a:xfrm>
              <a:custGeom>
                <a:avLst/>
                <a:gdLst/>
                <a:ahLst/>
                <a:cxnLst/>
                <a:rect l="l" t="t" r="r" b="b"/>
                <a:pathLst>
                  <a:path w="15352" h="9304" fill="none" extrusionOk="0">
                    <a:moveTo>
                      <a:pt x="0" y="1"/>
                    </a:moveTo>
                    <a:lnTo>
                      <a:pt x="15351" y="9303"/>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2" name="Google Shape;1445;p57">
                <a:extLst>
                  <a:ext uri="{FF2B5EF4-FFF2-40B4-BE49-F238E27FC236}">
                    <a16:creationId xmlns:a16="http://schemas.microsoft.com/office/drawing/2014/main" id="{75327FED-AFCE-405E-B459-3CADA169A9F1}"/>
                  </a:ext>
                </a:extLst>
              </p:cNvPr>
              <p:cNvSpPr/>
              <p:nvPr/>
            </p:nvSpPr>
            <p:spPr>
              <a:xfrm>
                <a:off x="4006702" y="3641584"/>
                <a:ext cx="39773" cy="140249"/>
              </a:xfrm>
              <a:custGeom>
                <a:avLst/>
                <a:gdLst/>
                <a:ahLst/>
                <a:cxnLst/>
                <a:rect l="l" t="t" r="r" b="b"/>
                <a:pathLst>
                  <a:path w="5057" h="17832" fill="none" extrusionOk="0">
                    <a:moveTo>
                      <a:pt x="5057" y="17832"/>
                    </a:moveTo>
                    <a:lnTo>
                      <a:pt x="0" y="1"/>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3" name="Google Shape;1446;p57">
                <a:extLst>
                  <a:ext uri="{FF2B5EF4-FFF2-40B4-BE49-F238E27FC236}">
                    <a16:creationId xmlns:a16="http://schemas.microsoft.com/office/drawing/2014/main" id="{D97ACABD-3FF6-4B31-9A04-4285897DFF19}"/>
                  </a:ext>
                </a:extLst>
              </p:cNvPr>
              <p:cNvSpPr/>
              <p:nvPr/>
            </p:nvSpPr>
            <p:spPr>
              <a:xfrm>
                <a:off x="3996423" y="3784585"/>
                <a:ext cx="51862" cy="10280"/>
              </a:xfrm>
              <a:custGeom>
                <a:avLst/>
                <a:gdLst/>
                <a:ahLst/>
                <a:cxnLst/>
                <a:rect l="l" t="t" r="r" b="b"/>
                <a:pathLst>
                  <a:path w="6594" h="1307" fill="none" extrusionOk="0">
                    <a:moveTo>
                      <a:pt x="1" y="1307"/>
                    </a:moveTo>
                    <a:lnTo>
                      <a:pt x="6594" y="0"/>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4" name="Google Shape;1447;p57">
                <a:extLst>
                  <a:ext uri="{FF2B5EF4-FFF2-40B4-BE49-F238E27FC236}">
                    <a16:creationId xmlns:a16="http://schemas.microsoft.com/office/drawing/2014/main" id="{EAED9547-2474-4C72-9270-7EBCBA1F5141}"/>
                  </a:ext>
                </a:extLst>
              </p:cNvPr>
              <p:cNvSpPr/>
              <p:nvPr/>
            </p:nvSpPr>
            <p:spPr>
              <a:xfrm>
                <a:off x="4048277" y="3784585"/>
                <a:ext cx="47583" cy="68890"/>
              </a:xfrm>
              <a:custGeom>
                <a:avLst/>
                <a:gdLst/>
                <a:ahLst/>
                <a:cxnLst/>
                <a:rect l="l" t="t" r="r" b="b"/>
                <a:pathLst>
                  <a:path w="6050" h="8759" fill="none" extrusionOk="0">
                    <a:moveTo>
                      <a:pt x="1" y="0"/>
                    </a:moveTo>
                    <a:lnTo>
                      <a:pt x="6049" y="8758"/>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5" name="Google Shape;1448;p57">
                <a:extLst>
                  <a:ext uri="{FF2B5EF4-FFF2-40B4-BE49-F238E27FC236}">
                    <a16:creationId xmlns:a16="http://schemas.microsoft.com/office/drawing/2014/main" id="{2B912ADF-089B-4E3B-B4B4-F048435C8EE6}"/>
                  </a:ext>
                </a:extLst>
              </p:cNvPr>
              <p:cNvSpPr/>
              <p:nvPr/>
            </p:nvSpPr>
            <p:spPr>
              <a:xfrm>
                <a:off x="4095947" y="3788392"/>
                <a:ext cx="10280" cy="64894"/>
              </a:xfrm>
              <a:custGeom>
                <a:avLst/>
                <a:gdLst/>
                <a:ahLst/>
                <a:cxnLst/>
                <a:rect l="l" t="t" r="r" b="b"/>
                <a:pathLst>
                  <a:path w="1307" h="8251" fill="none" extrusionOk="0">
                    <a:moveTo>
                      <a:pt x="0" y="8250"/>
                    </a:moveTo>
                    <a:lnTo>
                      <a:pt x="1307" y="0"/>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6" name="Google Shape;1449;p57">
                <a:extLst>
                  <a:ext uri="{FF2B5EF4-FFF2-40B4-BE49-F238E27FC236}">
                    <a16:creationId xmlns:a16="http://schemas.microsoft.com/office/drawing/2014/main" id="{5DD5A03F-264A-4B4B-AEAA-B23804E5840E}"/>
                  </a:ext>
                </a:extLst>
              </p:cNvPr>
              <p:cNvSpPr/>
              <p:nvPr/>
            </p:nvSpPr>
            <p:spPr>
              <a:xfrm>
                <a:off x="4095852" y="3853467"/>
                <a:ext cx="45672" cy="15895"/>
              </a:xfrm>
              <a:custGeom>
                <a:avLst/>
                <a:gdLst/>
                <a:ahLst/>
                <a:cxnLst/>
                <a:rect l="l" t="t" r="r" b="b"/>
                <a:pathLst>
                  <a:path w="5807" h="2021" fill="none" extrusionOk="0">
                    <a:moveTo>
                      <a:pt x="0" y="0"/>
                    </a:moveTo>
                    <a:lnTo>
                      <a:pt x="5807" y="2021"/>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7" name="Google Shape;1450;p57">
                <a:extLst>
                  <a:ext uri="{FF2B5EF4-FFF2-40B4-BE49-F238E27FC236}">
                    <a16:creationId xmlns:a16="http://schemas.microsoft.com/office/drawing/2014/main" id="{296F77C8-E8D4-470D-BCDA-F8C4291F0AD4}"/>
                  </a:ext>
                </a:extLst>
              </p:cNvPr>
              <p:cNvSpPr/>
              <p:nvPr/>
            </p:nvSpPr>
            <p:spPr>
              <a:xfrm>
                <a:off x="4138567" y="3868308"/>
                <a:ext cx="16469" cy="101710"/>
              </a:xfrm>
              <a:custGeom>
                <a:avLst/>
                <a:gdLst/>
                <a:ahLst/>
                <a:cxnLst/>
                <a:rect l="l" t="t" r="r" b="b"/>
                <a:pathLst>
                  <a:path w="2094" h="12932" fill="none" extrusionOk="0">
                    <a:moveTo>
                      <a:pt x="1" y="1"/>
                    </a:moveTo>
                    <a:lnTo>
                      <a:pt x="2093" y="12932"/>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8" name="Google Shape;1451;p57">
                <a:extLst>
                  <a:ext uri="{FF2B5EF4-FFF2-40B4-BE49-F238E27FC236}">
                    <a16:creationId xmlns:a16="http://schemas.microsoft.com/office/drawing/2014/main" id="{1545F39C-B851-440B-B0F7-5750A8F60B4C}"/>
                  </a:ext>
                </a:extLst>
              </p:cNvPr>
              <p:cNvSpPr/>
              <p:nvPr/>
            </p:nvSpPr>
            <p:spPr>
              <a:xfrm>
                <a:off x="3875601" y="3592876"/>
                <a:ext cx="131110" cy="48716"/>
              </a:xfrm>
              <a:custGeom>
                <a:avLst/>
                <a:gdLst/>
                <a:ahLst/>
                <a:cxnLst/>
                <a:rect l="l" t="t" r="r" b="b"/>
                <a:pathLst>
                  <a:path w="16670" h="6194" fill="none" extrusionOk="0">
                    <a:moveTo>
                      <a:pt x="0" y="0"/>
                    </a:moveTo>
                    <a:lnTo>
                      <a:pt x="16669" y="6194"/>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9" name="Google Shape;1452;p57">
                <a:extLst>
                  <a:ext uri="{FF2B5EF4-FFF2-40B4-BE49-F238E27FC236}">
                    <a16:creationId xmlns:a16="http://schemas.microsoft.com/office/drawing/2014/main" id="{D7E2A890-1890-435F-A1DB-D78F783EBCDD}"/>
                  </a:ext>
                </a:extLst>
              </p:cNvPr>
              <p:cNvSpPr/>
              <p:nvPr/>
            </p:nvSpPr>
            <p:spPr>
              <a:xfrm>
                <a:off x="4164828" y="3394410"/>
                <a:ext cx="26458" cy="93153"/>
              </a:xfrm>
              <a:custGeom>
                <a:avLst/>
                <a:gdLst/>
                <a:ahLst/>
                <a:cxnLst/>
                <a:rect l="l" t="t" r="r" b="b"/>
                <a:pathLst>
                  <a:path w="3364" h="11844" fill="none" extrusionOk="0">
                    <a:moveTo>
                      <a:pt x="0" y="11843"/>
                    </a:moveTo>
                    <a:lnTo>
                      <a:pt x="3363" y="1"/>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0" name="Google Shape;1453;p57">
                <a:extLst>
                  <a:ext uri="{FF2B5EF4-FFF2-40B4-BE49-F238E27FC236}">
                    <a16:creationId xmlns:a16="http://schemas.microsoft.com/office/drawing/2014/main" id="{6B45993C-447C-4F36-859F-9F03A91AAACB}"/>
                  </a:ext>
                </a:extLst>
              </p:cNvPr>
              <p:cNvSpPr/>
              <p:nvPr/>
            </p:nvSpPr>
            <p:spPr>
              <a:xfrm>
                <a:off x="4191278" y="3394410"/>
                <a:ext cx="86586" cy="52719"/>
              </a:xfrm>
              <a:custGeom>
                <a:avLst/>
                <a:gdLst/>
                <a:ahLst/>
                <a:cxnLst/>
                <a:rect l="l" t="t" r="r" b="b"/>
                <a:pathLst>
                  <a:path w="11009" h="6703" fill="none" extrusionOk="0">
                    <a:moveTo>
                      <a:pt x="0" y="1"/>
                    </a:moveTo>
                    <a:lnTo>
                      <a:pt x="11008" y="6702"/>
                    </a:lnTo>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1" name="Google Shape;1454;p57">
                <a:extLst>
                  <a:ext uri="{FF2B5EF4-FFF2-40B4-BE49-F238E27FC236}">
                    <a16:creationId xmlns:a16="http://schemas.microsoft.com/office/drawing/2014/main" id="{1EE6DD5B-EE80-460B-AF10-DB8D7DA954B8}"/>
                  </a:ext>
                </a:extLst>
              </p:cNvPr>
              <p:cNvSpPr/>
              <p:nvPr/>
            </p:nvSpPr>
            <p:spPr>
              <a:xfrm>
                <a:off x="3617857" y="3284717"/>
                <a:ext cx="662957" cy="685970"/>
              </a:xfrm>
              <a:custGeom>
                <a:avLst/>
                <a:gdLst/>
                <a:ahLst/>
                <a:cxnLst/>
                <a:rect l="l" t="t" r="r" b="b"/>
                <a:pathLst>
                  <a:path w="84292" h="87218" fill="none" extrusionOk="0">
                    <a:moveTo>
                      <a:pt x="79900" y="75157"/>
                    </a:moveTo>
                    <a:lnTo>
                      <a:pt x="77916" y="83262"/>
                    </a:lnTo>
                    <a:lnTo>
                      <a:pt x="68299" y="87218"/>
                    </a:lnTo>
                    <a:lnTo>
                      <a:pt x="61610" y="72314"/>
                    </a:lnTo>
                    <a:lnTo>
                      <a:pt x="48376" y="64524"/>
                    </a:lnTo>
                    <a:lnTo>
                      <a:pt x="37489" y="50685"/>
                    </a:lnTo>
                    <a:lnTo>
                      <a:pt x="32771" y="39181"/>
                    </a:lnTo>
                    <a:lnTo>
                      <a:pt x="28525" y="27000"/>
                    </a:lnTo>
                    <a:lnTo>
                      <a:pt x="19779" y="19379"/>
                    </a:lnTo>
                    <a:lnTo>
                      <a:pt x="1" y="14057"/>
                    </a:lnTo>
                    <a:lnTo>
                      <a:pt x="5227" y="0"/>
                    </a:lnTo>
                    <a:lnTo>
                      <a:pt x="40380" y="3605"/>
                    </a:lnTo>
                    <a:lnTo>
                      <a:pt x="53662" y="9254"/>
                    </a:lnTo>
                    <a:lnTo>
                      <a:pt x="56711" y="17734"/>
                    </a:lnTo>
                    <a:lnTo>
                      <a:pt x="69727" y="26177"/>
                    </a:lnTo>
                    <a:lnTo>
                      <a:pt x="84291" y="20649"/>
                    </a:lnTo>
                    <a:lnTo>
                      <a:pt x="79465" y="38165"/>
                    </a:lnTo>
                    <a:lnTo>
                      <a:pt x="72207" y="46960"/>
                    </a:lnTo>
                    <a:lnTo>
                      <a:pt x="64791" y="54677"/>
                    </a:lnTo>
                    <a:lnTo>
                      <a:pt x="54497" y="63206"/>
                    </a:lnTo>
                    <a:lnTo>
                      <a:pt x="62094" y="63556"/>
                    </a:lnTo>
                    <a:lnTo>
                      <a:pt x="66098" y="74335"/>
                    </a:lnTo>
                    <a:close/>
                  </a:path>
                </a:pathLst>
              </a:custGeom>
              <a:solidFill>
                <a:schemeClr val="accent1"/>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0" name="Google Shape;1462;p57">
              <a:extLst>
                <a:ext uri="{FF2B5EF4-FFF2-40B4-BE49-F238E27FC236}">
                  <a16:creationId xmlns:a16="http://schemas.microsoft.com/office/drawing/2014/main" id="{55D3F0EB-7EB3-40D4-9F76-92326E9A7B13}"/>
                </a:ext>
              </a:extLst>
            </p:cNvPr>
            <p:cNvGrpSpPr/>
            <p:nvPr/>
          </p:nvGrpSpPr>
          <p:grpSpPr>
            <a:xfrm>
              <a:off x="3016921" y="1754997"/>
              <a:ext cx="196159" cy="127404"/>
              <a:chOff x="4746712" y="3132773"/>
              <a:chExt cx="86869" cy="56424"/>
            </a:xfrm>
          </p:grpSpPr>
          <p:sp>
            <p:nvSpPr>
              <p:cNvPr id="734" name="Google Shape;1463;p57">
                <a:extLst>
                  <a:ext uri="{FF2B5EF4-FFF2-40B4-BE49-F238E27FC236}">
                    <a16:creationId xmlns:a16="http://schemas.microsoft.com/office/drawing/2014/main" id="{C553DD8E-D2FE-46C0-81F1-E7BFFD345B6C}"/>
                  </a:ext>
                </a:extLst>
              </p:cNvPr>
              <p:cNvSpPr/>
              <p:nvPr/>
            </p:nvSpPr>
            <p:spPr>
              <a:xfrm>
                <a:off x="4746712" y="3132773"/>
                <a:ext cx="86869" cy="56424"/>
              </a:xfrm>
              <a:custGeom>
                <a:avLst/>
                <a:gdLst/>
                <a:ahLst/>
                <a:cxnLst/>
                <a:rect l="l" t="t" r="r" b="b"/>
                <a:pathLst>
                  <a:path w="11045" h="7174" fill="none" extrusionOk="0">
                    <a:moveTo>
                      <a:pt x="0" y="1597"/>
                    </a:moveTo>
                    <a:cubicBezTo>
                      <a:pt x="242" y="1743"/>
                      <a:pt x="3532" y="7174"/>
                      <a:pt x="3532" y="7174"/>
                    </a:cubicBezTo>
                    <a:lnTo>
                      <a:pt x="6290" y="3315"/>
                    </a:lnTo>
                    <a:lnTo>
                      <a:pt x="11044" y="1"/>
                    </a:lnTo>
                    <a:close/>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5" name="Google Shape;1464;p57">
                <a:extLst>
                  <a:ext uri="{FF2B5EF4-FFF2-40B4-BE49-F238E27FC236}">
                    <a16:creationId xmlns:a16="http://schemas.microsoft.com/office/drawing/2014/main" id="{DDB43AC9-6D91-4CAF-A61F-D703158D5CD7}"/>
                  </a:ext>
                </a:extLst>
              </p:cNvPr>
              <p:cNvSpPr/>
              <p:nvPr/>
            </p:nvSpPr>
            <p:spPr>
              <a:xfrm>
                <a:off x="4746712" y="3145334"/>
                <a:ext cx="49479" cy="13520"/>
              </a:xfrm>
              <a:custGeom>
                <a:avLst/>
                <a:gdLst/>
                <a:ahLst/>
                <a:cxnLst/>
                <a:rect l="l" t="t" r="r" b="b"/>
                <a:pathLst>
                  <a:path w="6291" h="1719" fill="none" extrusionOk="0">
                    <a:moveTo>
                      <a:pt x="0" y="0"/>
                    </a:moveTo>
                    <a:lnTo>
                      <a:pt x="6290" y="1718"/>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1" name="Google Shape;1465;p57">
              <a:extLst>
                <a:ext uri="{FF2B5EF4-FFF2-40B4-BE49-F238E27FC236}">
                  <a16:creationId xmlns:a16="http://schemas.microsoft.com/office/drawing/2014/main" id="{7E095BE1-1B96-42C0-8A62-BC8AF4E42D90}"/>
                </a:ext>
              </a:extLst>
            </p:cNvPr>
            <p:cNvSpPr/>
            <p:nvPr/>
          </p:nvSpPr>
          <p:spPr>
            <a:xfrm>
              <a:off x="3077713" y="1778848"/>
              <a:ext cx="85301" cy="73278"/>
            </a:xfrm>
            <a:custGeom>
              <a:avLst/>
              <a:gdLst/>
              <a:ahLst/>
              <a:cxnLst/>
              <a:rect l="l" t="t" r="r" b="b"/>
              <a:pathLst>
                <a:path w="4803" h="4126" extrusionOk="0">
                  <a:moveTo>
                    <a:pt x="2730" y="0"/>
                  </a:moveTo>
                  <a:cubicBezTo>
                    <a:pt x="2226" y="0"/>
                    <a:pt x="1713" y="187"/>
                    <a:pt x="1295" y="605"/>
                  </a:cubicBezTo>
                  <a:cubicBezTo>
                    <a:pt x="1" y="1900"/>
                    <a:pt x="920" y="4125"/>
                    <a:pt x="2746" y="4125"/>
                  </a:cubicBezTo>
                  <a:cubicBezTo>
                    <a:pt x="3884" y="4125"/>
                    <a:pt x="4803" y="3206"/>
                    <a:pt x="4803" y="2069"/>
                  </a:cubicBezTo>
                  <a:cubicBezTo>
                    <a:pt x="4803" y="824"/>
                    <a:pt x="3788" y="0"/>
                    <a:pt x="273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12" name="Google Shape;1466;p57">
              <a:extLst>
                <a:ext uri="{FF2B5EF4-FFF2-40B4-BE49-F238E27FC236}">
                  <a16:creationId xmlns:a16="http://schemas.microsoft.com/office/drawing/2014/main" id="{54FEE401-9FF8-48F5-8639-AFDC052A44B3}"/>
                </a:ext>
              </a:extLst>
            </p:cNvPr>
            <p:cNvGrpSpPr/>
            <p:nvPr/>
          </p:nvGrpSpPr>
          <p:grpSpPr>
            <a:xfrm>
              <a:off x="2966003" y="1751552"/>
              <a:ext cx="85301" cy="73292"/>
              <a:chOff x="4724163" y="3131248"/>
              <a:chExt cx="37776" cy="32459"/>
            </a:xfrm>
          </p:grpSpPr>
          <p:sp>
            <p:nvSpPr>
              <p:cNvPr id="732" name="Google Shape;1467;p57">
                <a:extLst>
                  <a:ext uri="{FF2B5EF4-FFF2-40B4-BE49-F238E27FC236}">
                    <a16:creationId xmlns:a16="http://schemas.microsoft.com/office/drawing/2014/main" id="{100BE2F6-769D-4C4E-8A2E-AD212BB67C4A}"/>
                  </a:ext>
                </a:extLst>
              </p:cNvPr>
              <p:cNvSpPr/>
              <p:nvPr/>
            </p:nvSpPr>
            <p:spPr>
              <a:xfrm>
                <a:off x="4724163" y="3131248"/>
                <a:ext cx="37776" cy="32459"/>
              </a:xfrm>
              <a:custGeom>
                <a:avLst/>
                <a:gdLst/>
                <a:ahLst/>
                <a:cxnLst/>
                <a:rect l="l" t="t" r="r" b="b"/>
                <a:pathLst>
                  <a:path w="4803" h="4127" extrusionOk="0">
                    <a:moveTo>
                      <a:pt x="2730" y="1"/>
                    </a:moveTo>
                    <a:cubicBezTo>
                      <a:pt x="2226" y="1"/>
                      <a:pt x="1712" y="188"/>
                      <a:pt x="1295" y="606"/>
                    </a:cubicBezTo>
                    <a:cubicBezTo>
                      <a:pt x="0" y="1900"/>
                      <a:pt x="920" y="4114"/>
                      <a:pt x="2746" y="4126"/>
                    </a:cubicBezTo>
                    <a:cubicBezTo>
                      <a:pt x="3883" y="4114"/>
                      <a:pt x="4803" y="3195"/>
                      <a:pt x="4803" y="2070"/>
                    </a:cubicBezTo>
                    <a:cubicBezTo>
                      <a:pt x="4803" y="824"/>
                      <a:pt x="3787" y="1"/>
                      <a:pt x="273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3" name="Google Shape;1468;p57">
                <a:extLst>
                  <a:ext uri="{FF2B5EF4-FFF2-40B4-BE49-F238E27FC236}">
                    <a16:creationId xmlns:a16="http://schemas.microsoft.com/office/drawing/2014/main" id="{2FE300F4-E900-4314-8C4D-B2037AED120F}"/>
                  </a:ext>
                </a:extLst>
              </p:cNvPr>
              <p:cNvSpPr/>
              <p:nvPr/>
            </p:nvSpPr>
            <p:spPr>
              <a:xfrm>
                <a:off x="4739288" y="3140953"/>
                <a:ext cx="13040" cy="13048"/>
              </a:xfrm>
              <a:custGeom>
                <a:avLst/>
                <a:gdLst/>
                <a:ahLst/>
                <a:cxnLst/>
                <a:rect l="l" t="t" r="r" b="b"/>
                <a:pathLst>
                  <a:path w="1658" h="1659" extrusionOk="0">
                    <a:moveTo>
                      <a:pt x="823" y="1"/>
                    </a:moveTo>
                    <a:cubicBezTo>
                      <a:pt x="363" y="1"/>
                      <a:pt x="1" y="376"/>
                      <a:pt x="1" y="823"/>
                    </a:cubicBezTo>
                    <a:cubicBezTo>
                      <a:pt x="1" y="1283"/>
                      <a:pt x="363" y="1658"/>
                      <a:pt x="823" y="1658"/>
                    </a:cubicBezTo>
                    <a:cubicBezTo>
                      <a:pt x="1283" y="1658"/>
                      <a:pt x="1658" y="1283"/>
                      <a:pt x="1658" y="823"/>
                    </a:cubicBezTo>
                    <a:cubicBezTo>
                      <a:pt x="1658" y="376"/>
                      <a:pt x="1283" y="1"/>
                      <a:pt x="82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3" name="Google Shape;1469;p57">
              <a:extLst>
                <a:ext uri="{FF2B5EF4-FFF2-40B4-BE49-F238E27FC236}">
                  <a16:creationId xmlns:a16="http://schemas.microsoft.com/office/drawing/2014/main" id="{F0E6307C-BD33-4785-A5DE-399C97B172B7}"/>
                </a:ext>
              </a:extLst>
            </p:cNvPr>
            <p:cNvGrpSpPr/>
            <p:nvPr/>
          </p:nvGrpSpPr>
          <p:grpSpPr>
            <a:xfrm>
              <a:off x="3035817" y="1852726"/>
              <a:ext cx="73064" cy="62761"/>
              <a:chOff x="4755081" y="3176054"/>
              <a:chExt cx="32357" cy="27795"/>
            </a:xfrm>
          </p:grpSpPr>
          <p:sp>
            <p:nvSpPr>
              <p:cNvPr id="730" name="Google Shape;1470;p57">
                <a:extLst>
                  <a:ext uri="{FF2B5EF4-FFF2-40B4-BE49-F238E27FC236}">
                    <a16:creationId xmlns:a16="http://schemas.microsoft.com/office/drawing/2014/main" id="{9AD1ACC7-2BA4-48C4-BE28-E11F3CBE5863}"/>
                  </a:ext>
                </a:extLst>
              </p:cNvPr>
              <p:cNvSpPr/>
              <p:nvPr/>
            </p:nvSpPr>
            <p:spPr>
              <a:xfrm>
                <a:off x="4755081" y="3176054"/>
                <a:ext cx="32357" cy="27795"/>
              </a:xfrm>
              <a:custGeom>
                <a:avLst/>
                <a:gdLst/>
                <a:ahLst/>
                <a:cxnLst/>
                <a:rect l="l" t="t" r="r" b="b"/>
                <a:pathLst>
                  <a:path w="4114" h="3534" extrusionOk="0">
                    <a:moveTo>
                      <a:pt x="2338" y="0"/>
                    </a:moveTo>
                    <a:cubicBezTo>
                      <a:pt x="1904" y="0"/>
                      <a:pt x="1462" y="162"/>
                      <a:pt x="1101" y="522"/>
                    </a:cubicBezTo>
                    <a:cubicBezTo>
                      <a:pt x="1" y="1635"/>
                      <a:pt x="787" y="3534"/>
                      <a:pt x="2360" y="3534"/>
                    </a:cubicBezTo>
                    <a:cubicBezTo>
                      <a:pt x="3327" y="3534"/>
                      <a:pt x="4114" y="2735"/>
                      <a:pt x="4114" y="1768"/>
                    </a:cubicBezTo>
                    <a:cubicBezTo>
                      <a:pt x="4114" y="704"/>
                      <a:pt x="3245" y="0"/>
                      <a:pt x="233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1" name="Google Shape;1471;p57">
                <a:extLst>
                  <a:ext uri="{FF2B5EF4-FFF2-40B4-BE49-F238E27FC236}">
                    <a16:creationId xmlns:a16="http://schemas.microsoft.com/office/drawing/2014/main" id="{E0E82ABE-416A-4BAF-B5EA-9ED26F1A5CF2}"/>
                  </a:ext>
                </a:extLst>
              </p:cNvPr>
              <p:cNvSpPr/>
              <p:nvPr/>
            </p:nvSpPr>
            <p:spPr>
              <a:xfrm>
                <a:off x="4767924" y="3185768"/>
                <a:ext cx="9902" cy="8392"/>
              </a:xfrm>
              <a:custGeom>
                <a:avLst/>
                <a:gdLst/>
                <a:ahLst/>
                <a:cxnLst/>
                <a:rect l="l" t="t" r="r" b="b"/>
                <a:pathLst>
                  <a:path w="1259" h="1067" extrusionOk="0">
                    <a:moveTo>
                      <a:pt x="714" y="0"/>
                    </a:moveTo>
                    <a:cubicBezTo>
                      <a:pt x="243" y="0"/>
                      <a:pt x="1" y="569"/>
                      <a:pt x="339" y="908"/>
                    </a:cubicBezTo>
                    <a:cubicBezTo>
                      <a:pt x="449" y="1017"/>
                      <a:pt x="584" y="1066"/>
                      <a:pt x="716" y="1066"/>
                    </a:cubicBezTo>
                    <a:cubicBezTo>
                      <a:pt x="993" y="1066"/>
                      <a:pt x="1259" y="852"/>
                      <a:pt x="1259" y="533"/>
                    </a:cubicBezTo>
                    <a:cubicBezTo>
                      <a:pt x="1259" y="230"/>
                      <a:pt x="1017" y="0"/>
                      <a:pt x="71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4" name="Google Shape;1472;p57">
              <a:extLst>
                <a:ext uri="{FF2B5EF4-FFF2-40B4-BE49-F238E27FC236}">
                  <a16:creationId xmlns:a16="http://schemas.microsoft.com/office/drawing/2014/main" id="{2D6CCD51-D770-4FE1-8278-D128812DB095}"/>
                </a:ext>
              </a:extLst>
            </p:cNvPr>
            <p:cNvGrpSpPr/>
            <p:nvPr/>
          </p:nvGrpSpPr>
          <p:grpSpPr>
            <a:xfrm>
              <a:off x="3165589" y="1725322"/>
              <a:ext cx="73278" cy="62779"/>
              <a:chOff x="4812550" y="3119631"/>
              <a:chExt cx="32451" cy="27803"/>
            </a:xfrm>
          </p:grpSpPr>
          <p:sp>
            <p:nvSpPr>
              <p:cNvPr id="728" name="Google Shape;1473;p57">
                <a:extLst>
                  <a:ext uri="{FF2B5EF4-FFF2-40B4-BE49-F238E27FC236}">
                    <a16:creationId xmlns:a16="http://schemas.microsoft.com/office/drawing/2014/main" id="{08D1B368-2BC5-4B07-929C-3A26559732FE}"/>
                  </a:ext>
                </a:extLst>
              </p:cNvPr>
              <p:cNvSpPr/>
              <p:nvPr/>
            </p:nvSpPr>
            <p:spPr>
              <a:xfrm>
                <a:off x="4812550" y="3119631"/>
                <a:ext cx="32451" cy="27803"/>
              </a:xfrm>
              <a:custGeom>
                <a:avLst/>
                <a:gdLst/>
                <a:ahLst/>
                <a:cxnLst/>
                <a:rect l="l" t="t" r="r" b="b"/>
                <a:pathLst>
                  <a:path w="4126" h="3535" extrusionOk="0">
                    <a:moveTo>
                      <a:pt x="2350" y="1"/>
                    </a:moveTo>
                    <a:cubicBezTo>
                      <a:pt x="1916" y="1"/>
                      <a:pt x="1473" y="162"/>
                      <a:pt x="1113" y="522"/>
                    </a:cubicBezTo>
                    <a:cubicBezTo>
                      <a:pt x="0" y="1635"/>
                      <a:pt x="798" y="3534"/>
                      <a:pt x="2371" y="3534"/>
                    </a:cubicBezTo>
                    <a:cubicBezTo>
                      <a:pt x="3339" y="3534"/>
                      <a:pt x="4125" y="2748"/>
                      <a:pt x="4125" y="1768"/>
                    </a:cubicBezTo>
                    <a:cubicBezTo>
                      <a:pt x="4125" y="705"/>
                      <a:pt x="3256" y="1"/>
                      <a:pt x="235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9" name="Google Shape;1474;p57">
                <a:extLst>
                  <a:ext uri="{FF2B5EF4-FFF2-40B4-BE49-F238E27FC236}">
                    <a16:creationId xmlns:a16="http://schemas.microsoft.com/office/drawing/2014/main" id="{53659419-9B7A-4EC0-9AA1-6AB6AE2CE592}"/>
                  </a:ext>
                </a:extLst>
              </p:cNvPr>
              <p:cNvSpPr/>
              <p:nvPr/>
            </p:nvSpPr>
            <p:spPr>
              <a:xfrm>
                <a:off x="4826912" y="3129352"/>
                <a:ext cx="8478" cy="8376"/>
              </a:xfrm>
              <a:custGeom>
                <a:avLst/>
                <a:gdLst/>
                <a:ahLst/>
                <a:cxnLst/>
                <a:rect l="l" t="t" r="r" b="b"/>
                <a:pathLst>
                  <a:path w="1078" h="1065" extrusionOk="0">
                    <a:moveTo>
                      <a:pt x="533" y="0"/>
                    </a:moveTo>
                    <a:cubicBezTo>
                      <a:pt x="243" y="0"/>
                      <a:pt x="1" y="242"/>
                      <a:pt x="1" y="532"/>
                    </a:cubicBezTo>
                    <a:cubicBezTo>
                      <a:pt x="1" y="835"/>
                      <a:pt x="243" y="1065"/>
                      <a:pt x="533" y="1065"/>
                    </a:cubicBezTo>
                    <a:cubicBezTo>
                      <a:pt x="835" y="1065"/>
                      <a:pt x="1077" y="835"/>
                      <a:pt x="1077" y="532"/>
                    </a:cubicBezTo>
                    <a:cubicBezTo>
                      <a:pt x="1077" y="242"/>
                      <a:pt x="835" y="0"/>
                      <a:pt x="53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5" name="Google Shape;1475;p57">
              <a:extLst>
                <a:ext uri="{FF2B5EF4-FFF2-40B4-BE49-F238E27FC236}">
                  <a16:creationId xmlns:a16="http://schemas.microsoft.com/office/drawing/2014/main" id="{B43219FB-C5CE-45ED-87A9-B5B6836D51C5}"/>
                </a:ext>
              </a:extLst>
            </p:cNvPr>
            <p:cNvGrpSpPr/>
            <p:nvPr/>
          </p:nvGrpSpPr>
          <p:grpSpPr>
            <a:xfrm>
              <a:off x="4504033" y="3809183"/>
              <a:ext cx="536457" cy="493705"/>
              <a:chOff x="5405280" y="4042510"/>
              <a:chExt cx="237570" cy="218647"/>
            </a:xfrm>
          </p:grpSpPr>
          <p:sp>
            <p:nvSpPr>
              <p:cNvPr id="722" name="Google Shape;1476;p57">
                <a:extLst>
                  <a:ext uri="{FF2B5EF4-FFF2-40B4-BE49-F238E27FC236}">
                    <a16:creationId xmlns:a16="http://schemas.microsoft.com/office/drawing/2014/main" id="{88597AC5-7E59-4360-AE38-6D4A504D09AE}"/>
                  </a:ext>
                </a:extLst>
              </p:cNvPr>
              <p:cNvSpPr/>
              <p:nvPr/>
            </p:nvSpPr>
            <p:spPr>
              <a:xfrm>
                <a:off x="5405280" y="4042510"/>
                <a:ext cx="144999" cy="173832"/>
              </a:xfrm>
              <a:custGeom>
                <a:avLst/>
                <a:gdLst/>
                <a:ahLst/>
                <a:cxnLst/>
                <a:rect l="l" t="t" r="r" b="b"/>
                <a:pathLst>
                  <a:path w="18436" h="22102" fill="none" extrusionOk="0">
                    <a:moveTo>
                      <a:pt x="0" y="12037"/>
                    </a:moveTo>
                    <a:cubicBezTo>
                      <a:pt x="702" y="12073"/>
                      <a:pt x="12302" y="22101"/>
                      <a:pt x="12302" y="22101"/>
                    </a:cubicBezTo>
                    <a:lnTo>
                      <a:pt x="11819" y="13005"/>
                    </a:lnTo>
                    <a:lnTo>
                      <a:pt x="18435" y="1"/>
                    </a:lnTo>
                    <a:lnTo>
                      <a:pt x="0" y="12521"/>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3" name="Google Shape;1477;p57">
                <a:extLst>
                  <a:ext uri="{FF2B5EF4-FFF2-40B4-BE49-F238E27FC236}">
                    <a16:creationId xmlns:a16="http://schemas.microsoft.com/office/drawing/2014/main" id="{1E8F6CE1-FADE-4F19-8CC2-BD4BA401AA3F}"/>
                  </a:ext>
                </a:extLst>
              </p:cNvPr>
              <p:cNvSpPr/>
              <p:nvPr/>
            </p:nvSpPr>
            <p:spPr>
              <a:xfrm>
                <a:off x="5502036" y="4125093"/>
                <a:ext cx="134350" cy="135585"/>
              </a:xfrm>
              <a:custGeom>
                <a:avLst/>
                <a:gdLst/>
                <a:ahLst/>
                <a:cxnLst/>
                <a:rect l="l" t="t" r="r" b="b"/>
                <a:pathLst>
                  <a:path w="17082" h="17239" fill="none" extrusionOk="0">
                    <a:moveTo>
                      <a:pt x="13513" y="17239"/>
                    </a:moveTo>
                    <a:lnTo>
                      <a:pt x="12690" y="8614"/>
                    </a:lnTo>
                    <a:lnTo>
                      <a:pt x="17081" y="1"/>
                    </a:lnTo>
                    <a:lnTo>
                      <a:pt x="0" y="2021"/>
                    </a:lnTo>
                    <a:close/>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4" name="Google Shape;1478;p57">
                <a:extLst>
                  <a:ext uri="{FF2B5EF4-FFF2-40B4-BE49-F238E27FC236}">
                    <a16:creationId xmlns:a16="http://schemas.microsoft.com/office/drawing/2014/main" id="{D24A23C8-086D-4D07-9CA8-5875C52B135D}"/>
                  </a:ext>
                </a:extLst>
              </p:cNvPr>
              <p:cNvSpPr/>
              <p:nvPr/>
            </p:nvSpPr>
            <p:spPr>
              <a:xfrm>
                <a:off x="5543704" y="4042990"/>
                <a:ext cx="99146" cy="81639"/>
              </a:xfrm>
              <a:custGeom>
                <a:avLst/>
                <a:gdLst/>
                <a:ahLst/>
                <a:cxnLst/>
                <a:rect l="l" t="t" r="r" b="b"/>
                <a:pathLst>
                  <a:path w="12606" h="10380" fill="none" extrusionOk="0">
                    <a:moveTo>
                      <a:pt x="1" y="0"/>
                    </a:moveTo>
                    <a:lnTo>
                      <a:pt x="12606" y="10379"/>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5" name="Google Shape;1479;p57">
                <a:extLst>
                  <a:ext uri="{FF2B5EF4-FFF2-40B4-BE49-F238E27FC236}">
                    <a16:creationId xmlns:a16="http://schemas.microsoft.com/office/drawing/2014/main" id="{E56EF317-C2A4-4769-8FB9-713EEAC8AD15}"/>
                  </a:ext>
                </a:extLst>
              </p:cNvPr>
              <p:cNvSpPr/>
              <p:nvPr/>
            </p:nvSpPr>
            <p:spPr>
              <a:xfrm>
                <a:off x="5501941" y="4140980"/>
                <a:ext cx="103708" cy="51862"/>
              </a:xfrm>
              <a:custGeom>
                <a:avLst/>
                <a:gdLst/>
                <a:ahLst/>
                <a:cxnLst/>
                <a:rect l="l" t="t" r="r" b="b"/>
                <a:pathLst>
                  <a:path w="13186" h="6594" fill="none" extrusionOk="0">
                    <a:moveTo>
                      <a:pt x="13186" y="6594"/>
                    </a:moveTo>
                    <a:lnTo>
                      <a:pt x="0" y="1"/>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6" name="Google Shape;1480;p57">
                <a:extLst>
                  <a:ext uri="{FF2B5EF4-FFF2-40B4-BE49-F238E27FC236}">
                    <a16:creationId xmlns:a16="http://schemas.microsoft.com/office/drawing/2014/main" id="{5B19B7C7-6183-49AB-B1E8-5DD557A151E4}"/>
                  </a:ext>
                </a:extLst>
              </p:cNvPr>
              <p:cNvSpPr/>
              <p:nvPr/>
            </p:nvSpPr>
            <p:spPr>
              <a:xfrm>
                <a:off x="5495854" y="4211010"/>
                <a:ext cx="105989" cy="50147"/>
              </a:xfrm>
              <a:custGeom>
                <a:avLst/>
                <a:gdLst/>
                <a:ahLst/>
                <a:cxnLst/>
                <a:rect l="l" t="t" r="r" b="b"/>
                <a:pathLst>
                  <a:path w="13476" h="6376" fill="none" extrusionOk="0">
                    <a:moveTo>
                      <a:pt x="0" y="0"/>
                    </a:moveTo>
                    <a:lnTo>
                      <a:pt x="13476" y="6375"/>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7" name="Google Shape;1481;p57">
                <a:extLst>
                  <a:ext uri="{FF2B5EF4-FFF2-40B4-BE49-F238E27FC236}">
                    <a16:creationId xmlns:a16="http://schemas.microsoft.com/office/drawing/2014/main" id="{2DD5A127-3185-4F22-8C6D-0D87283229CE}"/>
                  </a:ext>
                </a:extLst>
              </p:cNvPr>
              <p:cNvSpPr/>
              <p:nvPr/>
            </p:nvSpPr>
            <p:spPr>
              <a:xfrm>
                <a:off x="5405280" y="4134420"/>
                <a:ext cx="96669" cy="6567"/>
              </a:xfrm>
              <a:custGeom>
                <a:avLst/>
                <a:gdLst/>
                <a:ahLst/>
                <a:cxnLst/>
                <a:rect l="l" t="t" r="r" b="b"/>
                <a:pathLst>
                  <a:path w="12291" h="835" fill="none" extrusionOk="0">
                    <a:moveTo>
                      <a:pt x="12290" y="835"/>
                    </a:moveTo>
                    <a:lnTo>
                      <a:pt x="0" y="0"/>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6" name="Google Shape;1482;p57">
              <a:extLst>
                <a:ext uri="{FF2B5EF4-FFF2-40B4-BE49-F238E27FC236}">
                  <a16:creationId xmlns:a16="http://schemas.microsoft.com/office/drawing/2014/main" id="{945E70F0-0840-4170-9081-078CC1727055}"/>
                </a:ext>
              </a:extLst>
            </p:cNvPr>
            <p:cNvGrpSpPr/>
            <p:nvPr/>
          </p:nvGrpSpPr>
          <p:grpSpPr>
            <a:xfrm>
              <a:off x="4453328" y="3996684"/>
              <a:ext cx="85301" cy="73115"/>
              <a:chOff x="5382826" y="4125549"/>
              <a:chExt cx="37776" cy="32380"/>
            </a:xfrm>
          </p:grpSpPr>
          <p:sp>
            <p:nvSpPr>
              <p:cNvPr id="720" name="Google Shape;1483;p57">
                <a:extLst>
                  <a:ext uri="{FF2B5EF4-FFF2-40B4-BE49-F238E27FC236}">
                    <a16:creationId xmlns:a16="http://schemas.microsoft.com/office/drawing/2014/main" id="{0F12B50B-9361-424E-A122-86205E88F13D}"/>
                  </a:ext>
                </a:extLst>
              </p:cNvPr>
              <p:cNvSpPr/>
              <p:nvPr/>
            </p:nvSpPr>
            <p:spPr>
              <a:xfrm>
                <a:off x="5382826" y="4125549"/>
                <a:ext cx="37776" cy="32380"/>
              </a:xfrm>
              <a:custGeom>
                <a:avLst/>
                <a:gdLst/>
                <a:ahLst/>
                <a:cxnLst/>
                <a:rect l="l" t="t" r="r" b="b"/>
                <a:pathLst>
                  <a:path w="4803" h="4117" extrusionOk="0">
                    <a:moveTo>
                      <a:pt x="2734" y="0"/>
                    </a:moveTo>
                    <a:cubicBezTo>
                      <a:pt x="2229" y="0"/>
                      <a:pt x="1714" y="188"/>
                      <a:pt x="1295" y="608"/>
                    </a:cubicBezTo>
                    <a:cubicBezTo>
                      <a:pt x="0" y="1902"/>
                      <a:pt x="907" y="4116"/>
                      <a:pt x="2746" y="4116"/>
                    </a:cubicBezTo>
                    <a:cubicBezTo>
                      <a:pt x="3871" y="4116"/>
                      <a:pt x="4790" y="3197"/>
                      <a:pt x="4803" y="2060"/>
                    </a:cubicBezTo>
                    <a:cubicBezTo>
                      <a:pt x="4794" y="817"/>
                      <a:pt x="3787" y="0"/>
                      <a:pt x="273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1" name="Google Shape;1484;p57">
                <a:extLst>
                  <a:ext uri="{FF2B5EF4-FFF2-40B4-BE49-F238E27FC236}">
                    <a16:creationId xmlns:a16="http://schemas.microsoft.com/office/drawing/2014/main" id="{96704B5A-1932-40EA-9B8F-3B30910054A6}"/>
                  </a:ext>
                </a:extLst>
              </p:cNvPr>
              <p:cNvSpPr/>
              <p:nvPr/>
            </p:nvSpPr>
            <p:spPr>
              <a:xfrm>
                <a:off x="5395669" y="4135176"/>
                <a:ext cx="15227" cy="13072"/>
              </a:xfrm>
              <a:custGeom>
                <a:avLst/>
                <a:gdLst/>
                <a:ahLst/>
                <a:cxnLst/>
                <a:rect l="l" t="t" r="r" b="b"/>
                <a:pathLst>
                  <a:path w="1936" h="1662" extrusionOk="0">
                    <a:moveTo>
                      <a:pt x="1113" y="1"/>
                    </a:moveTo>
                    <a:cubicBezTo>
                      <a:pt x="375" y="1"/>
                      <a:pt x="0" y="896"/>
                      <a:pt x="520" y="1416"/>
                    </a:cubicBezTo>
                    <a:cubicBezTo>
                      <a:pt x="689" y="1585"/>
                      <a:pt x="898" y="1661"/>
                      <a:pt x="1103" y="1661"/>
                    </a:cubicBezTo>
                    <a:cubicBezTo>
                      <a:pt x="1528" y="1661"/>
                      <a:pt x="1936" y="1334"/>
                      <a:pt x="1936" y="836"/>
                    </a:cubicBezTo>
                    <a:cubicBezTo>
                      <a:pt x="1936" y="376"/>
                      <a:pt x="1561" y="1"/>
                      <a:pt x="111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7" name="Google Shape;1485;p57">
              <a:extLst>
                <a:ext uri="{FF2B5EF4-FFF2-40B4-BE49-F238E27FC236}">
                  <a16:creationId xmlns:a16="http://schemas.microsoft.com/office/drawing/2014/main" id="{DA6AC87E-0F17-4415-90C2-B8A0DF25347B}"/>
                </a:ext>
              </a:extLst>
            </p:cNvPr>
            <p:cNvGrpSpPr/>
            <p:nvPr/>
          </p:nvGrpSpPr>
          <p:grpSpPr>
            <a:xfrm>
              <a:off x="4663002" y="4154829"/>
              <a:ext cx="85319" cy="73079"/>
              <a:chOff x="5475680" y="4195587"/>
              <a:chExt cx="37783" cy="32364"/>
            </a:xfrm>
          </p:grpSpPr>
          <p:sp>
            <p:nvSpPr>
              <p:cNvPr id="718" name="Google Shape;1486;p57">
                <a:extLst>
                  <a:ext uri="{FF2B5EF4-FFF2-40B4-BE49-F238E27FC236}">
                    <a16:creationId xmlns:a16="http://schemas.microsoft.com/office/drawing/2014/main" id="{69A9B590-5417-4C30-A72C-C3DF412DCD8E}"/>
                  </a:ext>
                </a:extLst>
              </p:cNvPr>
              <p:cNvSpPr/>
              <p:nvPr/>
            </p:nvSpPr>
            <p:spPr>
              <a:xfrm>
                <a:off x="5475680" y="4195587"/>
                <a:ext cx="37783" cy="32364"/>
              </a:xfrm>
              <a:custGeom>
                <a:avLst/>
                <a:gdLst/>
                <a:ahLst/>
                <a:cxnLst/>
                <a:rect l="l" t="t" r="r" b="b"/>
                <a:pathLst>
                  <a:path w="4804" h="4115" extrusionOk="0">
                    <a:moveTo>
                      <a:pt x="2732" y="1"/>
                    </a:moveTo>
                    <a:cubicBezTo>
                      <a:pt x="2228" y="1"/>
                      <a:pt x="1713" y="188"/>
                      <a:pt x="1295" y="606"/>
                    </a:cubicBezTo>
                    <a:cubicBezTo>
                      <a:pt x="1" y="1901"/>
                      <a:pt x="920" y="4114"/>
                      <a:pt x="2747" y="4114"/>
                    </a:cubicBezTo>
                    <a:cubicBezTo>
                      <a:pt x="3884" y="4114"/>
                      <a:pt x="4803" y="3195"/>
                      <a:pt x="4803" y="2058"/>
                    </a:cubicBezTo>
                    <a:cubicBezTo>
                      <a:pt x="4803" y="821"/>
                      <a:pt x="3789" y="1"/>
                      <a:pt x="273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9" name="Google Shape;1487;p57">
                <a:extLst>
                  <a:ext uri="{FF2B5EF4-FFF2-40B4-BE49-F238E27FC236}">
                    <a16:creationId xmlns:a16="http://schemas.microsoft.com/office/drawing/2014/main" id="{0C900D81-7721-4FB0-BFC0-4CF10FFB8E28}"/>
                  </a:ext>
                </a:extLst>
              </p:cNvPr>
              <p:cNvSpPr/>
              <p:nvPr/>
            </p:nvSpPr>
            <p:spPr>
              <a:xfrm>
                <a:off x="5488523" y="4205300"/>
                <a:ext cx="15329" cy="13040"/>
              </a:xfrm>
              <a:custGeom>
                <a:avLst/>
                <a:gdLst/>
                <a:ahLst/>
                <a:cxnLst/>
                <a:rect l="l" t="t" r="r" b="b"/>
                <a:pathLst>
                  <a:path w="1949" h="1658" extrusionOk="0">
                    <a:moveTo>
                      <a:pt x="1114" y="0"/>
                    </a:moveTo>
                    <a:cubicBezTo>
                      <a:pt x="376" y="0"/>
                      <a:pt x="1" y="883"/>
                      <a:pt x="533" y="1416"/>
                    </a:cubicBezTo>
                    <a:cubicBezTo>
                      <a:pt x="700" y="1583"/>
                      <a:pt x="905" y="1657"/>
                      <a:pt x="1106" y="1657"/>
                    </a:cubicBezTo>
                    <a:cubicBezTo>
                      <a:pt x="1531" y="1657"/>
                      <a:pt x="1940" y="1324"/>
                      <a:pt x="1948" y="823"/>
                    </a:cubicBezTo>
                    <a:cubicBezTo>
                      <a:pt x="1948" y="363"/>
                      <a:pt x="1573" y="0"/>
                      <a:pt x="111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8" name="Google Shape;1488;p57">
              <a:extLst>
                <a:ext uri="{FF2B5EF4-FFF2-40B4-BE49-F238E27FC236}">
                  <a16:creationId xmlns:a16="http://schemas.microsoft.com/office/drawing/2014/main" id="{8EE5E605-BECC-4814-A6C8-0A7F526F9DF0}"/>
                </a:ext>
              </a:extLst>
            </p:cNvPr>
            <p:cNvGrpSpPr/>
            <p:nvPr/>
          </p:nvGrpSpPr>
          <p:grpSpPr>
            <a:xfrm>
              <a:off x="4791478" y="3774605"/>
              <a:ext cx="75213" cy="72848"/>
              <a:chOff x="5532575" y="4027197"/>
              <a:chExt cx="33308" cy="32262"/>
            </a:xfrm>
          </p:grpSpPr>
          <p:sp>
            <p:nvSpPr>
              <p:cNvPr id="716" name="Google Shape;1489;p57">
                <a:extLst>
                  <a:ext uri="{FF2B5EF4-FFF2-40B4-BE49-F238E27FC236}">
                    <a16:creationId xmlns:a16="http://schemas.microsoft.com/office/drawing/2014/main" id="{FD521906-E67C-4618-A491-E00E01305688}"/>
                  </a:ext>
                </a:extLst>
              </p:cNvPr>
              <p:cNvSpPr/>
              <p:nvPr/>
            </p:nvSpPr>
            <p:spPr>
              <a:xfrm>
                <a:off x="5532575" y="4027197"/>
                <a:ext cx="33308" cy="32262"/>
              </a:xfrm>
              <a:custGeom>
                <a:avLst/>
                <a:gdLst/>
                <a:ahLst/>
                <a:cxnLst/>
                <a:rect l="l" t="t" r="r" b="b"/>
                <a:pathLst>
                  <a:path w="4235" h="4102" extrusionOk="0">
                    <a:moveTo>
                      <a:pt x="1984" y="0"/>
                    </a:moveTo>
                    <a:cubicBezTo>
                      <a:pt x="871" y="49"/>
                      <a:pt x="0" y="1004"/>
                      <a:pt x="37" y="2117"/>
                    </a:cubicBezTo>
                    <a:cubicBezTo>
                      <a:pt x="73" y="3227"/>
                      <a:pt x="980" y="4101"/>
                      <a:pt x="2084" y="4101"/>
                    </a:cubicBezTo>
                    <a:cubicBezTo>
                      <a:pt x="2099" y="4101"/>
                      <a:pt x="2114" y="4101"/>
                      <a:pt x="2130" y="4101"/>
                    </a:cubicBezTo>
                    <a:lnTo>
                      <a:pt x="2275" y="4101"/>
                    </a:lnTo>
                    <a:cubicBezTo>
                      <a:pt x="3375" y="4028"/>
                      <a:pt x="4234" y="3085"/>
                      <a:pt x="4186" y="1984"/>
                    </a:cubicBezTo>
                    <a:cubicBezTo>
                      <a:pt x="4150" y="871"/>
                      <a:pt x="3242" y="0"/>
                      <a:pt x="213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7" name="Google Shape;1490;p57">
                <a:extLst>
                  <a:ext uri="{FF2B5EF4-FFF2-40B4-BE49-F238E27FC236}">
                    <a16:creationId xmlns:a16="http://schemas.microsoft.com/office/drawing/2014/main" id="{A9E196F2-B42D-4E86-83DA-C44604A7EE86}"/>
                  </a:ext>
                </a:extLst>
              </p:cNvPr>
              <p:cNvSpPr/>
              <p:nvPr/>
            </p:nvSpPr>
            <p:spPr>
              <a:xfrm>
                <a:off x="5540661" y="4036792"/>
                <a:ext cx="15502" cy="13064"/>
              </a:xfrm>
              <a:custGeom>
                <a:avLst/>
                <a:gdLst/>
                <a:ahLst/>
                <a:cxnLst/>
                <a:rect l="l" t="t" r="r" b="b"/>
                <a:pathLst>
                  <a:path w="1971" h="1661" extrusionOk="0">
                    <a:moveTo>
                      <a:pt x="1098" y="1"/>
                    </a:moveTo>
                    <a:cubicBezTo>
                      <a:pt x="1083" y="1"/>
                      <a:pt x="1068" y="1"/>
                      <a:pt x="1053" y="2"/>
                    </a:cubicBezTo>
                    <a:cubicBezTo>
                      <a:pt x="315" y="50"/>
                      <a:pt x="1" y="970"/>
                      <a:pt x="557" y="1453"/>
                    </a:cubicBezTo>
                    <a:cubicBezTo>
                      <a:pt x="721" y="1596"/>
                      <a:pt x="913" y="1660"/>
                      <a:pt x="1100" y="1660"/>
                    </a:cubicBezTo>
                    <a:cubicBezTo>
                      <a:pt x="1548" y="1660"/>
                      <a:pt x="1970" y="1296"/>
                      <a:pt x="1936" y="776"/>
                    </a:cubicBezTo>
                    <a:cubicBezTo>
                      <a:pt x="1901" y="332"/>
                      <a:pt x="1527" y="1"/>
                      <a:pt x="109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 name="Google Shape;1491;p57">
              <a:extLst>
                <a:ext uri="{FF2B5EF4-FFF2-40B4-BE49-F238E27FC236}">
                  <a16:creationId xmlns:a16="http://schemas.microsoft.com/office/drawing/2014/main" id="{D94ABA58-E863-4A74-97CF-1A2AD88FD83F}"/>
                </a:ext>
              </a:extLst>
            </p:cNvPr>
            <p:cNvGrpSpPr/>
            <p:nvPr/>
          </p:nvGrpSpPr>
          <p:grpSpPr>
            <a:xfrm>
              <a:off x="4922742" y="4267192"/>
              <a:ext cx="75640" cy="72866"/>
              <a:chOff x="5590706" y="4245348"/>
              <a:chExt cx="33497" cy="32270"/>
            </a:xfrm>
          </p:grpSpPr>
          <p:sp>
            <p:nvSpPr>
              <p:cNvPr id="714" name="Google Shape;1492;p57">
                <a:extLst>
                  <a:ext uri="{FF2B5EF4-FFF2-40B4-BE49-F238E27FC236}">
                    <a16:creationId xmlns:a16="http://schemas.microsoft.com/office/drawing/2014/main" id="{7DE39EF7-1B17-48B1-823F-007A552E0DD8}"/>
                  </a:ext>
                </a:extLst>
              </p:cNvPr>
              <p:cNvSpPr/>
              <p:nvPr/>
            </p:nvSpPr>
            <p:spPr>
              <a:xfrm>
                <a:off x="5590706" y="4245348"/>
                <a:ext cx="33497" cy="32270"/>
              </a:xfrm>
              <a:custGeom>
                <a:avLst/>
                <a:gdLst/>
                <a:ahLst/>
                <a:cxnLst/>
                <a:rect l="l" t="t" r="r" b="b"/>
                <a:pathLst>
                  <a:path w="4259" h="4103" extrusionOk="0">
                    <a:moveTo>
                      <a:pt x="2175" y="0"/>
                    </a:moveTo>
                    <a:cubicBezTo>
                      <a:pt x="2160" y="0"/>
                      <a:pt x="2145" y="1"/>
                      <a:pt x="2130" y="1"/>
                    </a:cubicBezTo>
                    <a:lnTo>
                      <a:pt x="1984" y="1"/>
                    </a:lnTo>
                    <a:cubicBezTo>
                      <a:pt x="872" y="49"/>
                      <a:pt x="1" y="993"/>
                      <a:pt x="37" y="2118"/>
                    </a:cubicBezTo>
                    <a:cubicBezTo>
                      <a:pt x="73" y="3228"/>
                      <a:pt x="980" y="4102"/>
                      <a:pt x="2085" y="4102"/>
                    </a:cubicBezTo>
                    <a:cubicBezTo>
                      <a:pt x="2100" y="4102"/>
                      <a:pt x="2115" y="4102"/>
                      <a:pt x="2130" y="4102"/>
                    </a:cubicBezTo>
                    <a:lnTo>
                      <a:pt x="2275" y="4102"/>
                    </a:lnTo>
                    <a:cubicBezTo>
                      <a:pt x="3388" y="4041"/>
                      <a:pt x="4259" y="3098"/>
                      <a:pt x="4222" y="1985"/>
                    </a:cubicBezTo>
                    <a:cubicBezTo>
                      <a:pt x="4175" y="875"/>
                      <a:pt x="3279" y="0"/>
                      <a:pt x="217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5" name="Google Shape;1493;p57">
                <a:extLst>
                  <a:ext uri="{FF2B5EF4-FFF2-40B4-BE49-F238E27FC236}">
                    <a16:creationId xmlns:a16="http://schemas.microsoft.com/office/drawing/2014/main" id="{EEDD6223-1BFC-4948-824A-575E7585C1DF}"/>
                  </a:ext>
                </a:extLst>
              </p:cNvPr>
              <p:cNvSpPr/>
              <p:nvPr/>
            </p:nvSpPr>
            <p:spPr>
              <a:xfrm>
                <a:off x="5598791" y="4254944"/>
                <a:ext cx="15408" cy="13048"/>
              </a:xfrm>
              <a:custGeom>
                <a:avLst/>
                <a:gdLst/>
                <a:ahLst/>
                <a:cxnLst/>
                <a:rect l="l" t="t" r="r" b="b"/>
                <a:pathLst>
                  <a:path w="1959" h="1659" extrusionOk="0">
                    <a:moveTo>
                      <a:pt x="1106" y="0"/>
                    </a:moveTo>
                    <a:cubicBezTo>
                      <a:pt x="1085" y="0"/>
                      <a:pt x="1063" y="1"/>
                      <a:pt x="1041" y="3"/>
                    </a:cubicBezTo>
                    <a:cubicBezTo>
                      <a:pt x="303" y="51"/>
                      <a:pt x="1" y="970"/>
                      <a:pt x="557" y="1454"/>
                    </a:cubicBezTo>
                    <a:cubicBezTo>
                      <a:pt x="720" y="1596"/>
                      <a:pt x="909" y="1659"/>
                      <a:pt x="1093" y="1659"/>
                    </a:cubicBezTo>
                    <a:cubicBezTo>
                      <a:pt x="1538" y="1659"/>
                      <a:pt x="1958" y="1290"/>
                      <a:pt x="1924" y="777"/>
                    </a:cubicBezTo>
                    <a:cubicBezTo>
                      <a:pt x="1901" y="339"/>
                      <a:pt x="1538" y="0"/>
                      <a:pt x="110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0" name="Google Shape;1494;p57">
              <a:extLst>
                <a:ext uri="{FF2B5EF4-FFF2-40B4-BE49-F238E27FC236}">
                  <a16:creationId xmlns:a16="http://schemas.microsoft.com/office/drawing/2014/main" id="{D7A0E4D2-FC01-4596-97F4-7EBA07816F12}"/>
                </a:ext>
              </a:extLst>
            </p:cNvPr>
            <p:cNvGrpSpPr/>
            <p:nvPr/>
          </p:nvGrpSpPr>
          <p:grpSpPr>
            <a:xfrm>
              <a:off x="4985914" y="3960846"/>
              <a:ext cx="74769" cy="73061"/>
              <a:chOff x="5618681" y="4109677"/>
              <a:chExt cx="33112" cy="32357"/>
            </a:xfrm>
          </p:grpSpPr>
          <p:sp>
            <p:nvSpPr>
              <p:cNvPr id="712" name="Google Shape;1495;p57">
                <a:extLst>
                  <a:ext uri="{FF2B5EF4-FFF2-40B4-BE49-F238E27FC236}">
                    <a16:creationId xmlns:a16="http://schemas.microsoft.com/office/drawing/2014/main" id="{FF84D93F-255C-430A-BB37-DCE9CC6E32E2}"/>
                  </a:ext>
                </a:extLst>
              </p:cNvPr>
              <p:cNvSpPr/>
              <p:nvPr/>
            </p:nvSpPr>
            <p:spPr>
              <a:xfrm>
                <a:off x="5618681" y="4109677"/>
                <a:ext cx="33112" cy="32357"/>
              </a:xfrm>
              <a:custGeom>
                <a:avLst/>
                <a:gdLst/>
                <a:ahLst/>
                <a:cxnLst/>
                <a:rect l="l" t="t" r="r" b="b"/>
                <a:pathLst>
                  <a:path w="4210" h="4114" extrusionOk="0">
                    <a:moveTo>
                      <a:pt x="1984" y="1"/>
                    </a:moveTo>
                    <a:cubicBezTo>
                      <a:pt x="871" y="61"/>
                      <a:pt x="0" y="1005"/>
                      <a:pt x="36" y="2130"/>
                    </a:cubicBezTo>
                    <a:cubicBezTo>
                      <a:pt x="84" y="3235"/>
                      <a:pt x="992" y="4114"/>
                      <a:pt x="2106" y="4114"/>
                    </a:cubicBezTo>
                    <a:cubicBezTo>
                      <a:pt x="2114" y="4114"/>
                      <a:pt x="2121" y="4114"/>
                      <a:pt x="2129" y="4114"/>
                    </a:cubicBezTo>
                    <a:lnTo>
                      <a:pt x="2274" y="4114"/>
                    </a:lnTo>
                    <a:cubicBezTo>
                      <a:pt x="3375" y="4029"/>
                      <a:pt x="4210" y="3086"/>
                      <a:pt x="4173" y="1985"/>
                    </a:cubicBezTo>
                    <a:cubicBezTo>
                      <a:pt x="4137" y="884"/>
                      <a:pt x="3230" y="13"/>
                      <a:pt x="212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3" name="Google Shape;1496;p57">
                <a:extLst>
                  <a:ext uri="{FF2B5EF4-FFF2-40B4-BE49-F238E27FC236}">
                    <a16:creationId xmlns:a16="http://schemas.microsoft.com/office/drawing/2014/main" id="{52964C0A-2003-4318-A138-C405B17D09A7}"/>
                  </a:ext>
                </a:extLst>
              </p:cNvPr>
              <p:cNvSpPr/>
              <p:nvPr/>
            </p:nvSpPr>
            <p:spPr>
              <a:xfrm>
                <a:off x="5626767" y="4119280"/>
                <a:ext cx="15494" cy="13056"/>
              </a:xfrm>
              <a:custGeom>
                <a:avLst/>
                <a:gdLst/>
                <a:ahLst/>
                <a:cxnLst/>
                <a:rect l="l" t="t" r="r" b="b"/>
                <a:pathLst>
                  <a:path w="1970" h="1660" extrusionOk="0">
                    <a:moveTo>
                      <a:pt x="1098" y="1"/>
                    </a:moveTo>
                    <a:cubicBezTo>
                      <a:pt x="1083" y="1"/>
                      <a:pt x="1068" y="1"/>
                      <a:pt x="1053" y="2"/>
                    </a:cubicBezTo>
                    <a:cubicBezTo>
                      <a:pt x="315" y="62"/>
                      <a:pt x="0" y="970"/>
                      <a:pt x="557" y="1453"/>
                    </a:cubicBezTo>
                    <a:cubicBezTo>
                      <a:pt x="721" y="1596"/>
                      <a:pt x="913" y="1660"/>
                      <a:pt x="1100" y="1660"/>
                    </a:cubicBezTo>
                    <a:cubicBezTo>
                      <a:pt x="1547" y="1660"/>
                      <a:pt x="1970" y="1296"/>
                      <a:pt x="1936" y="776"/>
                    </a:cubicBezTo>
                    <a:cubicBezTo>
                      <a:pt x="1901" y="332"/>
                      <a:pt x="1527" y="1"/>
                      <a:pt x="109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1" name="Google Shape;1497;p57">
              <a:extLst>
                <a:ext uri="{FF2B5EF4-FFF2-40B4-BE49-F238E27FC236}">
                  <a16:creationId xmlns:a16="http://schemas.microsoft.com/office/drawing/2014/main" id="{DAB4164A-AE2A-4255-8E31-6FFCB4E35AAC}"/>
                </a:ext>
              </a:extLst>
            </p:cNvPr>
            <p:cNvGrpSpPr/>
            <p:nvPr/>
          </p:nvGrpSpPr>
          <p:grpSpPr>
            <a:xfrm>
              <a:off x="4671172" y="4002811"/>
              <a:ext cx="70916" cy="60754"/>
              <a:chOff x="5479298" y="4128262"/>
              <a:chExt cx="31405" cy="26906"/>
            </a:xfrm>
          </p:grpSpPr>
          <p:sp>
            <p:nvSpPr>
              <p:cNvPr id="710" name="Google Shape;1498;p57">
                <a:extLst>
                  <a:ext uri="{FF2B5EF4-FFF2-40B4-BE49-F238E27FC236}">
                    <a16:creationId xmlns:a16="http://schemas.microsoft.com/office/drawing/2014/main" id="{AB062EDD-1CB6-4B76-A5C4-C9DFC59F58D8}"/>
                  </a:ext>
                </a:extLst>
              </p:cNvPr>
              <p:cNvSpPr/>
              <p:nvPr/>
            </p:nvSpPr>
            <p:spPr>
              <a:xfrm>
                <a:off x="5479298" y="4128262"/>
                <a:ext cx="31405" cy="26906"/>
              </a:xfrm>
              <a:custGeom>
                <a:avLst/>
                <a:gdLst/>
                <a:ahLst/>
                <a:cxnLst/>
                <a:rect l="l" t="t" r="r" b="b"/>
                <a:pathLst>
                  <a:path w="3993" h="3421" extrusionOk="0">
                    <a:moveTo>
                      <a:pt x="2273" y="1"/>
                    </a:moveTo>
                    <a:cubicBezTo>
                      <a:pt x="1853" y="1"/>
                      <a:pt x="1425" y="157"/>
                      <a:pt x="1077" y="505"/>
                    </a:cubicBezTo>
                    <a:cubicBezTo>
                      <a:pt x="0" y="1582"/>
                      <a:pt x="762" y="3420"/>
                      <a:pt x="2287" y="3420"/>
                    </a:cubicBezTo>
                    <a:cubicBezTo>
                      <a:pt x="3230" y="3420"/>
                      <a:pt x="3992" y="2658"/>
                      <a:pt x="3992" y="1715"/>
                    </a:cubicBezTo>
                    <a:cubicBezTo>
                      <a:pt x="3992" y="683"/>
                      <a:pt x="3150" y="1"/>
                      <a:pt x="227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1" name="Google Shape;1499;p57">
                <a:extLst>
                  <a:ext uri="{FF2B5EF4-FFF2-40B4-BE49-F238E27FC236}">
                    <a16:creationId xmlns:a16="http://schemas.microsoft.com/office/drawing/2014/main" id="{CE5A12B5-D180-48B6-B5B3-EE208DC7EFC2}"/>
                  </a:ext>
                </a:extLst>
              </p:cNvPr>
              <p:cNvSpPr/>
              <p:nvPr/>
            </p:nvSpPr>
            <p:spPr>
              <a:xfrm>
                <a:off x="5493471" y="4137936"/>
                <a:ext cx="7621" cy="7621"/>
              </a:xfrm>
              <a:custGeom>
                <a:avLst/>
                <a:gdLst/>
                <a:ahLst/>
                <a:cxnLst/>
                <a:rect l="l" t="t" r="r" b="b"/>
                <a:pathLst>
                  <a:path w="969" h="969" extrusionOk="0">
                    <a:moveTo>
                      <a:pt x="485" y="1"/>
                    </a:moveTo>
                    <a:cubicBezTo>
                      <a:pt x="218" y="1"/>
                      <a:pt x="1" y="218"/>
                      <a:pt x="1" y="485"/>
                    </a:cubicBezTo>
                    <a:cubicBezTo>
                      <a:pt x="1" y="751"/>
                      <a:pt x="218" y="968"/>
                      <a:pt x="485" y="968"/>
                    </a:cubicBezTo>
                    <a:cubicBezTo>
                      <a:pt x="751" y="968"/>
                      <a:pt x="968" y="751"/>
                      <a:pt x="968" y="485"/>
                    </a:cubicBezTo>
                    <a:cubicBezTo>
                      <a:pt x="968" y="218"/>
                      <a:pt x="751" y="1"/>
                      <a:pt x="48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2" name="Google Shape;1500;p57">
              <a:extLst>
                <a:ext uri="{FF2B5EF4-FFF2-40B4-BE49-F238E27FC236}">
                  <a16:creationId xmlns:a16="http://schemas.microsoft.com/office/drawing/2014/main" id="{B0C3512F-9AAF-4D99-8C3D-13CD37D256DB}"/>
                </a:ext>
              </a:extLst>
            </p:cNvPr>
            <p:cNvGrpSpPr/>
            <p:nvPr/>
          </p:nvGrpSpPr>
          <p:grpSpPr>
            <a:xfrm>
              <a:off x="4905124" y="4119897"/>
              <a:ext cx="71129" cy="60736"/>
              <a:chOff x="5582903" y="4180116"/>
              <a:chExt cx="31499" cy="26898"/>
            </a:xfrm>
          </p:grpSpPr>
          <p:sp>
            <p:nvSpPr>
              <p:cNvPr id="708" name="Google Shape;1501;p57">
                <a:extLst>
                  <a:ext uri="{FF2B5EF4-FFF2-40B4-BE49-F238E27FC236}">
                    <a16:creationId xmlns:a16="http://schemas.microsoft.com/office/drawing/2014/main" id="{4F1B51B4-DBFB-4E63-A1FD-F47018499034}"/>
                  </a:ext>
                </a:extLst>
              </p:cNvPr>
              <p:cNvSpPr/>
              <p:nvPr/>
            </p:nvSpPr>
            <p:spPr>
              <a:xfrm>
                <a:off x="5582903" y="4180116"/>
                <a:ext cx="31499" cy="26898"/>
              </a:xfrm>
              <a:custGeom>
                <a:avLst/>
                <a:gdLst/>
                <a:ahLst/>
                <a:cxnLst/>
                <a:rect l="l" t="t" r="r" b="b"/>
                <a:pathLst>
                  <a:path w="4005" h="3420" extrusionOk="0">
                    <a:moveTo>
                      <a:pt x="2276" y="1"/>
                    </a:moveTo>
                    <a:cubicBezTo>
                      <a:pt x="1855" y="1"/>
                      <a:pt x="1425" y="156"/>
                      <a:pt x="1077" y="505"/>
                    </a:cubicBezTo>
                    <a:cubicBezTo>
                      <a:pt x="1" y="1581"/>
                      <a:pt x="763" y="3420"/>
                      <a:pt x="2287" y="3420"/>
                    </a:cubicBezTo>
                    <a:cubicBezTo>
                      <a:pt x="3231" y="3420"/>
                      <a:pt x="4005" y="2658"/>
                      <a:pt x="4005" y="1714"/>
                    </a:cubicBezTo>
                    <a:cubicBezTo>
                      <a:pt x="4005" y="683"/>
                      <a:pt x="3157" y="1"/>
                      <a:pt x="227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9" name="Google Shape;1502;p57">
                <a:extLst>
                  <a:ext uri="{FF2B5EF4-FFF2-40B4-BE49-F238E27FC236}">
                    <a16:creationId xmlns:a16="http://schemas.microsoft.com/office/drawing/2014/main" id="{45219C9D-D506-477C-913E-F1E8E7A07B01}"/>
                  </a:ext>
                </a:extLst>
              </p:cNvPr>
              <p:cNvSpPr/>
              <p:nvPr/>
            </p:nvSpPr>
            <p:spPr>
              <a:xfrm>
                <a:off x="5597084" y="4189790"/>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3" name="Google Shape;1503;p57">
              <a:extLst>
                <a:ext uri="{FF2B5EF4-FFF2-40B4-BE49-F238E27FC236}">
                  <a16:creationId xmlns:a16="http://schemas.microsoft.com/office/drawing/2014/main" id="{2A8F0136-BC9A-43E7-9C1C-31366FED156C}"/>
                </a:ext>
              </a:extLst>
            </p:cNvPr>
            <p:cNvGrpSpPr/>
            <p:nvPr/>
          </p:nvGrpSpPr>
          <p:grpSpPr>
            <a:xfrm>
              <a:off x="1331075" y="2003981"/>
              <a:ext cx="134514" cy="129127"/>
              <a:chOff x="4000135" y="3243041"/>
              <a:chExt cx="59570" cy="57186"/>
            </a:xfrm>
          </p:grpSpPr>
          <p:sp>
            <p:nvSpPr>
              <p:cNvPr id="705" name="Google Shape;1504;p57">
                <a:extLst>
                  <a:ext uri="{FF2B5EF4-FFF2-40B4-BE49-F238E27FC236}">
                    <a16:creationId xmlns:a16="http://schemas.microsoft.com/office/drawing/2014/main" id="{A33D18DE-51FA-4D1F-893B-AACC6EEF4C26}"/>
                  </a:ext>
                </a:extLst>
              </p:cNvPr>
              <p:cNvSpPr/>
              <p:nvPr/>
            </p:nvSpPr>
            <p:spPr>
              <a:xfrm>
                <a:off x="4000135" y="3243041"/>
                <a:ext cx="59570" cy="57092"/>
              </a:xfrm>
              <a:custGeom>
                <a:avLst/>
                <a:gdLst/>
                <a:ahLst/>
                <a:cxnLst/>
                <a:rect l="l" t="t" r="r" b="b"/>
                <a:pathLst>
                  <a:path w="7574" h="7259" fill="none" extrusionOk="0">
                    <a:moveTo>
                      <a:pt x="1" y="2323"/>
                    </a:moveTo>
                    <a:lnTo>
                      <a:pt x="2577" y="7259"/>
                    </a:lnTo>
                    <a:lnTo>
                      <a:pt x="7573" y="4114"/>
                    </a:lnTo>
                    <a:lnTo>
                      <a:pt x="5541" y="1"/>
                    </a:lnTo>
                    <a:lnTo>
                      <a:pt x="352" y="2323"/>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6" name="Google Shape;1505;p57">
                <a:extLst>
                  <a:ext uri="{FF2B5EF4-FFF2-40B4-BE49-F238E27FC236}">
                    <a16:creationId xmlns:a16="http://schemas.microsoft.com/office/drawing/2014/main" id="{EF42B83B-4CDC-4B19-85A2-F2D583A3EC0A}"/>
                  </a:ext>
                </a:extLst>
              </p:cNvPr>
              <p:cNvSpPr/>
              <p:nvPr/>
            </p:nvSpPr>
            <p:spPr>
              <a:xfrm>
                <a:off x="4024210" y="3246847"/>
                <a:ext cx="15706" cy="53380"/>
              </a:xfrm>
              <a:custGeom>
                <a:avLst/>
                <a:gdLst/>
                <a:ahLst/>
                <a:cxnLst/>
                <a:rect l="l" t="t" r="r" b="b"/>
                <a:pathLst>
                  <a:path w="1997" h="6787" fill="none" extrusionOk="0">
                    <a:moveTo>
                      <a:pt x="0" y="6787"/>
                    </a:moveTo>
                    <a:lnTo>
                      <a:pt x="1996" y="1"/>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7" name="Google Shape;1506;p57">
                <a:extLst>
                  <a:ext uri="{FF2B5EF4-FFF2-40B4-BE49-F238E27FC236}">
                    <a16:creationId xmlns:a16="http://schemas.microsoft.com/office/drawing/2014/main" id="{1DE51296-D82D-43E2-8613-58EF4CEF8BBE}"/>
                  </a:ext>
                </a:extLst>
              </p:cNvPr>
              <p:cNvSpPr/>
              <p:nvPr/>
            </p:nvSpPr>
            <p:spPr>
              <a:xfrm>
                <a:off x="4002896" y="3261311"/>
                <a:ext cx="56809" cy="14086"/>
              </a:xfrm>
              <a:custGeom>
                <a:avLst/>
                <a:gdLst/>
                <a:ahLst/>
                <a:cxnLst/>
                <a:rect l="l" t="t" r="r" b="b"/>
                <a:pathLst>
                  <a:path w="7223" h="1791" fill="none" extrusionOk="0">
                    <a:moveTo>
                      <a:pt x="7222" y="1791"/>
                    </a:moveTo>
                    <a:lnTo>
                      <a:pt x="1" y="0"/>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4" name="Google Shape;1507;p57">
              <a:extLst>
                <a:ext uri="{FF2B5EF4-FFF2-40B4-BE49-F238E27FC236}">
                  <a16:creationId xmlns:a16="http://schemas.microsoft.com/office/drawing/2014/main" id="{5A6F1003-4801-4121-BB09-AB7D70A74F68}"/>
                </a:ext>
              </a:extLst>
            </p:cNvPr>
            <p:cNvGrpSpPr/>
            <p:nvPr/>
          </p:nvGrpSpPr>
          <p:grpSpPr>
            <a:xfrm>
              <a:off x="1280370" y="2010374"/>
              <a:ext cx="85319" cy="73115"/>
              <a:chOff x="3977681" y="3245872"/>
              <a:chExt cx="37783" cy="32380"/>
            </a:xfrm>
          </p:grpSpPr>
          <p:sp>
            <p:nvSpPr>
              <p:cNvPr id="703" name="Google Shape;1508;p57">
                <a:extLst>
                  <a:ext uri="{FF2B5EF4-FFF2-40B4-BE49-F238E27FC236}">
                    <a16:creationId xmlns:a16="http://schemas.microsoft.com/office/drawing/2014/main" id="{81857918-1B88-45B0-A6A2-3A808389155C}"/>
                  </a:ext>
                </a:extLst>
              </p:cNvPr>
              <p:cNvSpPr/>
              <p:nvPr/>
            </p:nvSpPr>
            <p:spPr>
              <a:xfrm>
                <a:off x="3977681" y="3245872"/>
                <a:ext cx="37783" cy="32380"/>
              </a:xfrm>
              <a:custGeom>
                <a:avLst/>
                <a:gdLst/>
                <a:ahLst/>
                <a:cxnLst/>
                <a:rect l="l" t="t" r="r" b="b"/>
                <a:pathLst>
                  <a:path w="4804" h="4117" extrusionOk="0">
                    <a:moveTo>
                      <a:pt x="2726" y="1"/>
                    </a:moveTo>
                    <a:cubicBezTo>
                      <a:pt x="2219" y="1"/>
                      <a:pt x="1703" y="189"/>
                      <a:pt x="1283" y="608"/>
                    </a:cubicBezTo>
                    <a:cubicBezTo>
                      <a:pt x="1" y="1903"/>
                      <a:pt x="908" y="4117"/>
                      <a:pt x="2747" y="4117"/>
                    </a:cubicBezTo>
                    <a:cubicBezTo>
                      <a:pt x="3872" y="4104"/>
                      <a:pt x="4791" y="3185"/>
                      <a:pt x="4803" y="2060"/>
                    </a:cubicBezTo>
                    <a:cubicBezTo>
                      <a:pt x="4795" y="818"/>
                      <a:pt x="3782" y="1"/>
                      <a:pt x="272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4" name="Google Shape;1509;p57">
                <a:extLst>
                  <a:ext uri="{FF2B5EF4-FFF2-40B4-BE49-F238E27FC236}">
                    <a16:creationId xmlns:a16="http://schemas.microsoft.com/office/drawing/2014/main" id="{A84849CD-70A1-4176-9E3F-68C9101247DD}"/>
                  </a:ext>
                </a:extLst>
              </p:cNvPr>
              <p:cNvSpPr/>
              <p:nvPr/>
            </p:nvSpPr>
            <p:spPr>
              <a:xfrm>
                <a:off x="3992718" y="3255507"/>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5" name="Google Shape;1510;p57">
              <a:extLst>
                <a:ext uri="{FF2B5EF4-FFF2-40B4-BE49-F238E27FC236}">
                  <a16:creationId xmlns:a16="http://schemas.microsoft.com/office/drawing/2014/main" id="{189B9892-98FF-49AC-8E22-EF27B21CF29E}"/>
                </a:ext>
              </a:extLst>
            </p:cNvPr>
            <p:cNvGrpSpPr/>
            <p:nvPr/>
          </p:nvGrpSpPr>
          <p:grpSpPr>
            <a:xfrm>
              <a:off x="1423036" y="2048308"/>
              <a:ext cx="70916" cy="60967"/>
              <a:chOff x="4040860" y="3262672"/>
              <a:chExt cx="31405" cy="27001"/>
            </a:xfrm>
          </p:grpSpPr>
          <p:sp>
            <p:nvSpPr>
              <p:cNvPr id="701" name="Google Shape;1511;p57">
                <a:extLst>
                  <a:ext uri="{FF2B5EF4-FFF2-40B4-BE49-F238E27FC236}">
                    <a16:creationId xmlns:a16="http://schemas.microsoft.com/office/drawing/2014/main" id="{0422FE29-A258-4017-881A-E4B333957783}"/>
                  </a:ext>
                </a:extLst>
              </p:cNvPr>
              <p:cNvSpPr/>
              <p:nvPr/>
            </p:nvSpPr>
            <p:spPr>
              <a:xfrm>
                <a:off x="4040860" y="3262672"/>
                <a:ext cx="31405" cy="27001"/>
              </a:xfrm>
              <a:custGeom>
                <a:avLst/>
                <a:gdLst/>
                <a:ahLst/>
                <a:cxnLst/>
                <a:rect l="l" t="t" r="r" b="b"/>
                <a:pathLst>
                  <a:path w="3993" h="3433" extrusionOk="0">
                    <a:moveTo>
                      <a:pt x="2272" y="1"/>
                    </a:moveTo>
                    <a:cubicBezTo>
                      <a:pt x="1853" y="1"/>
                      <a:pt x="1425" y="157"/>
                      <a:pt x="1077" y="505"/>
                    </a:cubicBezTo>
                    <a:cubicBezTo>
                      <a:pt x="0" y="1581"/>
                      <a:pt x="762" y="3420"/>
                      <a:pt x="2286" y="3432"/>
                    </a:cubicBezTo>
                    <a:cubicBezTo>
                      <a:pt x="3230" y="3420"/>
                      <a:pt x="3992" y="2658"/>
                      <a:pt x="3992" y="1714"/>
                    </a:cubicBezTo>
                    <a:cubicBezTo>
                      <a:pt x="3992" y="683"/>
                      <a:pt x="3150" y="1"/>
                      <a:pt x="227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2" name="Google Shape;1512;p57">
                <a:extLst>
                  <a:ext uri="{FF2B5EF4-FFF2-40B4-BE49-F238E27FC236}">
                    <a16:creationId xmlns:a16="http://schemas.microsoft.com/office/drawing/2014/main" id="{6083BEBA-9CA5-4B71-BB2C-0AD53BAEC0CE}"/>
                  </a:ext>
                </a:extLst>
              </p:cNvPr>
              <p:cNvSpPr/>
              <p:nvPr/>
            </p:nvSpPr>
            <p:spPr>
              <a:xfrm>
                <a:off x="4054938" y="3272346"/>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6" name="Google Shape;1513;p57">
              <a:extLst>
                <a:ext uri="{FF2B5EF4-FFF2-40B4-BE49-F238E27FC236}">
                  <a16:creationId xmlns:a16="http://schemas.microsoft.com/office/drawing/2014/main" id="{B499B554-6098-4EB4-886D-5886135BA51F}"/>
                </a:ext>
              </a:extLst>
            </p:cNvPr>
            <p:cNvGrpSpPr/>
            <p:nvPr/>
          </p:nvGrpSpPr>
          <p:grpSpPr>
            <a:xfrm>
              <a:off x="1378352" y="1975264"/>
              <a:ext cx="70898" cy="60754"/>
              <a:chOff x="4021072" y="3230323"/>
              <a:chExt cx="31397" cy="26906"/>
            </a:xfrm>
          </p:grpSpPr>
          <p:sp>
            <p:nvSpPr>
              <p:cNvPr id="699" name="Google Shape;1514;p57">
                <a:extLst>
                  <a:ext uri="{FF2B5EF4-FFF2-40B4-BE49-F238E27FC236}">
                    <a16:creationId xmlns:a16="http://schemas.microsoft.com/office/drawing/2014/main" id="{F64AF8A4-02DD-4515-91FD-39AB75C3B37D}"/>
                  </a:ext>
                </a:extLst>
              </p:cNvPr>
              <p:cNvSpPr/>
              <p:nvPr/>
            </p:nvSpPr>
            <p:spPr>
              <a:xfrm>
                <a:off x="4021072" y="3230323"/>
                <a:ext cx="31397" cy="26906"/>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0" name="Google Shape;1515;p57">
                <a:extLst>
                  <a:ext uri="{FF2B5EF4-FFF2-40B4-BE49-F238E27FC236}">
                    <a16:creationId xmlns:a16="http://schemas.microsoft.com/office/drawing/2014/main" id="{DC406B6E-12AA-41C0-BA67-938DB2A4DA46}"/>
                  </a:ext>
                </a:extLst>
              </p:cNvPr>
              <p:cNvSpPr/>
              <p:nvPr/>
            </p:nvSpPr>
            <p:spPr>
              <a:xfrm>
                <a:off x="4035245" y="323999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7" name="Google Shape;1516;p57">
              <a:extLst>
                <a:ext uri="{FF2B5EF4-FFF2-40B4-BE49-F238E27FC236}">
                  <a16:creationId xmlns:a16="http://schemas.microsoft.com/office/drawing/2014/main" id="{F866810F-245C-4405-A9DE-84F9F27CD359}"/>
                </a:ext>
              </a:extLst>
            </p:cNvPr>
            <p:cNvGrpSpPr/>
            <p:nvPr/>
          </p:nvGrpSpPr>
          <p:grpSpPr>
            <a:xfrm>
              <a:off x="1334094" y="2104285"/>
              <a:ext cx="71129" cy="60843"/>
              <a:chOff x="4001472" y="3287462"/>
              <a:chExt cx="31499" cy="26945"/>
            </a:xfrm>
          </p:grpSpPr>
          <p:sp>
            <p:nvSpPr>
              <p:cNvPr id="697" name="Google Shape;1517;p57">
                <a:extLst>
                  <a:ext uri="{FF2B5EF4-FFF2-40B4-BE49-F238E27FC236}">
                    <a16:creationId xmlns:a16="http://schemas.microsoft.com/office/drawing/2014/main" id="{D101DAE4-96CA-4FA2-ACA7-4E79133DD21C}"/>
                  </a:ext>
                </a:extLst>
              </p:cNvPr>
              <p:cNvSpPr/>
              <p:nvPr/>
            </p:nvSpPr>
            <p:spPr>
              <a:xfrm>
                <a:off x="4001472" y="3287462"/>
                <a:ext cx="31499" cy="26945"/>
              </a:xfrm>
              <a:custGeom>
                <a:avLst/>
                <a:gdLst/>
                <a:ahLst/>
                <a:cxnLst/>
                <a:rect l="l" t="t" r="r" b="b"/>
                <a:pathLst>
                  <a:path w="4005" h="3426" extrusionOk="0">
                    <a:moveTo>
                      <a:pt x="2276" y="1"/>
                    </a:moveTo>
                    <a:cubicBezTo>
                      <a:pt x="1854" y="1"/>
                      <a:pt x="1425" y="158"/>
                      <a:pt x="1077" y="510"/>
                    </a:cubicBezTo>
                    <a:cubicBezTo>
                      <a:pt x="0" y="1587"/>
                      <a:pt x="762" y="3425"/>
                      <a:pt x="2286" y="3425"/>
                    </a:cubicBezTo>
                    <a:cubicBezTo>
                      <a:pt x="3230" y="3425"/>
                      <a:pt x="3992" y="2663"/>
                      <a:pt x="4004" y="1720"/>
                    </a:cubicBezTo>
                    <a:cubicBezTo>
                      <a:pt x="4004" y="688"/>
                      <a:pt x="3157" y="1"/>
                      <a:pt x="227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8" name="Google Shape;1518;p57">
                <a:extLst>
                  <a:ext uri="{FF2B5EF4-FFF2-40B4-BE49-F238E27FC236}">
                    <a16:creationId xmlns:a16="http://schemas.microsoft.com/office/drawing/2014/main" id="{303C46DA-A3B3-463B-92BD-2B029024D961}"/>
                  </a:ext>
                </a:extLst>
              </p:cNvPr>
              <p:cNvSpPr/>
              <p:nvPr/>
            </p:nvSpPr>
            <p:spPr>
              <a:xfrm>
                <a:off x="4014410" y="3297175"/>
                <a:ext cx="8856" cy="7590"/>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06"/>
                      <a:pt x="908" y="1"/>
                      <a:pt x="64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8" name="Google Shape;1519;p57">
              <a:extLst>
                <a:ext uri="{FF2B5EF4-FFF2-40B4-BE49-F238E27FC236}">
                  <a16:creationId xmlns:a16="http://schemas.microsoft.com/office/drawing/2014/main" id="{97139832-5D44-48CD-93C5-FBDEB252B12B}"/>
                </a:ext>
              </a:extLst>
            </p:cNvPr>
            <p:cNvGrpSpPr/>
            <p:nvPr/>
          </p:nvGrpSpPr>
          <p:grpSpPr>
            <a:xfrm>
              <a:off x="1573409" y="2068429"/>
              <a:ext cx="346550" cy="249001"/>
              <a:chOff x="4107453" y="3271583"/>
              <a:chExt cx="153470" cy="110275"/>
            </a:xfrm>
          </p:grpSpPr>
          <p:sp>
            <p:nvSpPr>
              <p:cNvPr id="693" name="Google Shape;1520;p57">
                <a:extLst>
                  <a:ext uri="{FF2B5EF4-FFF2-40B4-BE49-F238E27FC236}">
                    <a16:creationId xmlns:a16="http://schemas.microsoft.com/office/drawing/2014/main" id="{DABC8CF3-1C1E-46BB-A028-86A381A4DEBF}"/>
                  </a:ext>
                </a:extLst>
              </p:cNvPr>
              <p:cNvSpPr/>
              <p:nvPr/>
            </p:nvSpPr>
            <p:spPr>
              <a:xfrm>
                <a:off x="4107453" y="3271583"/>
                <a:ext cx="153470" cy="110275"/>
              </a:xfrm>
              <a:custGeom>
                <a:avLst/>
                <a:gdLst/>
                <a:ahLst/>
                <a:cxnLst/>
                <a:rect l="l" t="t" r="r" b="b"/>
                <a:pathLst>
                  <a:path w="19513" h="14021" fill="none" extrusionOk="0">
                    <a:moveTo>
                      <a:pt x="19513" y="14021"/>
                    </a:moveTo>
                    <a:lnTo>
                      <a:pt x="14844" y="968"/>
                    </a:lnTo>
                    <a:lnTo>
                      <a:pt x="5674" y="1"/>
                    </a:lnTo>
                    <a:lnTo>
                      <a:pt x="1" y="968"/>
                    </a:lnTo>
                    <a:lnTo>
                      <a:pt x="8977" y="2674"/>
                    </a:lnTo>
                    <a:lnTo>
                      <a:pt x="14360" y="10102"/>
                    </a:lnTo>
                    <a:lnTo>
                      <a:pt x="19029" y="14021"/>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4" name="Google Shape;1521;p57">
                <a:extLst>
                  <a:ext uri="{FF2B5EF4-FFF2-40B4-BE49-F238E27FC236}">
                    <a16:creationId xmlns:a16="http://schemas.microsoft.com/office/drawing/2014/main" id="{C7794571-8425-4E20-8772-6AE457F49417}"/>
                  </a:ext>
                </a:extLst>
              </p:cNvPr>
              <p:cNvSpPr/>
              <p:nvPr/>
            </p:nvSpPr>
            <p:spPr>
              <a:xfrm>
                <a:off x="4155886" y="3271968"/>
                <a:ext cx="22171" cy="20559"/>
              </a:xfrm>
              <a:custGeom>
                <a:avLst/>
                <a:gdLst/>
                <a:ahLst/>
                <a:cxnLst/>
                <a:rect l="l" t="t" r="r" b="b"/>
                <a:pathLst>
                  <a:path w="2819" h="2614" fill="none" extrusionOk="0">
                    <a:moveTo>
                      <a:pt x="2819" y="2613"/>
                    </a:moveTo>
                    <a:lnTo>
                      <a:pt x="0" y="0"/>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5" name="Google Shape;1522;p57">
                <a:extLst>
                  <a:ext uri="{FF2B5EF4-FFF2-40B4-BE49-F238E27FC236}">
                    <a16:creationId xmlns:a16="http://schemas.microsoft.com/office/drawing/2014/main" id="{A4FFD132-4EA7-44F2-951B-3D683B02B7C7}"/>
                  </a:ext>
                </a:extLst>
              </p:cNvPr>
              <p:cNvSpPr/>
              <p:nvPr/>
            </p:nvSpPr>
            <p:spPr>
              <a:xfrm>
                <a:off x="4178049" y="3279196"/>
                <a:ext cx="42345" cy="13331"/>
              </a:xfrm>
              <a:custGeom>
                <a:avLst/>
                <a:gdLst/>
                <a:ahLst/>
                <a:cxnLst/>
                <a:rect l="l" t="t" r="r" b="b"/>
                <a:pathLst>
                  <a:path w="5384" h="1695" fill="none" extrusionOk="0">
                    <a:moveTo>
                      <a:pt x="1" y="1694"/>
                    </a:moveTo>
                    <a:lnTo>
                      <a:pt x="5384" y="0"/>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6" name="Google Shape;1523;p57">
                <a:extLst>
                  <a:ext uri="{FF2B5EF4-FFF2-40B4-BE49-F238E27FC236}">
                    <a16:creationId xmlns:a16="http://schemas.microsoft.com/office/drawing/2014/main" id="{2A463EB1-FEE8-41DB-AD29-4955DFDDBF84}"/>
                  </a:ext>
                </a:extLst>
              </p:cNvPr>
              <p:cNvSpPr/>
              <p:nvPr/>
            </p:nvSpPr>
            <p:spPr>
              <a:xfrm>
                <a:off x="4220387" y="3279196"/>
                <a:ext cx="8" cy="71745"/>
              </a:xfrm>
              <a:custGeom>
                <a:avLst/>
                <a:gdLst/>
                <a:ahLst/>
                <a:cxnLst/>
                <a:rect l="l" t="t" r="r" b="b"/>
                <a:pathLst>
                  <a:path w="1" h="9122" fill="none" extrusionOk="0">
                    <a:moveTo>
                      <a:pt x="1" y="0"/>
                    </a:moveTo>
                    <a:lnTo>
                      <a:pt x="1" y="9121"/>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9" name="Google Shape;1524;p57">
              <a:extLst>
                <a:ext uri="{FF2B5EF4-FFF2-40B4-BE49-F238E27FC236}">
                  <a16:creationId xmlns:a16="http://schemas.microsoft.com/office/drawing/2014/main" id="{127A3B2E-3E39-45D5-AEBE-676331C09F7D}"/>
                </a:ext>
              </a:extLst>
            </p:cNvPr>
            <p:cNvGrpSpPr/>
            <p:nvPr/>
          </p:nvGrpSpPr>
          <p:grpSpPr>
            <a:xfrm>
              <a:off x="1640009" y="2039712"/>
              <a:ext cx="71129" cy="60967"/>
              <a:chOff x="4136947" y="3258865"/>
              <a:chExt cx="31499" cy="27001"/>
            </a:xfrm>
          </p:grpSpPr>
          <p:sp>
            <p:nvSpPr>
              <p:cNvPr id="691" name="Google Shape;1525;p57">
                <a:extLst>
                  <a:ext uri="{FF2B5EF4-FFF2-40B4-BE49-F238E27FC236}">
                    <a16:creationId xmlns:a16="http://schemas.microsoft.com/office/drawing/2014/main" id="{775FE321-CD8E-49CB-AF39-75FED02163F9}"/>
                  </a:ext>
                </a:extLst>
              </p:cNvPr>
              <p:cNvSpPr/>
              <p:nvPr/>
            </p:nvSpPr>
            <p:spPr>
              <a:xfrm>
                <a:off x="4136947" y="3258865"/>
                <a:ext cx="31499" cy="27001"/>
              </a:xfrm>
              <a:custGeom>
                <a:avLst/>
                <a:gdLst/>
                <a:ahLst/>
                <a:cxnLst/>
                <a:rect l="l" t="t" r="r" b="b"/>
                <a:pathLst>
                  <a:path w="4005" h="3433" extrusionOk="0">
                    <a:moveTo>
                      <a:pt x="2285" y="1"/>
                    </a:moveTo>
                    <a:cubicBezTo>
                      <a:pt x="1866" y="1"/>
                      <a:pt x="1438" y="157"/>
                      <a:pt x="1090" y="505"/>
                    </a:cubicBezTo>
                    <a:cubicBezTo>
                      <a:pt x="1" y="1581"/>
                      <a:pt x="775" y="3432"/>
                      <a:pt x="2299" y="3432"/>
                    </a:cubicBezTo>
                    <a:cubicBezTo>
                      <a:pt x="3243" y="3420"/>
                      <a:pt x="4005" y="2658"/>
                      <a:pt x="4005" y="1715"/>
                    </a:cubicBezTo>
                    <a:cubicBezTo>
                      <a:pt x="4005" y="683"/>
                      <a:pt x="3163" y="1"/>
                      <a:pt x="228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2" name="Google Shape;1526;p57">
                <a:extLst>
                  <a:ext uri="{FF2B5EF4-FFF2-40B4-BE49-F238E27FC236}">
                    <a16:creationId xmlns:a16="http://schemas.microsoft.com/office/drawing/2014/main" id="{D5C88EFD-91A6-4DCF-96B6-1A1B4F705C6F}"/>
                  </a:ext>
                </a:extLst>
              </p:cNvPr>
              <p:cNvSpPr/>
              <p:nvPr/>
            </p:nvSpPr>
            <p:spPr>
              <a:xfrm>
                <a:off x="4151222" y="3268539"/>
                <a:ext cx="7621" cy="7621"/>
              </a:xfrm>
              <a:custGeom>
                <a:avLst/>
                <a:gdLst/>
                <a:ahLst/>
                <a:cxnLst/>
                <a:rect l="l" t="t" r="r" b="b"/>
                <a:pathLst>
                  <a:path w="969" h="969" extrusionOk="0">
                    <a:moveTo>
                      <a:pt x="484" y="1"/>
                    </a:moveTo>
                    <a:cubicBezTo>
                      <a:pt x="206" y="1"/>
                      <a:pt x="0" y="218"/>
                      <a:pt x="0" y="485"/>
                    </a:cubicBezTo>
                    <a:cubicBezTo>
                      <a:pt x="0" y="751"/>
                      <a:pt x="206" y="968"/>
                      <a:pt x="484" y="968"/>
                    </a:cubicBezTo>
                    <a:cubicBezTo>
                      <a:pt x="750" y="968"/>
                      <a:pt x="968" y="751"/>
                      <a:pt x="968" y="485"/>
                    </a:cubicBezTo>
                    <a:cubicBezTo>
                      <a:pt x="968" y="218"/>
                      <a:pt x="750" y="1"/>
                      <a:pt x="48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0" name="Google Shape;1527;p57">
              <a:extLst>
                <a:ext uri="{FF2B5EF4-FFF2-40B4-BE49-F238E27FC236}">
                  <a16:creationId xmlns:a16="http://schemas.microsoft.com/office/drawing/2014/main" id="{1EF5B0CF-B6F3-4C94-95E3-FA342010E906}"/>
                </a:ext>
              </a:extLst>
            </p:cNvPr>
            <p:cNvGrpSpPr/>
            <p:nvPr/>
          </p:nvGrpSpPr>
          <p:grpSpPr>
            <a:xfrm>
              <a:off x="1522065" y="2056903"/>
              <a:ext cx="71058" cy="60736"/>
              <a:chOff x="4084715" y="3266478"/>
              <a:chExt cx="31468" cy="26898"/>
            </a:xfrm>
          </p:grpSpPr>
          <p:sp>
            <p:nvSpPr>
              <p:cNvPr id="689" name="Google Shape;1528;p57">
                <a:extLst>
                  <a:ext uri="{FF2B5EF4-FFF2-40B4-BE49-F238E27FC236}">
                    <a16:creationId xmlns:a16="http://schemas.microsoft.com/office/drawing/2014/main" id="{1E623184-DA47-4FBC-9970-11946A3E1369}"/>
                  </a:ext>
                </a:extLst>
              </p:cNvPr>
              <p:cNvSpPr/>
              <p:nvPr/>
            </p:nvSpPr>
            <p:spPr>
              <a:xfrm>
                <a:off x="4084715" y="3266478"/>
                <a:ext cx="31468" cy="26898"/>
              </a:xfrm>
              <a:custGeom>
                <a:avLst/>
                <a:gdLst/>
                <a:ahLst/>
                <a:cxnLst/>
                <a:rect l="l" t="t" r="r" b="b"/>
                <a:pathLst>
                  <a:path w="4001" h="3420" extrusionOk="0">
                    <a:moveTo>
                      <a:pt x="2279" y="1"/>
                    </a:moveTo>
                    <a:cubicBezTo>
                      <a:pt x="1859" y="1"/>
                      <a:pt x="1429" y="157"/>
                      <a:pt x="1077" y="505"/>
                    </a:cubicBezTo>
                    <a:cubicBezTo>
                      <a:pt x="1" y="1581"/>
                      <a:pt x="763" y="3420"/>
                      <a:pt x="2287" y="3420"/>
                    </a:cubicBezTo>
                    <a:cubicBezTo>
                      <a:pt x="3231" y="3420"/>
                      <a:pt x="3993" y="2658"/>
                      <a:pt x="3993" y="1726"/>
                    </a:cubicBezTo>
                    <a:cubicBezTo>
                      <a:pt x="4001" y="686"/>
                      <a:pt x="3161" y="1"/>
                      <a:pt x="227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0" name="Google Shape;1529;p57">
                <a:extLst>
                  <a:ext uri="{FF2B5EF4-FFF2-40B4-BE49-F238E27FC236}">
                    <a16:creationId xmlns:a16="http://schemas.microsoft.com/office/drawing/2014/main" id="{51257269-F5E1-43A1-8FDF-86DE6C024E62}"/>
                  </a:ext>
                </a:extLst>
              </p:cNvPr>
              <p:cNvSpPr/>
              <p:nvPr/>
            </p:nvSpPr>
            <p:spPr>
              <a:xfrm>
                <a:off x="4098896" y="3276152"/>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1" name="Google Shape;1530;p57">
              <a:extLst>
                <a:ext uri="{FF2B5EF4-FFF2-40B4-BE49-F238E27FC236}">
                  <a16:creationId xmlns:a16="http://schemas.microsoft.com/office/drawing/2014/main" id="{D0CAD94D-B550-4DDA-A0F5-4456082311E2}"/>
                </a:ext>
              </a:extLst>
            </p:cNvPr>
            <p:cNvGrpSpPr/>
            <p:nvPr/>
          </p:nvGrpSpPr>
          <p:grpSpPr>
            <a:xfrm>
              <a:off x="1690287" y="2087094"/>
              <a:ext cx="70916" cy="60843"/>
              <a:chOff x="4159213" y="3279849"/>
              <a:chExt cx="31405" cy="26945"/>
            </a:xfrm>
          </p:grpSpPr>
          <p:sp>
            <p:nvSpPr>
              <p:cNvPr id="687" name="Google Shape;1531;p57">
                <a:extLst>
                  <a:ext uri="{FF2B5EF4-FFF2-40B4-BE49-F238E27FC236}">
                    <a16:creationId xmlns:a16="http://schemas.microsoft.com/office/drawing/2014/main" id="{CD98F901-AC1B-48D9-9733-F7A8160C6F4A}"/>
                  </a:ext>
                </a:extLst>
              </p:cNvPr>
              <p:cNvSpPr/>
              <p:nvPr/>
            </p:nvSpPr>
            <p:spPr>
              <a:xfrm>
                <a:off x="4159213" y="3279849"/>
                <a:ext cx="31405" cy="26945"/>
              </a:xfrm>
              <a:custGeom>
                <a:avLst/>
                <a:gdLst/>
                <a:ahLst/>
                <a:cxnLst/>
                <a:rect l="l" t="t" r="r" b="b"/>
                <a:pathLst>
                  <a:path w="3993" h="3426" extrusionOk="0">
                    <a:moveTo>
                      <a:pt x="2273" y="1"/>
                    </a:moveTo>
                    <a:cubicBezTo>
                      <a:pt x="1853" y="1"/>
                      <a:pt x="1425" y="158"/>
                      <a:pt x="1077" y="510"/>
                    </a:cubicBezTo>
                    <a:cubicBezTo>
                      <a:pt x="1" y="1587"/>
                      <a:pt x="763" y="3426"/>
                      <a:pt x="2287" y="3426"/>
                    </a:cubicBezTo>
                    <a:cubicBezTo>
                      <a:pt x="3230" y="3426"/>
                      <a:pt x="3992" y="2663"/>
                      <a:pt x="3992" y="1720"/>
                    </a:cubicBezTo>
                    <a:cubicBezTo>
                      <a:pt x="3992" y="689"/>
                      <a:pt x="3151" y="1"/>
                      <a:pt x="227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8" name="Google Shape;1532;p57">
                <a:extLst>
                  <a:ext uri="{FF2B5EF4-FFF2-40B4-BE49-F238E27FC236}">
                    <a16:creationId xmlns:a16="http://schemas.microsoft.com/office/drawing/2014/main" id="{1B23C979-FCED-4196-B429-432B1167E06B}"/>
                  </a:ext>
                </a:extLst>
              </p:cNvPr>
              <p:cNvSpPr/>
              <p:nvPr/>
            </p:nvSpPr>
            <p:spPr>
              <a:xfrm>
                <a:off x="4173385" y="3289570"/>
                <a:ext cx="7621" cy="7613"/>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2" name="Google Shape;1533;p57">
              <a:extLst>
                <a:ext uri="{FF2B5EF4-FFF2-40B4-BE49-F238E27FC236}">
                  <a16:creationId xmlns:a16="http://schemas.microsoft.com/office/drawing/2014/main" id="{C8A9F71C-DFF6-4862-AECB-DB10DDC9DBF7}"/>
                </a:ext>
              </a:extLst>
            </p:cNvPr>
            <p:cNvGrpSpPr/>
            <p:nvPr/>
          </p:nvGrpSpPr>
          <p:grpSpPr>
            <a:xfrm>
              <a:off x="1785889" y="2056956"/>
              <a:ext cx="70916" cy="60701"/>
              <a:chOff x="4201550" y="3266502"/>
              <a:chExt cx="31405" cy="26883"/>
            </a:xfrm>
          </p:grpSpPr>
          <p:sp>
            <p:nvSpPr>
              <p:cNvPr id="685" name="Google Shape;1534;p57">
                <a:extLst>
                  <a:ext uri="{FF2B5EF4-FFF2-40B4-BE49-F238E27FC236}">
                    <a16:creationId xmlns:a16="http://schemas.microsoft.com/office/drawing/2014/main" id="{B5BFA035-725A-471B-A10E-28CA1F56CBB0}"/>
                  </a:ext>
                </a:extLst>
              </p:cNvPr>
              <p:cNvSpPr/>
              <p:nvPr/>
            </p:nvSpPr>
            <p:spPr>
              <a:xfrm>
                <a:off x="4201550" y="3266502"/>
                <a:ext cx="31405" cy="26883"/>
              </a:xfrm>
              <a:custGeom>
                <a:avLst/>
                <a:gdLst/>
                <a:ahLst/>
                <a:cxnLst/>
                <a:rect l="l" t="t" r="r" b="b"/>
                <a:pathLst>
                  <a:path w="3993" h="3418" extrusionOk="0">
                    <a:moveTo>
                      <a:pt x="2266" y="1"/>
                    </a:moveTo>
                    <a:cubicBezTo>
                      <a:pt x="1849" y="1"/>
                      <a:pt x="1423" y="155"/>
                      <a:pt x="1077" y="502"/>
                    </a:cubicBezTo>
                    <a:cubicBezTo>
                      <a:pt x="1" y="1566"/>
                      <a:pt x="751" y="3417"/>
                      <a:pt x="2275" y="3417"/>
                    </a:cubicBezTo>
                    <a:cubicBezTo>
                      <a:pt x="2282" y="3417"/>
                      <a:pt x="2290" y="3417"/>
                      <a:pt x="2297" y="3417"/>
                    </a:cubicBezTo>
                    <a:cubicBezTo>
                      <a:pt x="3230" y="3417"/>
                      <a:pt x="3993" y="2660"/>
                      <a:pt x="3993" y="1723"/>
                    </a:cubicBezTo>
                    <a:cubicBezTo>
                      <a:pt x="3993" y="689"/>
                      <a:pt x="3146" y="1"/>
                      <a:pt x="226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6" name="Google Shape;1535;p57">
                <a:extLst>
                  <a:ext uri="{FF2B5EF4-FFF2-40B4-BE49-F238E27FC236}">
                    <a16:creationId xmlns:a16="http://schemas.microsoft.com/office/drawing/2014/main" id="{BC9EE9D1-E63E-4277-85DC-D51DC063F010}"/>
                  </a:ext>
                </a:extLst>
              </p:cNvPr>
              <p:cNvSpPr/>
              <p:nvPr/>
            </p:nvSpPr>
            <p:spPr>
              <a:xfrm>
                <a:off x="4214331" y="3276247"/>
                <a:ext cx="8919" cy="7582"/>
              </a:xfrm>
              <a:custGeom>
                <a:avLst/>
                <a:gdLst/>
                <a:ahLst/>
                <a:cxnLst/>
                <a:rect l="l" t="t" r="r" b="b"/>
                <a:pathLst>
                  <a:path w="1134" h="964" extrusionOk="0">
                    <a:moveTo>
                      <a:pt x="635" y="0"/>
                    </a:moveTo>
                    <a:cubicBezTo>
                      <a:pt x="209" y="0"/>
                      <a:pt x="0" y="512"/>
                      <a:pt x="311" y="823"/>
                    </a:cubicBezTo>
                    <a:cubicBezTo>
                      <a:pt x="408" y="920"/>
                      <a:pt x="528" y="964"/>
                      <a:pt x="646" y="964"/>
                    </a:cubicBezTo>
                    <a:cubicBezTo>
                      <a:pt x="895" y="964"/>
                      <a:pt x="1134" y="771"/>
                      <a:pt x="1134" y="484"/>
                    </a:cubicBezTo>
                    <a:cubicBezTo>
                      <a:pt x="1134" y="206"/>
                      <a:pt x="916" y="0"/>
                      <a:pt x="650" y="0"/>
                    </a:cubicBezTo>
                    <a:cubicBezTo>
                      <a:pt x="645" y="0"/>
                      <a:pt x="640" y="0"/>
                      <a:pt x="63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3" name="Google Shape;1536;p57">
              <a:extLst>
                <a:ext uri="{FF2B5EF4-FFF2-40B4-BE49-F238E27FC236}">
                  <a16:creationId xmlns:a16="http://schemas.microsoft.com/office/drawing/2014/main" id="{E7C9679E-E9E0-4FD3-A2DA-D418CAD91A82}"/>
                </a:ext>
              </a:extLst>
            </p:cNvPr>
            <p:cNvGrpSpPr/>
            <p:nvPr/>
          </p:nvGrpSpPr>
          <p:grpSpPr>
            <a:xfrm>
              <a:off x="1785889" y="2219027"/>
              <a:ext cx="70916" cy="60807"/>
              <a:chOff x="4201550" y="3338278"/>
              <a:chExt cx="31405" cy="26930"/>
            </a:xfrm>
          </p:grpSpPr>
          <p:sp>
            <p:nvSpPr>
              <p:cNvPr id="683" name="Google Shape;1537;p57">
                <a:extLst>
                  <a:ext uri="{FF2B5EF4-FFF2-40B4-BE49-F238E27FC236}">
                    <a16:creationId xmlns:a16="http://schemas.microsoft.com/office/drawing/2014/main" id="{EB33BCEF-A53F-462B-B490-5A70FF92A43E}"/>
                  </a:ext>
                </a:extLst>
              </p:cNvPr>
              <p:cNvSpPr/>
              <p:nvPr/>
            </p:nvSpPr>
            <p:spPr>
              <a:xfrm>
                <a:off x="4201550" y="3338278"/>
                <a:ext cx="31405" cy="26930"/>
              </a:xfrm>
              <a:custGeom>
                <a:avLst/>
                <a:gdLst/>
                <a:ahLst/>
                <a:cxnLst/>
                <a:rect l="l" t="t" r="r" b="b"/>
                <a:pathLst>
                  <a:path w="3993" h="3424" extrusionOk="0">
                    <a:moveTo>
                      <a:pt x="2266" y="1"/>
                    </a:moveTo>
                    <a:cubicBezTo>
                      <a:pt x="1848" y="1"/>
                      <a:pt x="1423" y="154"/>
                      <a:pt x="1077" y="497"/>
                    </a:cubicBezTo>
                    <a:cubicBezTo>
                      <a:pt x="1" y="1573"/>
                      <a:pt x="751" y="3412"/>
                      <a:pt x="2275" y="3424"/>
                    </a:cubicBezTo>
                    <a:cubicBezTo>
                      <a:pt x="3218" y="3424"/>
                      <a:pt x="3993" y="2662"/>
                      <a:pt x="3993" y="1718"/>
                    </a:cubicBezTo>
                    <a:cubicBezTo>
                      <a:pt x="3993" y="684"/>
                      <a:pt x="3146" y="1"/>
                      <a:pt x="226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4" name="Google Shape;1538;p57">
                <a:extLst>
                  <a:ext uri="{FF2B5EF4-FFF2-40B4-BE49-F238E27FC236}">
                    <a16:creationId xmlns:a16="http://schemas.microsoft.com/office/drawing/2014/main" id="{CB3CD482-B754-4C65-924C-9B8C74FA131A}"/>
                  </a:ext>
                </a:extLst>
              </p:cNvPr>
              <p:cNvSpPr/>
              <p:nvPr/>
            </p:nvSpPr>
            <p:spPr>
              <a:xfrm>
                <a:off x="4214331" y="3347976"/>
                <a:ext cx="8919" cy="7590"/>
              </a:xfrm>
              <a:custGeom>
                <a:avLst/>
                <a:gdLst/>
                <a:ahLst/>
                <a:cxnLst/>
                <a:rect l="l" t="t" r="r" b="b"/>
                <a:pathLst>
                  <a:path w="1134" h="965" extrusionOk="0">
                    <a:moveTo>
                      <a:pt x="671" y="1"/>
                    </a:moveTo>
                    <a:cubicBezTo>
                      <a:pt x="664" y="1"/>
                      <a:pt x="657" y="1"/>
                      <a:pt x="650" y="1"/>
                    </a:cubicBezTo>
                    <a:cubicBezTo>
                      <a:pt x="645" y="1"/>
                      <a:pt x="640" y="1"/>
                      <a:pt x="635" y="1"/>
                    </a:cubicBezTo>
                    <a:cubicBezTo>
                      <a:pt x="209" y="1"/>
                      <a:pt x="0" y="513"/>
                      <a:pt x="311" y="824"/>
                    </a:cubicBezTo>
                    <a:cubicBezTo>
                      <a:pt x="408" y="921"/>
                      <a:pt x="528" y="965"/>
                      <a:pt x="646" y="965"/>
                    </a:cubicBezTo>
                    <a:cubicBezTo>
                      <a:pt x="895" y="965"/>
                      <a:pt x="1134" y="772"/>
                      <a:pt x="1134" y="485"/>
                    </a:cubicBezTo>
                    <a:cubicBezTo>
                      <a:pt x="1134" y="214"/>
                      <a:pt x="927" y="1"/>
                      <a:pt x="67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4" name="Google Shape;1539;p57">
              <a:extLst>
                <a:ext uri="{FF2B5EF4-FFF2-40B4-BE49-F238E27FC236}">
                  <a16:creationId xmlns:a16="http://schemas.microsoft.com/office/drawing/2014/main" id="{29F0CC82-53AC-4393-AFF7-C219854E8A62}"/>
                </a:ext>
              </a:extLst>
            </p:cNvPr>
            <p:cNvGrpSpPr/>
            <p:nvPr/>
          </p:nvGrpSpPr>
          <p:grpSpPr>
            <a:xfrm>
              <a:off x="1868811" y="2288696"/>
              <a:ext cx="70916" cy="60967"/>
              <a:chOff x="4238272" y="3369132"/>
              <a:chExt cx="31405" cy="27001"/>
            </a:xfrm>
          </p:grpSpPr>
          <p:sp>
            <p:nvSpPr>
              <p:cNvPr id="681" name="Google Shape;1540;p57">
                <a:extLst>
                  <a:ext uri="{FF2B5EF4-FFF2-40B4-BE49-F238E27FC236}">
                    <a16:creationId xmlns:a16="http://schemas.microsoft.com/office/drawing/2014/main" id="{DF3FE36E-F435-42E6-8E4C-54D4BFCDAD85}"/>
                  </a:ext>
                </a:extLst>
              </p:cNvPr>
              <p:cNvSpPr/>
              <p:nvPr/>
            </p:nvSpPr>
            <p:spPr>
              <a:xfrm>
                <a:off x="4238272" y="3369132"/>
                <a:ext cx="31405" cy="27001"/>
              </a:xfrm>
              <a:custGeom>
                <a:avLst/>
                <a:gdLst/>
                <a:ahLst/>
                <a:cxnLst/>
                <a:rect l="l" t="t" r="r" b="b"/>
                <a:pathLst>
                  <a:path w="3993" h="3433" extrusionOk="0">
                    <a:moveTo>
                      <a:pt x="2273" y="1"/>
                    </a:moveTo>
                    <a:cubicBezTo>
                      <a:pt x="1854" y="1"/>
                      <a:pt x="1426" y="157"/>
                      <a:pt x="1078" y="505"/>
                    </a:cubicBezTo>
                    <a:cubicBezTo>
                      <a:pt x="1" y="1582"/>
                      <a:pt x="763" y="3432"/>
                      <a:pt x="2287" y="3432"/>
                    </a:cubicBezTo>
                    <a:cubicBezTo>
                      <a:pt x="3231" y="3432"/>
                      <a:pt x="3993" y="2658"/>
                      <a:pt x="3993" y="1715"/>
                    </a:cubicBezTo>
                    <a:cubicBezTo>
                      <a:pt x="3993" y="683"/>
                      <a:pt x="3151" y="1"/>
                      <a:pt x="227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2" name="Google Shape;1541;p57">
                <a:extLst>
                  <a:ext uri="{FF2B5EF4-FFF2-40B4-BE49-F238E27FC236}">
                    <a16:creationId xmlns:a16="http://schemas.microsoft.com/office/drawing/2014/main" id="{88F700B4-8D87-4E9A-AC3C-8022C0AE839E}"/>
                  </a:ext>
                </a:extLst>
              </p:cNvPr>
              <p:cNvSpPr/>
              <p:nvPr/>
            </p:nvSpPr>
            <p:spPr>
              <a:xfrm>
                <a:off x="4251217" y="3378806"/>
                <a:ext cx="8856" cy="7605"/>
              </a:xfrm>
              <a:custGeom>
                <a:avLst/>
                <a:gdLst/>
                <a:ahLst/>
                <a:cxnLst/>
                <a:rect l="l" t="t" r="r" b="b"/>
                <a:pathLst>
                  <a:path w="1126" h="967" extrusionOk="0">
                    <a:moveTo>
                      <a:pt x="641" y="1"/>
                    </a:moveTo>
                    <a:cubicBezTo>
                      <a:pt x="206" y="1"/>
                      <a:pt x="0" y="521"/>
                      <a:pt x="303" y="823"/>
                    </a:cubicBezTo>
                    <a:cubicBezTo>
                      <a:pt x="401" y="922"/>
                      <a:pt x="524" y="967"/>
                      <a:pt x="643" y="967"/>
                    </a:cubicBezTo>
                    <a:cubicBezTo>
                      <a:pt x="889" y="967"/>
                      <a:pt x="1125" y="778"/>
                      <a:pt x="1125" y="485"/>
                    </a:cubicBezTo>
                    <a:cubicBezTo>
                      <a:pt x="1125" y="219"/>
                      <a:pt x="907" y="1"/>
                      <a:pt x="64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5" name="Google Shape;1542;p57">
              <a:extLst>
                <a:ext uri="{FF2B5EF4-FFF2-40B4-BE49-F238E27FC236}">
                  <a16:creationId xmlns:a16="http://schemas.microsoft.com/office/drawing/2014/main" id="{A2D25E69-A3B7-47DB-9CF8-1D595BF88C87}"/>
                </a:ext>
              </a:extLst>
            </p:cNvPr>
            <p:cNvGrpSpPr/>
            <p:nvPr/>
          </p:nvGrpSpPr>
          <p:grpSpPr>
            <a:xfrm>
              <a:off x="1079292" y="1641143"/>
              <a:ext cx="792982" cy="362855"/>
              <a:chOff x="3888633" y="3082351"/>
              <a:chExt cx="351172" cy="160698"/>
            </a:xfrm>
          </p:grpSpPr>
          <p:sp>
            <p:nvSpPr>
              <p:cNvPr id="675" name="Google Shape;1543;p57">
                <a:extLst>
                  <a:ext uri="{FF2B5EF4-FFF2-40B4-BE49-F238E27FC236}">
                    <a16:creationId xmlns:a16="http://schemas.microsoft.com/office/drawing/2014/main" id="{6CDACE19-85C9-45E1-A0BE-D47CE0BAC0D3}"/>
                  </a:ext>
                </a:extLst>
              </p:cNvPr>
              <p:cNvSpPr/>
              <p:nvPr/>
            </p:nvSpPr>
            <p:spPr>
              <a:xfrm>
                <a:off x="3892440" y="3082351"/>
                <a:ext cx="347366" cy="160698"/>
              </a:xfrm>
              <a:custGeom>
                <a:avLst/>
                <a:gdLst/>
                <a:ahLst/>
                <a:cxnLst/>
                <a:rect l="l" t="t" r="r" b="b"/>
                <a:pathLst>
                  <a:path w="44166" h="20432" fill="none" extrusionOk="0">
                    <a:moveTo>
                      <a:pt x="7041" y="11529"/>
                    </a:moveTo>
                    <a:lnTo>
                      <a:pt x="22440" y="4162"/>
                    </a:lnTo>
                    <a:lnTo>
                      <a:pt x="34815" y="0"/>
                    </a:lnTo>
                    <a:lnTo>
                      <a:pt x="44166" y="484"/>
                    </a:lnTo>
                    <a:lnTo>
                      <a:pt x="38964" y="8565"/>
                    </a:lnTo>
                    <a:lnTo>
                      <a:pt x="33012" y="10065"/>
                    </a:lnTo>
                    <a:lnTo>
                      <a:pt x="22440" y="4839"/>
                    </a:lnTo>
                    <a:lnTo>
                      <a:pt x="18750" y="15424"/>
                    </a:lnTo>
                    <a:cubicBezTo>
                      <a:pt x="18750" y="15424"/>
                      <a:pt x="6206" y="11154"/>
                      <a:pt x="6557" y="11516"/>
                    </a:cubicBezTo>
                    <a:lnTo>
                      <a:pt x="0" y="20432"/>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6" name="Google Shape;1544;p57">
                <a:extLst>
                  <a:ext uri="{FF2B5EF4-FFF2-40B4-BE49-F238E27FC236}">
                    <a16:creationId xmlns:a16="http://schemas.microsoft.com/office/drawing/2014/main" id="{26EA1501-0BE2-4058-B81B-BB75867DE249}"/>
                  </a:ext>
                </a:extLst>
              </p:cNvPr>
              <p:cNvSpPr/>
              <p:nvPr/>
            </p:nvSpPr>
            <p:spPr>
              <a:xfrm>
                <a:off x="3888633" y="3172924"/>
                <a:ext cx="72979" cy="70124"/>
              </a:xfrm>
              <a:custGeom>
                <a:avLst/>
                <a:gdLst/>
                <a:ahLst/>
                <a:cxnLst/>
                <a:rect l="l" t="t" r="r" b="b"/>
                <a:pathLst>
                  <a:path w="9279" h="8916" fill="none" extrusionOk="0">
                    <a:moveTo>
                      <a:pt x="0" y="8916"/>
                    </a:moveTo>
                    <a:lnTo>
                      <a:pt x="9279" y="6883"/>
                    </a:lnTo>
                    <a:lnTo>
                      <a:pt x="7041" y="0"/>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7" name="Google Shape;1545;p57">
                <a:extLst>
                  <a:ext uri="{FF2B5EF4-FFF2-40B4-BE49-F238E27FC236}">
                    <a16:creationId xmlns:a16="http://schemas.microsoft.com/office/drawing/2014/main" id="{800E44A1-A1B3-43D3-AD63-1C938376D9C5}"/>
                  </a:ext>
                </a:extLst>
              </p:cNvPr>
              <p:cNvSpPr/>
              <p:nvPr/>
            </p:nvSpPr>
            <p:spPr>
              <a:xfrm>
                <a:off x="3960370" y="3203653"/>
                <a:ext cx="79547" cy="19607"/>
              </a:xfrm>
              <a:custGeom>
                <a:avLst/>
                <a:gdLst/>
                <a:ahLst/>
                <a:cxnLst/>
                <a:rect l="l" t="t" r="r" b="b"/>
                <a:pathLst>
                  <a:path w="10114" h="2493" fill="none" extrusionOk="0">
                    <a:moveTo>
                      <a:pt x="0" y="2493"/>
                    </a:moveTo>
                    <a:lnTo>
                      <a:pt x="10113" y="1"/>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8" name="Google Shape;1546;p57">
                <a:extLst>
                  <a:ext uri="{FF2B5EF4-FFF2-40B4-BE49-F238E27FC236}">
                    <a16:creationId xmlns:a16="http://schemas.microsoft.com/office/drawing/2014/main" id="{837EBED5-461E-4314-8E91-F1379A747198}"/>
                  </a:ext>
                </a:extLst>
              </p:cNvPr>
              <p:cNvSpPr/>
              <p:nvPr/>
            </p:nvSpPr>
            <p:spPr>
              <a:xfrm>
                <a:off x="4043613" y="3161504"/>
                <a:ext cx="108474" cy="42156"/>
              </a:xfrm>
              <a:custGeom>
                <a:avLst/>
                <a:gdLst/>
                <a:ahLst/>
                <a:cxnLst/>
                <a:rect l="l" t="t" r="r" b="b"/>
                <a:pathLst>
                  <a:path w="13792" h="5360" fill="none" extrusionOk="0">
                    <a:moveTo>
                      <a:pt x="1" y="5360"/>
                    </a:moveTo>
                    <a:lnTo>
                      <a:pt x="13791" y="1"/>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9" name="Google Shape;1547;p57">
                <a:extLst>
                  <a:ext uri="{FF2B5EF4-FFF2-40B4-BE49-F238E27FC236}">
                    <a16:creationId xmlns:a16="http://schemas.microsoft.com/office/drawing/2014/main" id="{D60C26CE-6C9C-4F09-B20F-1AACD8EAD148}"/>
                  </a:ext>
                </a:extLst>
              </p:cNvPr>
              <p:cNvSpPr/>
              <p:nvPr/>
            </p:nvSpPr>
            <p:spPr>
              <a:xfrm>
                <a:off x="4152079" y="3082351"/>
                <a:ext cx="17224" cy="82968"/>
              </a:xfrm>
              <a:custGeom>
                <a:avLst/>
                <a:gdLst/>
                <a:ahLst/>
                <a:cxnLst/>
                <a:rect l="l" t="t" r="r" b="b"/>
                <a:pathLst>
                  <a:path w="2190" h="10549" fill="none" extrusionOk="0">
                    <a:moveTo>
                      <a:pt x="0" y="10549"/>
                    </a:moveTo>
                    <a:lnTo>
                      <a:pt x="2190" y="0"/>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0" name="Google Shape;1548;p57">
                <a:extLst>
                  <a:ext uri="{FF2B5EF4-FFF2-40B4-BE49-F238E27FC236}">
                    <a16:creationId xmlns:a16="http://schemas.microsoft.com/office/drawing/2014/main" id="{39767628-9B55-4F17-BF7C-DE61DD8A1E4C}"/>
                  </a:ext>
                </a:extLst>
              </p:cNvPr>
              <p:cNvSpPr/>
              <p:nvPr/>
            </p:nvSpPr>
            <p:spPr>
              <a:xfrm>
                <a:off x="4169296" y="3082351"/>
                <a:ext cx="25797" cy="63557"/>
              </a:xfrm>
              <a:custGeom>
                <a:avLst/>
                <a:gdLst/>
                <a:ahLst/>
                <a:cxnLst/>
                <a:rect l="l" t="t" r="r" b="b"/>
                <a:pathLst>
                  <a:path w="3280" h="8081" fill="none" extrusionOk="0">
                    <a:moveTo>
                      <a:pt x="1" y="0"/>
                    </a:moveTo>
                    <a:lnTo>
                      <a:pt x="3279" y="8081"/>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6" name="Google Shape;1549;p57">
              <a:extLst>
                <a:ext uri="{FF2B5EF4-FFF2-40B4-BE49-F238E27FC236}">
                  <a16:creationId xmlns:a16="http://schemas.microsoft.com/office/drawing/2014/main" id="{410D968F-ECAE-4F6C-A8E5-76EA07DCFC8E}"/>
                </a:ext>
              </a:extLst>
            </p:cNvPr>
            <p:cNvGrpSpPr/>
            <p:nvPr/>
          </p:nvGrpSpPr>
          <p:grpSpPr>
            <a:xfrm>
              <a:off x="1655265" y="1606335"/>
              <a:ext cx="85319" cy="73061"/>
              <a:chOff x="4143703" y="3066935"/>
              <a:chExt cx="37783" cy="32357"/>
            </a:xfrm>
          </p:grpSpPr>
          <p:sp>
            <p:nvSpPr>
              <p:cNvPr id="673" name="Google Shape;1550;p57">
                <a:extLst>
                  <a:ext uri="{FF2B5EF4-FFF2-40B4-BE49-F238E27FC236}">
                    <a16:creationId xmlns:a16="http://schemas.microsoft.com/office/drawing/2014/main" id="{828EF421-EA6B-4107-8EC9-86135D0EB140}"/>
                  </a:ext>
                </a:extLst>
              </p:cNvPr>
              <p:cNvSpPr/>
              <p:nvPr/>
            </p:nvSpPr>
            <p:spPr>
              <a:xfrm>
                <a:off x="4143703" y="3066935"/>
                <a:ext cx="37783" cy="32357"/>
              </a:xfrm>
              <a:custGeom>
                <a:avLst/>
                <a:gdLst/>
                <a:ahLst/>
                <a:cxnLst/>
                <a:rect l="l" t="t" r="r" b="b"/>
                <a:pathLst>
                  <a:path w="4804" h="4114" extrusionOk="0">
                    <a:moveTo>
                      <a:pt x="2731" y="0"/>
                    </a:moveTo>
                    <a:cubicBezTo>
                      <a:pt x="2227" y="0"/>
                      <a:pt x="1713" y="188"/>
                      <a:pt x="1295" y="605"/>
                    </a:cubicBezTo>
                    <a:cubicBezTo>
                      <a:pt x="1" y="1900"/>
                      <a:pt x="920" y="4114"/>
                      <a:pt x="2747" y="4114"/>
                    </a:cubicBezTo>
                    <a:cubicBezTo>
                      <a:pt x="3884" y="4114"/>
                      <a:pt x="4803" y="3194"/>
                      <a:pt x="4803" y="2069"/>
                    </a:cubicBezTo>
                    <a:cubicBezTo>
                      <a:pt x="4803" y="824"/>
                      <a:pt x="3788" y="0"/>
                      <a:pt x="273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4" name="Google Shape;1551;p57">
                <a:extLst>
                  <a:ext uri="{FF2B5EF4-FFF2-40B4-BE49-F238E27FC236}">
                    <a16:creationId xmlns:a16="http://schemas.microsoft.com/office/drawing/2014/main" id="{303C4C31-FBC7-4F10-8AC5-6E2DC9CB5A0C}"/>
                  </a:ext>
                </a:extLst>
              </p:cNvPr>
              <p:cNvSpPr/>
              <p:nvPr/>
            </p:nvSpPr>
            <p:spPr>
              <a:xfrm>
                <a:off x="4158741" y="3076641"/>
                <a:ext cx="13040" cy="13040"/>
              </a:xfrm>
              <a:custGeom>
                <a:avLst/>
                <a:gdLst/>
                <a:ahLst/>
                <a:cxnLst/>
                <a:rect l="l" t="t" r="r" b="b"/>
                <a:pathLst>
                  <a:path w="1658" h="1658" extrusionOk="0">
                    <a:moveTo>
                      <a:pt x="835" y="1"/>
                    </a:moveTo>
                    <a:cubicBezTo>
                      <a:pt x="375" y="1"/>
                      <a:pt x="0" y="376"/>
                      <a:pt x="0" y="823"/>
                    </a:cubicBezTo>
                    <a:cubicBezTo>
                      <a:pt x="0" y="1283"/>
                      <a:pt x="375" y="1658"/>
                      <a:pt x="835" y="1658"/>
                    </a:cubicBezTo>
                    <a:cubicBezTo>
                      <a:pt x="1294" y="1658"/>
                      <a:pt x="1657" y="1283"/>
                      <a:pt x="1657" y="823"/>
                    </a:cubicBezTo>
                    <a:cubicBezTo>
                      <a:pt x="1657" y="376"/>
                      <a:pt x="1294" y="1"/>
                      <a:pt x="83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7" name="Google Shape;1552;p57">
              <a:extLst>
                <a:ext uri="{FF2B5EF4-FFF2-40B4-BE49-F238E27FC236}">
                  <a16:creationId xmlns:a16="http://schemas.microsoft.com/office/drawing/2014/main" id="{3BCC02EB-9D47-4D17-A4F0-55B7E663FEBA}"/>
                </a:ext>
              </a:extLst>
            </p:cNvPr>
            <p:cNvGrpSpPr/>
            <p:nvPr/>
          </p:nvGrpSpPr>
          <p:grpSpPr>
            <a:xfrm>
              <a:off x="1431401" y="1689040"/>
              <a:ext cx="85319" cy="73274"/>
              <a:chOff x="4044565" y="3103563"/>
              <a:chExt cx="37783" cy="32451"/>
            </a:xfrm>
          </p:grpSpPr>
          <p:sp>
            <p:nvSpPr>
              <p:cNvPr id="671" name="Google Shape;1553;p57">
                <a:extLst>
                  <a:ext uri="{FF2B5EF4-FFF2-40B4-BE49-F238E27FC236}">
                    <a16:creationId xmlns:a16="http://schemas.microsoft.com/office/drawing/2014/main" id="{DA8220A0-412F-4DCA-8F34-1C6A889B43E9}"/>
                  </a:ext>
                </a:extLst>
              </p:cNvPr>
              <p:cNvSpPr/>
              <p:nvPr/>
            </p:nvSpPr>
            <p:spPr>
              <a:xfrm>
                <a:off x="4044565" y="3103563"/>
                <a:ext cx="37783" cy="32451"/>
              </a:xfrm>
              <a:custGeom>
                <a:avLst/>
                <a:gdLst/>
                <a:ahLst/>
                <a:cxnLst/>
                <a:rect l="l" t="t" r="r" b="b"/>
                <a:pathLst>
                  <a:path w="4804" h="4126" extrusionOk="0">
                    <a:moveTo>
                      <a:pt x="2731" y="1"/>
                    </a:moveTo>
                    <a:cubicBezTo>
                      <a:pt x="2227" y="1"/>
                      <a:pt x="1713" y="188"/>
                      <a:pt x="1295" y="606"/>
                    </a:cubicBezTo>
                    <a:cubicBezTo>
                      <a:pt x="1" y="1900"/>
                      <a:pt x="908" y="4114"/>
                      <a:pt x="2747" y="4126"/>
                    </a:cubicBezTo>
                    <a:cubicBezTo>
                      <a:pt x="3884" y="4114"/>
                      <a:pt x="4803" y="3194"/>
                      <a:pt x="4803" y="2069"/>
                    </a:cubicBezTo>
                    <a:cubicBezTo>
                      <a:pt x="4803" y="824"/>
                      <a:pt x="3788" y="1"/>
                      <a:pt x="273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2" name="Google Shape;1554;p57">
                <a:extLst>
                  <a:ext uri="{FF2B5EF4-FFF2-40B4-BE49-F238E27FC236}">
                    <a16:creationId xmlns:a16="http://schemas.microsoft.com/office/drawing/2014/main" id="{F9147E06-F7E0-4E04-9E08-4984B6BA7BD2}"/>
                  </a:ext>
                </a:extLst>
              </p:cNvPr>
              <p:cNvSpPr/>
              <p:nvPr/>
            </p:nvSpPr>
            <p:spPr>
              <a:xfrm>
                <a:off x="4059602" y="3113268"/>
                <a:ext cx="13040" cy="13048"/>
              </a:xfrm>
              <a:custGeom>
                <a:avLst/>
                <a:gdLst/>
                <a:ahLst/>
                <a:cxnLst/>
                <a:rect l="l" t="t" r="r" b="b"/>
                <a:pathLst>
                  <a:path w="1658" h="1659" extrusionOk="0">
                    <a:moveTo>
                      <a:pt x="835" y="1"/>
                    </a:moveTo>
                    <a:cubicBezTo>
                      <a:pt x="375" y="1"/>
                      <a:pt x="0" y="376"/>
                      <a:pt x="0" y="835"/>
                    </a:cubicBezTo>
                    <a:cubicBezTo>
                      <a:pt x="0" y="1283"/>
                      <a:pt x="375" y="1658"/>
                      <a:pt x="835" y="1658"/>
                    </a:cubicBezTo>
                    <a:cubicBezTo>
                      <a:pt x="1295" y="1658"/>
                      <a:pt x="1657" y="1283"/>
                      <a:pt x="1657" y="835"/>
                    </a:cubicBezTo>
                    <a:cubicBezTo>
                      <a:pt x="1657" y="376"/>
                      <a:pt x="1295" y="1"/>
                      <a:pt x="83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8" name="Google Shape;1555;p57">
              <a:extLst>
                <a:ext uri="{FF2B5EF4-FFF2-40B4-BE49-F238E27FC236}">
                  <a16:creationId xmlns:a16="http://schemas.microsoft.com/office/drawing/2014/main" id="{88E9E611-43C4-4014-AE82-E2399B943B97}"/>
                </a:ext>
              </a:extLst>
            </p:cNvPr>
            <p:cNvGrpSpPr/>
            <p:nvPr/>
          </p:nvGrpSpPr>
          <p:grpSpPr>
            <a:xfrm>
              <a:off x="1370182" y="1880235"/>
              <a:ext cx="85301" cy="73061"/>
              <a:chOff x="4017454" y="3188237"/>
              <a:chExt cx="37776" cy="32357"/>
            </a:xfrm>
          </p:grpSpPr>
          <p:sp>
            <p:nvSpPr>
              <p:cNvPr id="669" name="Google Shape;1556;p57">
                <a:extLst>
                  <a:ext uri="{FF2B5EF4-FFF2-40B4-BE49-F238E27FC236}">
                    <a16:creationId xmlns:a16="http://schemas.microsoft.com/office/drawing/2014/main" id="{72B7C87F-9566-4AB9-882F-AF4AC65A29A7}"/>
                  </a:ext>
                </a:extLst>
              </p:cNvPr>
              <p:cNvSpPr/>
              <p:nvPr/>
            </p:nvSpPr>
            <p:spPr>
              <a:xfrm>
                <a:off x="4017454" y="3188237"/>
                <a:ext cx="37776" cy="32357"/>
              </a:xfrm>
              <a:custGeom>
                <a:avLst/>
                <a:gdLst/>
                <a:ahLst/>
                <a:cxnLst/>
                <a:rect l="l" t="t" r="r" b="b"/>
                <a:pathLst>
                  <a:path w="4803" h="4114" extrusionOk="0">
                    <a:moveTo>
                      <a:pt x="2732" y="0"/>
                    </a:moveTo>
                    <a:cubicBezTo>
                      <a:pt x="2227" y="0"/>
                      <a:pt x="1713" y="188"/>
                      <a:pt x="1295" y="606"/>
                    </a:cubicBezTo>
                    <a:cubicBezTo>
                      <a:pt x="0" y="1900"/>
                      <a:pt x="908" y="4114"/>
                      <a:pt x="2746" y="4114"/>
                    </a:cubicBezTo>
                    <a:cubicBezTo>
                      <a:pt x="3883" y="4114"/>
                      <a:pt x="4803" y="3195"/>
                      <a:pt x="4803" y="2057"/>
                    </a:cubicBezTo>
                    <a:cubicBezTo>
                      <a:pt x="4803" y="821"/>
                      <a:pt x="3789" y="0"/>
                      <a:pt x="273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0" name="Google Shape;1557;p57">
                <a:extLst>
                  <a:ext uri="{FF2B5EF4-FFF2-40B4-BE49-F238E27FC236}">
                    <a16:creationId xmlns:a16="http://schemas.microsoft.com/office/drawing/2014/main" id="{CA37F84A-627B-4991-B4A2-DA6E3E0F3A5D}"/>
                  </a:ext>
                </a:extLst>
              </p:cNvPr>
              <p:cNvSpPr/>
              <p:nvPr/>
            </p:nvSpPr>
            <p:spPr>
              <a:xfrm>
                <a:off x="4032484" y="3197943"/>
                <a:ext cx="13040" cy="13048"/>
              </a:xfrm>
              <a:custGeom>
                <a:avLst/>
                <a:gdLst/>
                <a:ahLst/>
                <a:cxnLst/>
                <a:rect l="l" t="t" r="r" b="b"/>
                <a:pathLst>
                  <a:path w="1658" h="1659" extrusionOk="0">
                    <a:moveTo>
                      <a:pt x="835" y="1"/>
                    </a:moveTo>
                    <a:cubicBezTo>
                      <a:pt x="376" y="1"/>
                      <a:pt x="1" y="376"/>
                      <a:pt x="1" y="823"/>
                    </a:cubicBezTo>
                    <a:cubicBezTo>
                      <a:pt x="1" y="1283"/>
                      <a:pt x="376" y="1658"/>
                      <a:pt x="835" y="1658"/>
                    </a:cubicBezTo>
                    <a:cubicBezTo>
                      <a:pt x="1295" y="1658"/>
                      <a:pt x="1658" y="1283"/>
                      <a:pt x="1658" y="823"/>
                    </a:cubicBezTo>
                    <a:cubicBezTo>
                      <a:pt x="1658" y="376"/>
                      <a:pt x="1295" y="1"/>
                      <a:pt x="83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9" name="Google Shape;1558;p57">
              <a:extLst>
                <a:ext uri="{FF2B5EF4-FFF2-40B4-BE49-F238E27FC236}">
                  <a16:creationId xmlns:a16="http://schemas.microsoft.com/office/drawing/2014/main" id="{C35F82DD-DE51-4D6B-B1D3-88028AC3B666}"/>
                </a:ext>
              </a:extLst>
            </p:cNvPr>
            <p:cNvGrpSpPr/>
            <p:nvPr/>
          </p:nvGrpSpPr>
          <p:grpSpPr>
            <a:xfrm>
              <a:off x="1153617" y="1810850"/>
              <a:ext cx="85319" cy="73061"/>
              <a:chOff x="3921548" y="3157509"/>
              <a:chExt cx="37783" cy="32357"/>
            </a:xfrm>
          </p:grpSpPr>
          <p:sp>
            <p:nvSpPr>
              <p:cNvPr id="667" name="Google Shape;1559;p57">
                <a:extLst>
                  <a:ext uri="{FF2B5EF4-FFF2-40B4-BE49-F238E27FC236}">
                    <a16:creationId xmlns:a16="http://schemas.microsoft.com/office/drawing/2014/main" id="{657A0CF0-4571-4BA7-9D5C-500E7D1A4D0D}"/>
                  </a:ext>
                </a:extLst>
              </p:cNvPr>
              <p:cNvSpPr/>
              <p:nvPr/>
            </p:nvSpPr>
            <p:spPr>
              <a:xfrm>
                <a:off x="3921548" y="3157509"/>
                <a:ext cx="37783" cy="32357"/>
              </a:xfrm>
              <a:custGeom>
                <a:avLst/>
                <a:gdLst/>
                <a:ahLst/>
                <a:cxnLst/>
                <a:rect l="l" t="t" r="r" b="b"/>
                <a:pathLst>
                  <a:path w="4804" h="4114" extrusionOk="0">
                    <a:moveTo>
                      <a:pt x="2732" y="0"/>
                    </a:moveTo>
                    <a:cubicBezTo>
                      <a:pt x="2228" y="0"/>
                      <a:pt x="1713" y="187"/>
                      <a:pt x="1295" y="606"/>
                    </a:cubicBezTo>
                    <a:cubicBezTo>
                      <a:pt x="1" y="1900"/>
                      <a:pt x="908" y="4114"/>
                      <a:pt x="2747" y="4114"/>
                    </a:cubicBezTo>
                    <a:cubicBezTo>
                      <a:pt x="3872" y="4114"/>
                      <a:pt x="4803" y="3194"/>
                      <a:pt x="4803" y="2057"/>
                    </a:cubicBezTo>
                    <a:cubicBezTo>
                      <a:pt x="4803" y="821"/>
                      <a:pt x="3789" y="0"/>
                      <a:pt x="273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8" name="Google Shape;1560;p57">
                <a:extLst>
                  <a:ext uri="{FF2B5EF4-FFF2-40B4-BE49-F238E27FC236}">
                    <a16:creationId xmlns:a16="http://schemas.microsoft.com/office/drawing/2014/main" id="{5B1D0CD6-A7BF-4B14-B058-C76F34B480A0}"/>
                  </a:ext>
                </a:extLst>
              </p:cNvPr>
              <p:cNvSpPr/>
              <p:nvPr/>
            </p:nvSpPr>
            <p:spPr>
              <a:xfrm>
                <a:off x="3936586" y="3167214"/>
                <a:ext cx="13040" cy="13040"/>
              </a:xfrm>
              <a:custGeom>
                <a:avLst/>
                <a:gdLst/>
                <a:ahLst/>
                <a:cxnLst/>
                <a:rect l="l" t="t" r="r" b="b"/>
                <a:pathLst>
                  <a:path w="1658" h="1658" extrusionOk="0">
                    <a:moveTo>
                      <a:pt x="835" y="1"/>
                    </a:moveTo>
                    <a:cubicBezTo>
                      <a:pt x="375" y="1"/>
                      <a:pt x="0" y="364"/>
                      <a:pt x="0" y="823"/>
                    </a:cubicBezTo>
                    <a:cubicBezTo>
                      <a:pt x="0" y="1283"/>
                      <a:pt x="375" y="1658"/>
                      <a:pt x="835" y="1658"/>
                    </a:cubicBezTo>
                    <a:cubicBezTo>
                      <a:pt x="1282" y="1658"/>
                      <a:pt x="1657" y="1283"/>
                      <a:pt x="1657" y="823"/>
                    </a:cubicBezTo>
                    <a:cubicBezTo>
                      <a:pt x="1657" y="364"/>
                      <a:pt x="1282" y="1"/>
                      <a:pt x="83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0" name="Google Shape;1561;p57">
              <a:extLst>
                <a:ext uri="{FF2B5EF4-FFF2-40B4-BE49-F238E27FC236}">
                  <a16:creationId xmlns:a16="http://schemas.microsoft.com/office/drawing/2014/main" id="{C3782DE0-C982-4CA2-A2DB-5DF509800B02}"/>
                </a:ext>
              </a:extLst>
            </p:cNvPr>
            <p:cNvGrpSpPr/>
            <p:nvPr/>
          </p:nvGrpSpPr>
          <p:grpSpPr>
            <a:xfrm>
              <a:off x="1193151" y="1933033"/>
              <a:ext cx="85319" cy="73115"/>
              <a:chOff x="3939056" y="3211620"/>
              <a:chExt cx="37783" cy="32380"/>
            </a:xfrm>
          </p:grpSpPr>
          <p:sp>
            <p:nvSpPr>
              <p:cNvPr id="665" name="Google Shape;1562;p57">
                <a:extLst>
                  <a:ext uri="{FF2B5EF4-FFF2-40B4-BE49-F238E27FC236}">
                    <a16:creationId xmlns:a16="http://schemas.microsoft.com/office/drawing/2014/main" id="{BBD4A721-9DD9-48C3-ACA2-C2D4F3403BBA}"/>
                  </a:ext>
                </a:extLst>
              </p:cNvPr>
              <p:cNvSpPr/>
              <p:nvPr/>
            </p:nvSpPr>
            <p:spPr>
              <a:xfrm>
                <a:off x="3939056" y="3211620"/>
                <a:ext cx="37783" cy="32380"/>
              </a:xfrm>
              <a:custGeom>
                <a:avLst/>
                <a:gdLst/>
                <a:ahLst/>
                <a:cxnLst/>
                <a:rect l="l" t="t" r="r" b="b"/>
                <a:pathLst>
                  <a:path w="4804" h="4117" extrusionOk="0">
                    <a:moveTo>
                      <a:pt x="2737" y="1"/>
                    </a:moveTo>
                    <a:cubicBezTo>
                      <a:pt x="2231" y="1"/>
                      <a:pt x="1715" y="189"/>
                      <a:pt x="1295" y="609"/>
                    </a:cubicBezTo>
                    <a:cubicBezTo>
                      <a:pt x="1" y="1903"/>
                      <a:pt x="920" y="4117"/>
                      <a:pt x="2759" y="4117"/>
                    </a:cubicBezTo>
                    <a:cubicBezTo>
                      <a:pt x="3884" y="4117"/>
                      <a:pt x="4803" y="3197"/>
                      <a:pt x="4803" y="2060"/>
                    </a:cubicBezTo>
                    <a:cubicBezTo>
                      <a:pt x="4803" y="818"/>
                      <a:pt x="3792" y="1"/>
                      <a:pt x="273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6" name="Google Shape;1563;p57">
                <a:extLst>
                  <a:ext uri="{FF2B5EF4-FFF2-40B4-BE49-F238E27FC236}">
                    <a16:creationId xmlns:a16="http://schemas.microsoft.com/office/drawing/2014/main" id="{008DCBCF-4748-41DF-824C-CD25CDBBDA81}"/>
                  </a:ext>
                </a:extLst>
              </p:cNvPr>
              <p:cNvSpPr/>
              <p:nvPr/>
            </p:nvSpPr>
            <p:spPr>
              <a:xfrm>
                <a:off x="3954188" y="3221255"/>
                <a:ext cx="13040" cy="13040"/>
              </a:xfrm>
              <a:custGeom>
                <a:avLst/>
                <a:gdLst/>
                <a:ahLst/>
                <a:cxnLst/>
                <a:rect l="l" t="t" r="r" b="b"/>
                <a:pathLst>
                  <a:path w="1658" h="1658" extrusionOk="0">
                    <a:moveTo>
                      <a:pt x="823" y="1"/>
                    </a:moveTo>
                    <a:cubicBezTo>
                      <a:pt x="375" y="1"/>
                      <a:pt x="0" y="376"/>
                      <a:pt x="0" y="835"/>
                    </a:cubicBezTo>
                    <a:cubicBezTo>
                      <a:pt x="0" y="1295"/>
                      <a:pt x="375" y="1658"/>
                      <a:pt x="823" y="1658"/>
                    </a:cubicBezTo>
                    <a:cubicBezTo>
                      <a:pt x="1282" y="1658"/>
                      <a:pt x="1657" y="1295"/>
                      <a:pt x="1657" y="835"/>
                    </a:cubicBezTo>
                    <a:cubicBezTo>
                      <a:pt x="1657" y="376"/>
                      <a:pt x="1282" y="1"/>
                      <a:pt x="8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1" name="Google Shape;1564;p57">
              <a:extLst>
                <a:ext uri="{FF2B5EF4-FFF2-40B4-BE49-F238E27FC236}">
                  <a16:creationId xmlns:a16="http://schemas.microsoft.com/office/drawing/2014/main" id="{AF0FD7FF-9A9D-4CC4-A303-EFFCEFE02538}"/>
                </a:ext>
              </a:extLst>
            </p:cNvPr>
            <p:cNvGrpSpPr/>
            <p:nvPr/>
          </p:nvGrpSpPr>
          <p:grpSpPr>
            <a:xfrm>
              <a:off x="1728738" y="1764463"/>
              <a:ext cx="70916" cy="60807"/>
              <a:chOff x="4176240" y="3136965"/>
              <a:chExt cx="31405" cy="26930"/>
            </a:xfrm>
          </p:grpSpPr>
          <p:sp>
            <p:nvSpPr>
              <p:cNvPr id="663" name="Google Shape;1565;p57">
                <a:extLst>
                  <a:ext uri="{FF2B5EF4-FFF2-40B4-BE49-F238E27FC236}">
                    <a16:creationId xmlns:a16="http://schemas.microsoft.com/office/drawing/2014/main" id="{F1153590-982A-4656-A046-7C63B69BBFA7}"/>
                  </a:ext>
                </a:extLst>
              </p:cNvPr>
              <p:cNvSpPr/>
              <p:nvPr/>
            </p:nvSpPr>
            <p:spPr>
              <a:xfrm>
                <a:off x="4176240" y="3136965"/>
                <a:ext cx="31405" cy="26930"/>
              </a:xfrm>
              <a:custGeom>
                <a:avLst/>
                <a:gdLst/>
                <a:ahLst/>
                <a:cxnLst/>
                <a:rect l="l" t="t" r="r" b="b"/>
                <a:pathLst>
                  <a:path w="3993" h="3424" extrusionOk="0">
                    <a:moveTo>
                      <a:pt x="2268" y="1"/>
                    </a:moveTo>
                    <a:cubicBezTo>
                      <a:pt x="1846" y="1"/>
                      <a:pt x="1415" y="158"/>
                      <a:pt x="1065" y="508"/>
                    </a:cubicBezTo>
                    <a:cubicBezTo>
                      <a:pt x="1" y="1585"/>
                      <a:pt x="763" y="3423"/>
                      <a:pt x="2275" y="3423"/>
                    </a:cubicBezTo>
                    <a:cubicBezTo>
                      <a:pt x="3231" y="3423"/>
                      <a:pt x="3993" y="2649"/>
                      <a:pt x="3993" y="1705"/>
                    </a:cubicBezTo>
                    <a:cubicBezTo>
                      <a:pt x="3985" y="677"/>
                      <a:pt x="3145" y="1"/>
                      <a:pt x="226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4" name="Google Shape;1566;p57">
                <a:extLst>
                  <a:ext uri="{FF2B5EF4-FFF2-40B4-BE49-F238E27FC236}">
                    <a16:creationId xmlns:a16="http://schemas.microsoft.com/office/drawing/2014/main" id="{05D4A77A-CCB7-4DB0-80D8-DBE1ED66306A}"/>
                  </a:ext>
                </a:extLst>
              </p:cNvPr>
              <p:cNvSpPr/>
              <p:nvPr/>
            </p:nvSpPr>
            <p:spPr>
              <a:xfrm>
                <a:off x="4190327" y="3146663"/>
                <a:ext cx="7613" cy="7621"/>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2" name="Google Shape;1567;p57">
              <a:extLst>
                <a:ext uri="{FF2B5EF4-FFF2-40B4-BE49-F238E27FC236}">
                  <a16:creationId xmlns:a16="http://schemas.microsoft.com/office/drawing/2014/main" id="{B46B3DA4-C8B5-4477-BD8B-FD125F770C82}"/>
                </a:ext>
              </a:extLst>
            </p:cNvPr>
            <p:cNvGrpSpPr/>
            <p:nvPr/>
          </p:nvGrpSpPr>
          <p:grpSpPr>
            <a:xfrm>
              <a:off x="1631431" y="1799750"/>
              <a:ext cx="71129" cy="60967"/>
              <a:chOff x="4133148" y="3152593"/>
              <a:chExt cx="31499" cy="27001"/>
            </a:xfrm>
          </p:grpSpPr>
          <p:sp>
            <p:nvSpPr>
              <p:cNvPr id="661" name="Google Shape;1568;p57">
                <a:extLst>
                  <a:ext uri="{FF2B5EF4-FFF2-40B4-BE49-F238E27FC236}">
                    <a16:creationId xmlns:a16="http://schemas.microsoft.com/office/drawing/2014/main" id="{7C9E397E-7240-4AA9-896A-1133D25851D6}"/>
                  </a:ext>
                </a:extLst>
              </p:cNvPr>
              <p:cNvSpPr/>
              <p:nvPr/>
            </p:nvSpPr>
            <p:spPr>
              <a:xfrm>
                <a:off x="4133148" y="3152593"/>
                <a:ext cx="31499" cy="27001"/>
              </a:xfrm>
              <a:custGeom>
                <a:avLst/>
                <a:gdLst/>
                <a:ahLst/>
                <a:cxnLst/>
                <a:rect l="l" t="t" r="r" b="b"/>
                <a:pathLst>
                  <a:path w="4005" h="3433" extrusionOk="0">
                    <a:moveTo>
                      <a:pt x="2284" y="1"/>
                    </a:moveTo>
                    <a:cubicBezTo>
                      <a:pt x="1865" y="1"/>
                      <a:pt x="1437" y="157"/>
                      <a:pt x="1089" y="505"/>
                    </a:cubicBezTo>
                    <a:cubicBezTo>
                      <a:pt x="0" y="1581"/>
                      <a:pt x="774" y="3432"/>
                      <a:pt x="2298" y="3432"/>
                    </a:cubicBezTo>
                    <a:cubicBezTo>
                      <a:pt x="3242" y="3432"/>
                      <a:pt x="4004" y="2658"/>
                      <a:pt x="4004" y="1714"/>
                    </a:cubicBezTo>
                    <a:cubicBezTo>
                      <a:pt x="4004" y="683"/>
                      <a:pt x="3162" y="1"/>
                      <a:pt x="228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2" name="Google Shape;1569;p57">
                <a:extLst>
                  <a:ext uri="{FF2B5EF4-FFF2-40B4-BE49-F238E27FC236}">
                    <a16:creationId xmlns:a16="http://schemas.microsoft.com/office/drawing/2014/main" id="{7D98A438-8409-4839-934D-299C2D865048}"/>
                  </a:ext>
                </a:extLst>
              </p:cNvPr>
              <p:cNvSpPr/>
              <p:nvPr/>
            </p:nvSpPr>
            <p:spPr>
              <a:xfrm>
                <a:off x="4147321" y="316226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3" name="Google Shape;1570;p57">
              <a:extLst>
                <a:ext uri="{FF2B5EF4-FFF2-40B4-BE49-F238E27FC236}">
                  <a16:creationId xmlns:a16="http://schemas.microsoft.com/office/drawing/2014/main" id="{6B1E8D6A-D17C-475E-ABD3-4B11B5DFC666}"/>
                </a:ext>
              </a:extLst>
            </p:cNvPr>
            <p:cNvGrpSpPr/>
            <p:nvPr/>
          </p:nvGrpSpPr>
          <p:grpSpPr>
            <a:xfrm>
              <a:off x="1829508" y="1621235"/>
              <a:ext cx="71129" cy="60736"/>
              <a:chOff x="4220866" y="3073534"/>
              <a:chExt cx="31499" cy="26898"/>
            </a:xfrm>
          </p:grpSpPr>
          <p:sp>
            <p:nvSpPr>
              <p:cNvPr id="659" name="Google Shape;1571;p57">
                <a:extLst>
                  <a:ext uri="{FF2B5EF4-FFF2-40B4-BE49-F238E27FC236}">
                    <a16:creationId xmlns:a16="http://schemas.microsoft.com/office/drawing/2014/main" id="{DEAE123D-CC5B-4EB7-877E-4AE1475561CE}"/>
                  </a:ext>
                </a:extLst>
              </p:cNvPr>
              <p:cNvSpPr/>
              <p:nvPr/>
            </p:nvSpPr>
            <p:spPr>
              <a:xfrm>
                <a:off x="4220866" y="3073534"/>
                <a:ext cx="31499" cy="26898"/>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0" name="Google Shape;1572;p57">
                <a:extLst>
                  <a:ext uri="{FF2B5EF4-FFF2-40B4-BE49-F238E27FC236}">
                    <a16:creationId xmlns:a16="http://schemas.microsoft.com/office/drawing/2014/main" id="{AF4F532D-E225-4E94-B4F0-8A6070D8174F}"/>
                  </a:ext>
                </a:extLst>
              </p:cNvPr>
              <p:cNvSpPr/>
              <p:nvPr/>
            </p:nvSpPr>
            <p:spPr>
              <a:xfrm>
                <a:off x="4235039" y="3083114"/>
                <a:ext cx="7621" cy="7613"/>
              </a:xfrm>
              <a:custGeom>
                <a:avLst/>
                <a:gdLst/>
                <a:ahLst/>
                <a:cxnLst/>
                <a:rect l="l" t="t" r="r" b="b"/>
                <a:pathLst>
                  <a:path w="969" h="968" extrusionOk="0">
                    <a:moveTo>
                      <a:pt x="485" y="0"/>
                    </a:moveTo>
                    <a:cubicBezTo>
                      <a:pt x="218" y="0"/>
                      <a:pt x="1" y="218"/>
                      <a:pt x="1" y="484"/>
                    </a:cubicBezTo>
                    <a:cubicBezTo>
                      <a:pt x="1" y="750"/>
                      <a:pt x="218" y="968"/>
                      <a:pt x="485" y="968"/>
                    </a:cubicBezTo>
                    <a:cubicBezTo>
                      <a:pt x="751" y="968"/>
                      <a:pt x="968" y="750"/>
                      <a:pt x="968" y="484"/>
                    </a:cubicBezTo>
                    <a:cubicBezTo>
                      <a:pt x="968" y="218"/>
                      <a:pt x="751" y="0"/>
                      <a:pt x="48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4" name="Google Shape;1573;p57">
              <a:extLst>
                <a:ext uri="{FF2B5EF4-FFF2-40B4-BE49-F238E27FC236}">
                  <a16:creationId xmlns:a16="http://schemas.microsoft.com/office/drawing/2014/main" id="{EB6DCB33-B451-40A8-B96A-EEF3C934686E}"/>
                </a:ext>
              </a:extLst>
            </p:cNvPr>
            <p:cNvGrpSpPr/>
            <p:nvPr/>
          </p:nvGrpSpPr>
          <p:grpSpPr>
            <a:xfrm>
              <a:off x="1036543" y="1975264"/>
              <a:ext cx="71129" cy="60754"/>
              <a:chOff x="3869702" y="3230323"/>
              <a:chExt cx="31499" cy="26906"/>
            </a:xfrm>
          </p:grpSpPr>
          <p:sp>
            <p:nvSpPr>
              <p:cNvPr id="657" name="Google Shape;1574;p57">
                <a:extLst>
                  <a:ext uri="{FF2B5EF4-FFF2-40B4-BE49-F238E27FC236}">
                    <a16:creationId xmlns:a16="http://schemas.microsoft.com/office/drawing/2014/main" id="{D44E98C2-ECD8-4418-ABBA-FB2A36667D92}"/>
                  </a:ext>
                </a:extLst>
              </p:cNvPr>
              <p:cNvSpPr/>
              <p:nvPr/>
            </p:nvSpPr>
            <p:spPr>
              <a:xfrm>
                <a:off x="3869702" y="3230323"/>
                <a:ext cx="31499" cy="26906"/>
              </a:xfrm>
              <a:custGeom>
                <a:avLst/>
                <a:gdLst/>
                <a:ahLst/>
                <a:cxnLst/>
                <a:rect l="l" t="t" r="r" b="b"/>
                <a:pathLst>
                  <a:path w="4005" h="3421" extrusionOk="0">
                    <a:moveTo>
                      <a:pt x="2275" y="1"/>
                    </a:moveTo>
                    <a:cubicBezTo>
                      <a:pt x="1854" y="1"/>
                      <a:pt x="1425" y="157"/>
                      <a:pt x="1077" y="505"/>
                    </a:cubicBezTo>
                    <a:cubicBezTo>
                      <a:pt x="0" y="1581"/>
                      <a:pt x="762" y="3420"/>
                      <a:pt x="2286" y="3420"/>
                    </a:cubicBezTo>
                    <a:cubicBezTo>
                      <a:pt x="3230" y="3420"/>
                      <a:pt x="3992" y="2658"/>
                      <a:pt x="4004" y="1714"/>
                    </a:cubicBezTo>
                    <a:cubicBezTo>
                      <a:pt x="4004" y="683"/>
                      <a:pt x="3157" y="1"/>
                      <a:pt x="227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8" name="Google Shape;1575;p57">
                <a:extLst>
                  <a:ext uri="{FF2B5EF4-FFF2-40B4-BE49-F238E27FC236}">
                    <a16:creationId xmlns:a16="http://schemas.microsoft.com/office/drawing/2014/main" id="{45EB5987-C8A7-44A6-AF9D-9F7E801BED94}"/>
                  </a:ext>
                </a:extLst>
              </p:cNvPr>
              <p:cNvSpPr/>
              <p:nvPr/>
            </p:nvSpPr>
            <p:spPr>
              <a:xfrm>
                <a:off x="3883875" y="323999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5" name="Google Shape;1576;p57">
              <a:extLst>
                <a:ext uri="{FF2B5EF4-FFF2-40B4-BE49-F238E27FC236}">
                  <a16:creationId xmlns:a16="http://schemas.microsoft.com/office/drawing/2014/main" id="{B43527D2-C856-458C-A2A2-2F7124426FA3}"/>
                </a:ext>
              </a:extLst>
            </p:cNvPr>
            <p:cNvGrpSpPr/>
            <p:nvPr/>
          </p:nvGrpSpPr>
          <p:grpSpPr>
            <a:xfrm>
              <a:off x="1994285" y="1632761"/>
              <a:ext cx="608225" cy="704435"/>
              <a:chOff x="4293838" y="3078639"/>
              <a:chExt cx="269353" cy="311973"/>
            </a:xfrm>
          </p:grpSpPr>
          <p:sp>
            <p:nvSpPr>
              <p:cNvPr id="640" name="Google Shape;1577;p57">
                <a:extLst>
                  <a:ext uri="{FF2B5EF4-FFF2-40B4-BE49-F238E27FC236}">
                    <a16:creationId xmlns:a16="http://schemas.microsoft.com/office/drawing/2014/main" id="{A6574079-3A90-4617-9DA4-BD4BF667EF32}"/>
                  </a:ext>
                </a:extLst>
              </p:cNvPr>
              <p:cNvSpPr/>
              <p:nvPr/>
            </p:nvSpPr>
            <p:spPr>
              <a:xfrm>
                <a:off x="4293838" y="3078639"/>
                <a:ext cx="269353" cy="311973"/>
              </a:xfrm>
              <a:custGeom>
                <a:avLst/>
                <a:gdLst/>
                <a:ahLst/>
                <a:cxnLst/>
                <a:rect l="l" t="t" r="r" b="b"/>
                <a:pathLst>
                  <a:path w="34247" h="39666" fill="none" extrusionOk="0">
                    <a:moveTo>
                      <a:pt x="13" y="16730"/>
                    </a:moveTo>
                    <a:lnTo>
                      <a:pt x="7162" y="27690"/>
                    </a:lnTo>
                    <a:lnTo>
                      <a:pt x="8480" y="39666"/>
                    </a:lnTo>
                    <a:lnTo>
                      <a:pt x="18182" y="34138"/>
                    </a:lnTo>
                    <a:lnTo>
                      <a:pt x="26371" y="29807"/>
                    </a:lnTo>
                    <a:cubicBezTo>
                      <a:pt x="26371" y="29807"/>
                      <a:pt x="33605" y="34694"/>
                      <a:pt x="33932" y="35456"/>
                    </a:cubicBezTo>
                    <a:cubicBezTo>
                      <a:pt x="34246" y="36218"/>
                      <a:pt x="32263" y="18388"/>
                      <a:pt x="32263" y="18388"/>
                    </a:cubicBezTo>
                    <a:lnTo>
                      <a:pt x="28428" y="2928"/>
                    </a:lnTo>
                    <a:lnTo>
                      <a:pt x="12932" y="1"/>
                    </a:lnTo>
                    <a:lnTo>
                      <a:pt x="1670" y="2650"/>
                    </a:lnTo>
                    <a:lnTo>
                      <a:pt x="0" y="17142"/>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1" name="Google Shape;1578;p57">
                <a:extLst>
                  <a:ext uri="{FF2B5EF4-FFF2-40B4-BE49-F238E27FC236}">
                    <a16:creationId xmlns:a16="http://schemas.microsoft.com/office/drawing/2014/main" id="{333A124C-321A-4773-816B-21185012A24A}"/>
                  </a:ext>
                </a:extLst>
              </p:cNvPr>
              <p:cNvSpPr/>
              <p:nvPr/>
            </p:nvSpPr>
            <p:spPr>
              <a:xfrm>
                <a:off x="4306965" y="3099473"/>
                <a:ext cx="62519" cy="69652"/>
              </a:xfrm>
              <a:custGeom>
                <a:avLst/>
                <a:gdLst/>
                <a:ahLst/>
                <a:cxnLst/>
                <a:rect l="l" t="t" r="r" b="b"/>
                <a:pathLst>
                  <a:path w="7949" h="8856" fill="none" extrusionOk="0">
                    <a:moveTo>
                      <a:pt x="1" y="1"/>
                    </a:moveTo>
                    <a:lnTo>
                      <a:pt x="7948" y="8856"/>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2" name="Google Shape;1579;p57">
                <a:extLst>
                  <a:ext uri="{FF2B5EF4-FFF2-40B4-BE49-F238E27FC236}">
                    <a16:creationId xmlns:a16="http://schemas.microsoft.com/office/drawing/2014/main" id="{7C6DE7CC-B6FD-4E0B-8D13-4212BE6AF01C}"/>
                  </a:ext>
                </a:extLst>
              </p:cNvPr>
              <p:cNvSpPr/>
              <p:nvPr/>
            </p:nvSpPr>
            <p:spPr>
              <a:xfrm>
                <a:off x="4369476" y="3169118"/>
                <a:ext cx="26072" cy="98666"/>
              </a:xfrm>
              <a:custGeom>
                <a:avLst/>
                <a:gdLst/>
                <a:ahLst/>
                <a:cxnLst/>
                <a:rect l="l" t="t" r="r" b="b"/>
                <a:pathLst>
                  <a:path w="3315" h="12545" fill="none" extrusionOk="0">
                    <a:moveTo>
                      <a:pt x="0" y="1"/>
                    </a:moveTo>
                    <a:lnTo>
                      <a:pt x="3315" y="12545"/>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3" name="Google Shape;1580;p57">
                <a:extLst>
                  <a:ext uri="{FF2B5EF4-FFF2-40B4-BE49-F238E27FC236}">
                    <a16:creationId xmlns:a16="http://schemas.microsoft.com/office/drawing/2014/main" id="{DE80DF93-AB45-4D8B-8149-0444EADFB99B}"/>
                  </a:ext>
                </a:extLst>
              </p:cNvPr>
              <p:cNvSpPr/>
              <p:nvPr/>
            </p:nvSpPr>
            <p:spPr>
              <a:xfrm>
                <a:off x="4399347" y="3078639"/>
                <a:ext cx="60041" cy="110558"/>
              </a:xfrm>
              <a:custGeom>
                <a:avLst/>
                <a:gdLst/>
                <a:ahLst/>
                <a:cxnLst/>
                <a:rect l="l" t="t" r="r" b="b"/>
                <a:pathLst>
                  <a:path w="7634" h="14057" fill="none" extrusionOk="0">
                    <a:moveTo>
                      <a:pt x="7634" y="14057"/>
                    </a:moveTo>
                    <a:lnTo>
                      <a:pt x="1" y="1"/>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4" name="Google Shape;1581;p57">
                <a:extLst>
                  <a:ext uri="{FF2B5EF4-FFF2-40B4-BE49-F238E27FC236}">
                    <a16:creationId xmlns:a16="http://schemas.microsoft.com/office/drawing/2014/main" id="{827858CE-3165-44D4-932F-1128993BC2DA}"/>
                  </a:ext>
                </a:extLst>
              </p:cNvPr>
              <p:cNvSpPr/>
              <p:nvPr/>
            </p:nvSpPr>
            <p:spPr>
              <a:xfrm>
                <a:off x="4373282" y="3169118"/>
                <a:ext cx="82299" cy="20079"/>
              </a:xfrm>
              <a:custGeom>
                <a:avLst/>
                <a:gdLst/>
                <a:ahLst/>
                <a:cxnLst/>
                <a:rect l="l" t="t" r="r" b="b"/>
                <a:pathLst>
                  <a:path w="10464" h="2553" fill="none" extrusionOk="0">
                    <a:moveTo>
                      <a:pt x="0" y="1"/>
                    </a:moveTo>
                    <a:lnTo>
                      <a:pt x="10464" y="2553"/>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5" name="Google Shape;1582;p57">
                <a:extLst>
                  <a:ext uri="{FF2B5EF4-FFF2-40B4-BE49-F238E27FC236}">
                    <a16:creationId xmlns:a16="http://schemas.microsoft.com/office/drawing/2014/main" id="{38CD39F1-48DA-4B3A-A834-7F2722239B73}"/>
                  </a:ext>
                </a:extLst>
              </p:cNvPr>
              <p:cNvSpPr/>
              <p:nvPr/>
            </p:nvSpPr>
            <p:spPr>
              <a:xfrm>
                <a:off x="4369476" y="3078639"/>
                <a:ext cx="29879" cy="90487"/>
              </a:xfrm>
              <a:custGeom>
                <a:avLst/>
                <a:gdLst/>
                <a:ahLst/>
                <a:cxnLst/>
                <a:rect l="l" t="t" r="r" b="b"/>
                <a:pathLst>
                  <a:path w="3799" h="11505" fill="none" extrusionOk="0">
                    <a:moveTo>
                      <a:pt x="0" y="11505"/>
                    </a:moveTo>
                    <a:lnTo>
                      <a:pt x="3799" y="1"/>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6" name="Google Shape;1583;p57">
                <a:extLst>
                  <a:ext uri="{FF2B5EF4-FFF2-40B4-BE49-F238E27FC236}">
                    <a16:creationId xmlns:a16="http://schemas.microsoft.com/office/drawing/2014/main" id="{23E06605-D7DF-4F8C-A69F-8F6CEC906097}"/>
                  </a:ext>
                </a:extLst>
              </p:cNvPr>
              <p:cNvSpPr/>
              <p:nvPr/>
            </p:nvSpPr>
            <p:spPr>
              <a:xfrm>
                <a:off x="4293932" y="3169118"/>
                <a:ext cx="75551" cy="41110"/>
              </a:xfrm>
              <a:custGeom>
                <a:avLst/>
                <a:gdLst/>
                <a:ahLst/>
                <a:cxnLst/>
                <a:rect l="l" t="t" r="r" b="b"/>
                <a:pathLst>
                  <a:path w="9606" h="5227" fill="none" extrusionOk="0">
                    <a:moveTo>
                      <a:pt x="1" y="5226"/>
                    </a:moveTo>
                    <a:lnTo>
                      <a:pt x="9605" y="1"/>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7" name="Google Shape;1584;p57">
                <a:extLst>
                  <a:ext uri="{FF2B5EF4-FFF2-40B4-BE49-F238E27FC236}">
                    <a16:creationId xmlns:a16="http://schemas.microsoft.com/office/drawing/2014/main" id="{6E3FE503-869F-4239-9C99-5E422DA23C3A}"/>
                  </a:ext>
                </a:extLst>
              </p:cNvPr>
              <p:cNvSpPr/>
              <p:nvPr/>
            </p:nvSpPr>
            <p:spPr>
              <a:xfrm>
                <a:off x="4350159" y="3267776"/>
                <a:ext cx="45389" cy="27032"/>
              </a:xfrm>
              <a:custGeom>
                <a:avLst/>
                <a:gdLst/>
                <a:ahLst/>
                <a:cxnLst/>
                <a:rect l="l" t="t" r="r" b="b"/>
                <a:pathLst>
                  <a:path w="5771" h="3437" fill="none" extrusionOk="0">
                    <a:moveTo>
                      <a:pt x="1" y="3436"/>
                    </a:moveTo>
                    <a:lnTo>
                      <a:pt x="5771" y="1"/>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8" name="Google Shape;1585;p57">
                <a:extLst>
                  <a:ext uri="{FF2B5EF4-FFF2-40B4-BE49-F238E27FC236}">
                    <a16:creationId xmlns:a16="http://schemas.microsoft.com/office/drawing/2014/main" id="{EEBAA476-8332-4F6B-9490-665C5D70AEA3}"/>
                  </a:ext>
                </a:extLst>
              </p:cNvPr>
              <p:cNvSpPr/>
              <p:nvPr/>
            </p:nvSpPr>
            <p:spPr>
              <a:xfrm>
                <a:off x="4395540" y="3267776"/>
                <a:ext cx="38830" cy="76031"/>
              </a:xfrm>
              <a:custGeom>
                <a:avLst/>
                <a:gdLst/>
                <a:ahLst/>
                <a:cxnLst/>
                <a:rect l="l" t="t" r="r" b="b"/>
                <a:pathLst>
                  <a:path w="4937" h="9667" fill="none" extrusionOk="0">
                    <a:moveTo>
                      <a:pt x="1" y="1"/>
                    </a:moveTo>
                    <a:lnTo>
                      <a:pt x="4936" y="9666"/>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9" name="Google Shape;1586;p57">
                <a:extLst>
                  <a:ext uri="{FF2B5EF4-FFF2-40B4-BE49-F238E27FC236}">
                    <a16:creationId xmlns:a16="http://schemas.microsoft.com/office/drawing/2014/main" id="{B9DE1B81-8777-453D-A22C-63EB7DC204B8}"/>
                  </a:ext>
                </a:extLst>
              </p:cNvPr>
              <p:cNvSpPr/>
              <p:nvPr/>
            </p:nvSpPr>
            <p:spPr>
              <a:xfrm>
                <a:off x="4360439" y="3267776"/>
                <a:ext cx="35109" cy="121978"/>
              </a:xfrm>
              <a:custGeom>
                <a:avLst/>
                <a:gdLst/>
                <a:ahLst/>
                <a:cxnLst/>
                <a:rect l="l" t="t" r="r" b="b"/>
                <a:pathLst>
                  <a:path w="4464" h="15509" fill="none" extrusionOk="0">
                    <a:moveTo>
                      <a:pt x="0" y="15509"/>
                    </a:moveTo>
                    <a:lnTo>
                      <a:pt x="4464" y="1"/>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0" name="Google Shape;1587;p57">
                <a:extLst>
                  <a:ext uri="{FF2B5EF4-FFF2-40B4-BE49-F238E27FC236}">
                    <a16:creationId xmlns:a16="http://schemas.microsoft.com/office/drawing/2014/main" id="{E7F03791-2B99-46C1-8BFD-A6E9CE117FC8}"/>
                  </a:ext>
                </a:extLst>
              </p:cNvPr>
              <p:cNvSpPr/>
              <p:nvPr/>
            </p:nvSpPr>
            <p:spPr>
              <a:xfrm>
                <a:off x="4293932" y="3210220"/>
                <a:ext cx="101616" cy="57564"/>
              </a:xfrm>
              <a:custGeom>
                <a:avLst/>
                <a:gdLst/>
                <a:ahLst/>
                <a:cxnLst/>
                <a:rect l="l" t="t" r="r" b="b"/>
                <a:pathLst>
                  <a:path w="12920" h="7319" fill="none" extrusionOk="0">
                    <a:moveTo>
                      <a:pt x="1" y="0"/>
                    </a:moveTo>
                    <a:lnTo>
                      <a:pt x="12920" y="7319"/>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1" name="Google Shape;1588;p57">
                <a:extLst>
                  <a:ext uri="{FF2B5EF4-FFF2-40B4-BE49-F238E27FC236}">
                    <a16:creationId xmlns:a16="http://schemas.microsoft.com/office/drawing/2014/main" id="{DF87CCB3-416E-4DB3-BA56-A9BB27D69FB7}"/>
                  </a:ext>
                </a:extLst>
              </p:cNvPr>
              <p:cNvSpPr/>
              <p:nvPr/>
            </p:nvSpPr>
            <p:spPr>
              <a:xfrm>
                <a:off x="4395540" y="3186436"/>
                <a:ext cx="66420" cy="79735"/>
              </a:xfrm>
              <a:custGeom>
                <a:avLst/>
                <a:gdLst/>
                <a:ahLst/>
                <a:cxnLst/>
                <a:rect l="l" t="t" r="r" b="b"/>
                <a:pathLst>
                  <a:path w="8445" h="10138" fill="none" extrusionOk="0">
                    <a:moveTo>
                      <a:pt x="8444" y="0"/>
                    </a:moveTo>
                    <a:lnTo>
                      <a:pt x="1" y="10137"/>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2" name="Google Shape;1589;p57">
                <a:extLst>
                  <a:ext uri="{FF2B5EF4-FFF2-40B4-BE49-F238E27FC236}">
                    <a16:creationId xmlns:a16="http://schemas.microsoft.com/office/drawing/2014/main" id="{F133911B-768E-4739-AA51-E90443F1B924}"/>
                  </a:ext>
                </a:extLst>
              </p:cNvPr>
              <p:cNvSpPr/>
              <p:nvPr/>
            </p:nvSpPr>
            <p:spPr>
              <a:xfrm>
                <a:off x="4459380" y="3189669"/>
                <a:ext cx="41873" cy="123402"/>
              </a:xfrm>
              <a:custGeom>
                <a:avLst/>
                <a:gdLst/>
                <a:ahLst/>
                <a:cxnLst/>
                <a:rect l="l" t="t" r="r" b="b"/>
                <a:pathLst>
                  <a:path w="5324" h="15690" fill="none" extrusionOk="0">
                    <a:moveTo>
                      <a:pt x="1" y="0"/>
                    </a:moveTo>
                    <a:lnTo>
                      <a:pt x="5323" y="15690"/>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3" name="Google Shape;1590;p57">
                <a:extLst>
                  <a:ext uri="{FF2B5EF4-FFF2-40B4-BE49-F238E27FC236}">
                    <a16:creationId xmlns:a16="http://schemas.microsoft.com/office/drawing/2014/main" id="{CA0960EA-8A7D-4453-995F-91797FE6380B}"/>
                  </a:ext>
                </a:extLst>
              </p:cNvPr>
              <p:cNvSpPr/>
              <p:nvPr/>
            </p:nvSpPr>
            <p:spPr>
              <a:xfrm>
                <a:off x="4395540" y="3267776"/>
                <a:ext cx="105713" cy="45295"/>
              </a:xfrm>
              <a:custGeom>
                <a:avLst/>
                <a:gdLst/>
                <a:ahLst/>
                <a:cxnLst/>
                <a:rect l="l" t="t" r="r" b="b"/>
                <a:pathLst>
                  <a:path w="13441" h="5759" fill="none" extrusionOk="0">
                    <a:moveTo>
                      <a:pt x="1" y="1"/>
                    </a:moveTo>
                    <a:lnTo>
                      <a:pt x="13440" y="5759"/>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4" name="Google Shape;1591;p57">
                <a:extLst>
                  <a:ext uri="{FF2B5EF4-FFF2-40B4-BE49-F238E27FC236}">
                    <a16:creationId xmlns:a16="http://schemas.microsoft.com/office/drawing/2014/main" id="{404E5496-6337-4998-84A4-56679D995B2E}"/>
                  </a:ext>
                </a:extLst>
              </p:cNvPr>
              <p:cNvSpPr/>
              <p:nvPr/>
            </p:nvSpPr>
            <p:spPr>
              <a:xfrm>
                <a:off x="4501246" y="3223252"/>
                <a:ext cx="46435" cy="89818"/>
              </a:xfrm>
              <a:custGeom>
                <a:avLst/>
                <a:gdLst/>
                <a:ahLst/>
                <a:cxnLst/>
                <a:rect l="l" t="t" r="r" b="b"/>
                <a:pathLst>
                  <a:path w="5904" h="11420" fill="none" extrusionOk="0">
                    <a:moveTo>
                      <a:pt x="0" y="11420"/>
                    </a:moveTo>
                    <a:lnTo>
                      <a:pt x="5904" y="1"/>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5" name="Google Shape;1592;p57">
                <a:extLst>
                  <a:ext uri="{FF2B5EF4-FFF2-40B4-BE49-F238E27FC236}">
                    <a16:creationId xmlns:a16="http://schemas.microsoft.com/office/drawing/2014/main" id="{483C07D0-ABDB-43DB-AAB0-1B0C1E12E2CC}"/>
                  </a:ext>
                </a:extLst>
              </p:cNvPr>
              <p:cNvSpPr/>
              <p:nvPr/>
            </p:nvSpPr>
            <p:spPr>
              <a:xfrm>
                <a:off x="4459671" y="3104231"/>
                <a:ext cx="58421" cy="84966"/>
              </a:xfrm>
              <a:custGeom>
                <a:avLst/>
                <a:gdLst/>
                <a:ahLst/>
                <a:cxnLst/>
                <a:rect l="l" t="t" r="r" b="b"/>
                <a:pathLst>
                  <a:path w="7428" h="10803" fill="none" extrusionOk="0">
                    <a:moveTo>
                      <a:pt x="0" y="10803"/>
                    </a:moveTo>
                    <a:lnTo>
                      <a:pt x="7428" y="1"/>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6" name="Google Shape;1593;p57">
                <a:extLst>
                  <a:ext uri="{FF2B5EF4-FFF2-40B4-BE49-F238E27FC236}">
                    <a16:creationId xmlns:a16="http://schemas.microsoft.com/office/drawing/2014/main" id="{30925180-81FD-4350-84AD-D041CF61F4FF}"/>
                  </a:ext>
                </a:extLst>
              </p:cNvPr>
              <p:cNvSpPr/>
              <p:nvPr/>
            </p:nvSpPr>
            <p:spPr>
              <a:xfrm>
                <a:off x="4459671" y="3189189"/>
                <a:ext cx="86586" cy="36737"/>
              </a:xfrm>
              <a:custGeom>
                <a:avLst/>
                <a:gdLst/>
                <a:ahLst/>
                <a:cxnLst/>
                <a:rect l="l" t="t" r="r" b="b"/>
                <a:pathLst>
                  <a:path w="11009" h="4671" fill="none" extrusionOk="0">
                    <a:moveTo>
                      <a:pt x="0" y="1"/>
                    </a:moveTo>
                    <a:lnTo>
                      <a:pt x="11008" y="4670"/>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6" name="Google Shape;1594;p57">
              <a:extLst>
                <a:ext uri="{FF2B5EF4-FFF2-40B4-BE49-F238E27FC236}">
                  <a16:creationId xmlns:a16="http://schemas.microsoft.com/office/drawing/2014/main" id="{08BDB2B8-AC4A-48F7-8164-E5C4634977B2}"/>
                </a:ext>
              </a:extLst>
            </p:cNvPr>
            <p:cNvGrpSpPr/>
            <p:nvPr/>
          </p:nvGrpSpPr>
          <p:grpSpPr>
            <a:xfrm>
              <a:off x="2545998" y="2227569"/>
              <a:ext cx="85301" cy="73115"/>
              <a:chOff x="4538164" y="3342061"/>
              <a:chExt cx="37776" cy="32380"/>
            </a:xfrm>
          </p:grpSpPr>
          <p:sp>
            <p:nvSpPr>
              <p:cNvPr id="638" name="Google Shape;1595;p57">
                <a:extLst>
                  <a:ext uri="{FF2B5EF4-FFF2-40B4-BE49-F238E27FC236}">
                    <a16:creationId xmlns:a16="http://schemas.microsoft.com/office/drawing/2014/main" id="{87A79CE2-67E6-4189-9CDB-9A48A0E1FB6A}"/>
                  </a:ext>
                </a:extLst>
              </p:cNvPr>
              <p:cNvSpPr/>
              <p:nvPr/>
            </p:nvSpPr>
            <p:spPr>
              <a:xfrm>
                <a:off x="4538164" y="3342061"/>
                <a:ext cx="37776" cy="32380"/>
              </a:xfrm>
              <a:custGeom>
                <a:avLst/>
                <a:gdLst/>
                <a:ahLst/>
                <a:cxnLst/>
                <a:rect l="l" t="t" r="r" b="b"/>
                <a:pathLst>
                  <a:path w="4803" h="4117" extrusionOk="0">
                    <a:moveTo>
                      <a:pt x="2737" y="0"/>
                    </a:moveTo>
                    <a:cubicBezTo>
                      <a:pt x="2231" y="0"/>
                      <a:pt x="1714" y="189"/>
                      <a:pt x="1294" y="608"/>
                    </a:cubicBezTo>
                    <a:cubicBezTo>
                      <a:pt x="0" y="1903"/>
                      <a:pt x="919" y="4116"/>
                      <a:pt x="2746" y="4116"/>
                    </a:cubicBezTo>
                    <a:cubicBezTo>
                      <a:pt x="3883" y="4116"/>
                      <a:pt x="4802" y="3197"/>
                      <a:pt x="4802" y="2060"/>
                    </a:cubicBezTo>
                    <a:cubicBezTo>
                      <a:pt x="4802" y="817"/>
                      <a:pt x="3792" y="0"/>
                      <a:pt x="273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9" name="Google Shape;1596;p57">
                <a:extLst>
                  <a:ext uri="{FF2B5EF4-FFF2-40B4-BE49-F238E27FC236}">
                    <a16:creationId xmlns:a16="http://schemas.microsoft.com/office/drawing/2014/main" id="{0218B44C-61DC-44E0-AA95-E5E5D89D2945}"/>
                  </a:ext>
                </a:extLst>
              </p:cNvPr>
              <p:cNvSpPr/>
              <p:nvPr/>
            </p:nvSpPr>
            <p:spPr>
              <a:xfrm>
                <a:off x="4553194" y="3351790"/>
                <a:ext cx="13040" cy="13040"/>
              </a:xfrm>
              <a:custGeom>
                <a:avLst/>
                <a:gdLst/>
                <a:ahLst/>
                <a:cxnLst/>
                <a:rect l="l" t="t" r="r" b="b"/>
                <a:pathLst>
                  <a:path w="1658" h="1658" extrusionOk="0">
                    <a:moveTo>
                      <a:pt x="835" y="0"/>
                    </a:moveTo>
                    <a:cubicBezTo>
                      <a:pt x="375" y="0"/>
                      <a:pt x="0" y="363"/>
                      <a:pt x="0" y="823"/>
                    </a:cubicBezTo>
                    <a:cubicBezTo>
                      <a:pt x="0" y="1283"/>
                      <a:pt x="375" y="1658"/>
                      <a:pt x="835" y="1658"/>
                    </a:cubicBezTo>
                    <a:cubicBezTo>
                      <a:pt x="1295" y="1658"/>
                      <a:pt x="1658" y="1283"/>
                      <a:pt x="1658" y="823"/>
                    </a:cubicBezTo>
                    <a:cubicBezTo>
                      <a:pt x="1658" y="363"/>
                      <a:pt x="1295" y="0"/>
                      <a:pt x="83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7" name="Google Shape;1597;p57">
              <a:extLst>
                <a:ext uri="{FF2B5EF4-FFF2-40B4-BE49-F238E27FC236}">
                  <a16:creationId xmlns:a16="http://schemas.microsoft.com/office/drawing/2014/main" id="{418EC282-84F1-4CEF-A033-5F1ABDBE2106}"/>
                </a:ext>
              </a:extLst>
            </p:cNvPr>
            <p:cNvGrpSpPr/>
            <p:nvPr/>
          </p:nvGrpSpPr>
          <p:grpSpPr>
            <a:xfrm>
              <a:off x="1943580" y="1894922"/>
              <a:ext cx="85319" cy="73203"/>
              <a:chOff x="4271383" y="3194742"/>
              <a:chExt cx="37783" cy="32420"/>
            </a:xfrm>
          </p:grpSpPr>
          <p:sp>
            <p:nvSpPr>
              <p:cNvPr id="636" name="Google Shape;1598;p57">
                <a:extLst>
                  <a:ext uri="{FF2B5EF4-FFF2-40B4-BE49-F238E27FC236}">
                    <a16:creationId xmlns:a16="http://schemas.microsoft.com/office/drawing/2014/main" id="{254E9602-2939-472F-BDB3-B75788D76B85}"/>
                  </a:ext>
                </a:extLst>
              </p:cNvPr>
              <p:cNvSpPr/>
              <p:nvPr/>
            </p:nvSpPr>
            <p:spPr>
              <a:xfrm>
                <a:off x="4271383" y="3194742"/>
                <a:ext cx="37783" cy="3242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7" name="Google Shape;1599;p57">
                <a:extLst>
                  <a:ext uri="{FF2B5EF4-FFF2-40B4-BE49-F238E27FC236}">
                    <a16:creationId xmlns:a16="http://schemas.microsoft.com/office/drawing/2014/main" id="{FE343FF0-8959-48E7-AD19-863F3AF7167E}"/>
                  </a:ext>
                </a:extLst>
              </p:cNvPr>
              <p:cNvSpPr/>
              <p:nvPr/>
            </p:nvSpPr>
            <p:spPr>
              <a:xfrm>
                <a:off x="4286516" y="3204416"/>
                <a:ext cx="13040" cy="13040"/>
              </a:xfrm>
              <a:custGeom>
                <a:avLst/>
                <a:gdLst/>
                <a:ahLst/>
                <a:cxnLst/>
                <a:rect l="l" t="t" r="r" b="b"/>
                <a:pathLst>
                  <a:path w="1658" h="1658" extrusionOk="0">
                    <a:moveTo>
                      <a:pt x="823" y="0"/>
                    </a:moveTo>
                    <a:cubicBezTo>
                      <a:pt x="363" y="0"/>
                      <a:pt x="0" y="375"/>
                      <a:pt x="0" y="835"/>
                    </a:cubicBezTo>
                    <a:cubicBezTo>
                      <a:pt x="0" y="1295"/>
                      <a:pt x="363" y="1658"/>
                      <a:pt x="823" y="1658"/>
                    </a:cubicBezTo>
                    <a:cubicBezTo>
                      <a:pt x="1282" y="1658"/>
                      <a:pt x="1657" y="1295"/>
                      <a:pt x="1657" y="835"/>
                    </a:cubicBezTo>
                    <a:cubicBezTo>
                      <a:pt x="1657" y="375"/>
                      <a:pt x="1282" y="0"/>
                      <a:pt x="82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8" name="Google Shape;1600;p57">
              <a:extLst>
                <a:ext uri="{FF2B5EF4-FFF2-40B4-BE49-F238E27FC236}">
                  <a16:creationId xmlns:a16="http://schemas.microsoft.com/office/drawing/2014/main" id="{E71D55C8-2A29-4F66-B641-BDA17F7BFFED}"/>
                </a:ext>
              </a:extLst>
            </p:cNvPr>
            <p:cNvGrpSpPr/>
            <p:nvPr/>
          </p:nvGrpSpPr>
          <p:grpSpPr>
            <a:xfrm>
              <a:off x="1973008" y="1644997"/>
              <a:ext cx="85319" cy="73061"/>
              <a:chOff x="4284416" y="3084058"/>
              <a:chExt cx="37783" cy="32357"/>
            </a:xfrm>
          </p:grpSpPr>
          <p:sp>
            <p:nvSpPr>
              <p:cNvPr id="634" name="Google Shape;1601;p57">
                <a:extLst>
                  <a:ext uri="{FF2B5EF4-FFF2-40B4-BE49-F238E27FC236}">
                    <a16:creationId xmlns:a16="http://schemas.microsoft.com/office/drawing/2014/main" id="{9A7C9EEC-193C-4529-B856-E0F2C8B06E3A}"/>
                  </a:ext>
                </a:extLst>
              </p:cNvPr>
              <p:cNvSpPr/>
              <p:nvPr/>
            </p:nvSpPr>
            <p:spPr>
              <a:xfrm>
                <a:off x="4284416" y="3084058"/>
                <a:ext cx="37783" cy="32357"/>
              </a:xfrm>
              <a:custGeom>
                <a:avLst/>
                <a:gdLst/>
                <a:ahLst/>
                <a:cxnLst/>
                <a:rect l="l" t="t" r="r" b="b"/>
                <a:pathLst>
                  <a:path w="4804" h="4114"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5" name="Google Shape;1602;p57">
                <a:extLst>
                  <a:ext uri="{FF2B5EF4-FFF2-40B4-BE49-F238E27FC236}">
                    <a16:creationId xmlns:a16="http://schemas.microsoft.com/office/drawing/2014/main" id="{7A2D0642-571B-4B61-B906-5EDF87719BAA}"/>
                  </a:ext>
                </a:extLst>
              </p:cNvPr>
              <p:cNvSpPr/>
              <p:nvPr/>
            </p:nvSpPr>
            <p:spPr>
              <a:xfrm>
                <a:off x="4299548" y="3093763"/>
                <a:ext cx="13040" cy="13048"/>
              </a:xfrm>
              <a:custGeom>
                <a:avLst/>
                <a:gdLst/>
                <a:ahLst/>
                <a:cxnLst/>
                <a:rect l="l" t="t" r="r" b="b"/>
                <a:pathLst>
                  <a:path w="1658" h="1659" extrusionOk="0">
                    <a:moveTo>
                      <a:pt x="823" y="1"/>
                    </a:moveTo>
                    <a:cubicBezTo>
                      <a:pt x="363" y="1"/>
                      <a:pt x="0" y="364"/>
                      <a:pt x="0" y="824"/>
                    </a:cubicBezTo>
                    <a:cubicBezTo>
                      <a:pt x="0" y="1283"/>
                      <a:pt x="363" y="1658"/>
                      <a:pt x="823" y="1658"/>
                    </a:cubicBezTo>
                    <a:cubicBezTo>
                      <a:pt x="1283" y="1658"/>
                      <a:pt x="1658" y="1283"/>
                      <a:pt x="1658" y="824"/>
                    </a:cubicBezTo>
                    <a:cubicBezTo>
                      <a:pt x="1658" y="364"/>
                      <a:pt x="1283" y="1"/>
                      <a:pt x="8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9" name="Google Shape;1603;p57">
              <a:extLst>
                <a:ext uri="{FF2B5EF4-FFF2-40B4-BE49-F238E27FC236}">
                  <a16:creationId xmlns:a16="http://schemas.microsoft.com/office/drawing/2014/main" id="{9EEEF5AF-DA3E-4FD7-80D6-574AA29D09B4}"/>
                </a:ext>
              </a:extLst>
            </p:cNvPr>
            <p:cNvGrpSpPr/>
            <p:nvPr/>
          </p:nvGrpSpPr>
          <p:grpSpPr>
            <a:xfrm>
              <a:off x="2411715" y="2127087"/>
              <a:ext cx="85301" cy="73274"/>
              <a:chOff x="4478697" y="3297561"/>
              <a:chExt cx="37776" cy="32451"/>
            </a:xfrm>
          </p:grpSpPr>
          <p:sp>
            <p:nvSpPr>
              <p:cNvPr id="632" name="Google Shape;1604;p57">
                <a:extLst>
                  <a:ext uri="{FF2B5EF4-FFF2-40B4-BE49-F238E27FC236}">
                    <a16:creationId xmlns:a16="http://schemas.microsoft.com/office/drawing/2014/main" id="{05AFFFC1-F4FA-460C-8271-65E105934DA7}"/>
                  </a:ext>
                </a:extLst>
              </p:cNvPr>
              <p:cNvSpPr/>
              <p:nvPr/>
            </p:nvSpPr>
            <p:spPr>
              <a:xfrm>
                <a:off x="4478697" y="3297561"/>
                <a:ext cx="37776" cy="32451"/>
              </a:xfrm>
              <a:custGeom>
                <a:avLst/>
                <a:gdLst/>
                <a:ahLst/>
                <a:cxnLst/>
                <a:rect l="l" t="t" r="r" b="b"/>
                <a:pathLst>
                  <a:path w="4803" h="4126" extrusionOk="0">
                    <a:moveTo>
                      <a:pt x="2730" y="0"/>
                    </a:moveTo>
                    <a:cubicBezTo>
                      <a:pt x="2226" y="0"/>
                      <a:pt x="1713" y="187"/>
                      <a:pt x="1295" y="605"/>
                    </a:cubicBezTo>
                    <a:cubicBezTo>
                      <a:pt x="1" y="1899"/>
                      <a:pt x="920" y="4125"/>
                      <a:pt x="2746" y="4125"/>
                    </a:cubicBezTo>
                    <a:cubicBezTo>
                      <a:pt x="3884" y="4113"/>
                      <a:pt x="4803" y="3194"/>
                      <a:pt x="4803" y="2069"/>
                    </a:cubicBezTo>
                    <a:cubicBezTo>
                      <a:pt x="4803" y="824"/>
                      <a:pt x="3788" y="0"/>
                      <a:pt x="273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3" name="Google Shape;1605;p57">
                <a:extLst>
                  <a:ext uri="{FF2B5EF4-FFF2-40B4-BE49-F238E27FC236}">
                    <a16:creationId xmlns:a16="http://schemas.microsoft.com/office/drawing/2014/main" id="{069A7819-CEBF-4FF3-84C3-0692BD5CACBE}"/>
                  </a:ext>
                </a:extLst>
              </p:cNvPr>
              <p:cNvSpPr/>
              <p:nvPr/>
            </p:nvSpPr>
            <p:spPr>
              <a:xfrm>
                <a:off x="4493727" y="3307361"/>
                <a:ext cx="13048" cy="13040"/>
              </a:xfrm>
              <a:custGeom>
                <a:avLst/>
                <a:gdLst/>
                <a:ahLst/>
                <a:cxnLst/>
                <a:rect l="l" t="t" r="r" b="b"/>
                <a:pathLst>
                  <a:path w="1659" h="1658" extrusionOk="0">
                    <a:moveTo>
                      <a:pt x="835" y="0"/>
                    </a:moveTo>
                    <a:cubicBezTo>
                      <a:pt x="376" y="0"/>
                      <a:pt x="1" y="363"/>
                      <a:pt x="1" y="823"/>
                    </a:cubicBezTo>
                    <a:cubicBezTo>
                      <a:pt x="1" y="1282"/>
                      <a:pt x="376" y="1657"/>
                      <a:pt x="835" y="1657"/>
                    </a:cubicBezTo>
                    <a:cubicBezTo>
                      <a:pt x="1295" y="1657"/>
                      <a:pt x="1658" y="1282"/>
                      <a:pt x="1658" y="823"/>
                    </a:cubicBezTo>
                    <a:cubicBezTo>
                      <a:pt x="1658" y="363"/>
                      <a:pt x="1295" y="0"/>
                      <a:pt x="83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50" name="Google Shape;1606;p57">
              <a:extLst>
                <a:ext uri="{FF2B5EF4-FFF2-40B4-BE49-F238E27FC236}">
                  <a16:creationId xmlns:a16="http://schemas.microsoft.com/office/drawing/2014/main" id="{F2E37A05-EF32-4A24-9425-56C2BD5E5504}"/>
                </a:ext>
              </a:extLst>
            </p:cNvPr>
            <p:cNvGrpSpPr/>
            <p:nvPr/>
          </p:nvGrpSpPr>
          <p:grpSpPr>
            <a:xfrm>
              <a:off x="2260684" y="2204198"/>
              <a:ext cx="85301" cy="73274"/>
              <a:chOff x="4411813" y="3331711"/>
              <a:chExt cx="37776" cy="32451"/>
            </a:xfrm>
          </p:grpSpPr>
          <p:sp>
            <p:nvSpPr>
              <p:cNvPr id="630" name="Google Shape;1607;p57">
                <a:extLst>
                  <a:ext uri="{FF2B5EF4-FFF2-40B4-BE49-F238E27FC236}">
                    <a16:creationId xmlns:a16="http://schemas.microsoft.com/office/drawing/2014/main" id="{C9E1FCC6-5134-4C76-9387-926BB067C63C}"/>
                  </a:ext>
                </a:extLst>
              </p:cNvPr>
              <p:cNvSpPr/>
              <p:nvPr/>
            </p:nvSpPr>
            <p:spPr>
              <a:xfrm>
                <a:off x="4411813" y="3331711"/>
                <a:ext cx="37776" cy="32451"/>
              </a:xfrm>
              <a:custGeom>
                <a:avLst/>
                <a:gdLst/>
                <a:ahLst/>
                <a:cxnLst/>
                <a:rect l="l" t="t" r="r" b="b"/>
                <a:pathLst>
                  <a:path w="4803" h="4126" extrusionOk="0">
                    <a:moveTo>
                      <a:pt x="2730" y="1"/>
                    </a:moveTo>
                    <a:cubicBezTo>
                      <a:pt x="2226" y="1"/>
                      <a:pt x="1713" y="188"/>
                      <a:pt x="1295" y="606"/>
                    </a:cubicBezTo>
                    <a:cubicBezTo>
                      <a:pt x="0" y="1900"/>
                      <a:pt x="920" y="4126"/>
                      <a:pt x="2759" y="4126"/>
                    </a:cubicBezTo>
                    <a:cubicBezTo>
                      <a:pt x="3884" y="4114"/>
                      <a:pt x="4803" y="3194"/>
                      <a:pt x="4803" y="2069"/>
                    </a:cubicBezTo>
                    <a:cubicBezTo>
                      <a:pt x="4803" y="824"/>
                      <a:pt x="3788" y="1"/>
                      <a:pt x="273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1" name="Google Shape;1608;p57">
                <a:extLst>
                  <a:ext uri="{FF2B5EF4-FFF2-40B4-BE49-F238E27FC236}">
                    <a16:creationId xmlns:a16="http://schemas.microsoft.com/office/drawing/2014/main" id="{92279CE0-F54A-48BF-ACFC-298B2A8D55F8}"/>
                  </a:ext>
                </a:extLst>
              </p:cNvPr>
              <p:cNvSpPr/>
              <p:nvPr/>
            </p:nvSpPr>
            <p:spPr>
              <a:xfrm>
                <a:off x="4426937" y="3341416"/>
                <a:ext cx="13048" cy="13048"/>
              </a:xfrm>
              <a:custGeom>
                <a:avLst/>
                <a:gdLst/>
                <a:ahLst/>
                <a:cxnLst/>
                <a:rect l="l" t="t" r="r" b="b"/>
                <a:pathLst>
                  <a:path w="1659" h="1659" extrusionOk="0">
                    <a:moveTo>
                      <a:pt x="823" y="1"/>
                    </a:moveTo>
                    <a:cubicBezTo>
                      <a:pt x="376" y="1"/>
                      <a:pt x="1" y="376"/>
                      <a:pt x="1" y="823"/>
                    </a:cubicBezTo>
                    <a:cubicBezTo>
                      <a:pt x="1" y="1283"/>
                      <a:pt x="376" y="1658"/>
                      <a:pt x="823" y="1658"/>
                    </a:cubicBezTo>
                    <a:cubicBezTo>
                      <a:pt x="1283" y="1658"/>
                      <a:pt x="1658" y="1283"/>
                      <a:pt x="1658" y="823"/>
                    </a:cubicBezTo>
                    <a:cubicBezTo>
                      <a:pt x="1658" y="376"/>
                      <a:pt x="1283" y="1"/>
                      <a:pt x="8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51" name="Google Shape;1609;p57">
              <a:extLst>
                <a:ext uri="{FF2B5EF4-FFF2-40B4-BE49-F238E27FC236}">
                  <a16:creationId xmlns:a16="http://schemas.microsoft.com/office/drawing/2014/main" id="{1DF16414-9DC9-42D4-B0B0-C901AF7E3BEF}"/>
                </a:ext>
              </a:extLst>
            </p:cNvPr>
            <p:cNvGrpSpPr/>
            <p:nvPr/>
          </p:nvGrpSpPr>
          <p:grpSpPr>
            <a:xfrm>
              <a:off x="2093971" y="2302370"/>
              <a:ext cx="85301" cy="73061"/>
              <a:chOff x="4337984" y="3375188"/>
              <a:chExt cx="37776" cy="32357"/>
            </a:xfrm>
          </p:grpSpPr>
          <p:sp>
            <p:nvSpPr>
              <p:cNvPr id="628" name="Google Shape;1610;p57">
                <a:extLst>
                  <a:ext uri="{FF2B5EF4-FFF2-40B4-BE49-F238E27FC236}">
                    <a16:creationId xmlns:a16="http://schemas.microsoft.com/office/drawing/2014/main" id="{863A2E97-8B6A-45B0-A38D-B0D6F5F5B0BB}"/>
                  </a:ext>
                </a:extLst>
              </p:cNvPr>
              <p:cNvSpPr/>
              <p:nvPr/>
            </p:nvSpPr>
            <p:spPr>
              <a:xfrm>
                <a:off x="4337984" y="3375188"/>
                <a:ext cx="37776" cy="32357"/>
              </a:xfrm>
              <a:custGeom>
                <a:avLst/>
                <a:gdLst/>
                <a:ahLst/>
                <a:cxnLst/>
                <a:rect l="l" t="t" r="r" b="b"/>
                <a:pathLst>
                  <a:path w="4803" h="4114" extrusionOk="0">
                    <a:moveTo>
                      <a:pt x="2732" y="1"/>
                    </a:moveTo>
                    <a:cubicBezTo>
                      <a:pt x="2227" y="1"/>
                      <a:pt x="1713" y="188"/>
                      <a:pt x="1295" y="606"/>
                    </a:cubicBezTo>
                    <a:cubicBezTo>
                      <a:pt x="0" y="1900"/>
                      <a:pt x="920" y="4114"/>
                      <a:pt x="2746" y="4114"/>
                    </a:cubicBezTo>
                    <a:cubicBezTo>
                      <a:pt x="3883" y="4114"/>
                      <a:pt x="4803" y="3195"/>
                      <a:pt x="4803" y="2058"/>
                    </a:cubicBezTo>
                    <a:cubicBezTo>
                      <a:pt x="4803" y="821"/>
                      <a:pt x="3789" y="1"/>
                      <a:pt x="273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9" name="Google Shape;1611;p57">
                <a:extLst>
                  <a:ext uri="{FF2B5EF4-FFF2-40B4-BE49-F238E27FC236}">
                    <a16:creationId xmlns:a16="http://schemas.microsoft.com/office/drawing/2014/main" id="{EDEC7A62-1CB3-4632-BA21-4D6A2488B624}"/>
                  </a:ext>
                </a:extLst>
              </p:cNvPr>
              <p:cNvSpPr/>
              <p:nvPr/>
            </p:nvSpPr>
            <p:spPr>
              <a:xfrm>
                <a:off x="4353108" y="3384894"/>
                <a:ext cx="13048" cy="13048"/>
              </a:xfrm>
              <a:custGeom>
                <a:avLst/>
                <a:gdLst/>
                <a:ahLst/>
                <a:cxnLst/>
                <a:rect l="l" t="t" r="r" b="b"/>
                <a:pathLst>
                  <a:path w="1659" h="1659" extrusionOk="0">
                    <a:moveTo>
                      <a:pt x="823" y="1"/>
                    </a:moveTo>
                    <a:cubicBezTo>
                      <a:pt x="364" y="1"/>
                      <a:pt x="1" y="364"/>
                      <a:pt x="1" y="824"/>
                    </a:cubicBezTo>
                    <a:cubicBezTo>
                      <a:pt x="1" y="1283"/>
                      <a:pt x="364" y="1658"/>
                      <a:pt x="823" y="1658"/>
                    </a:cubicBezTo>
                    <a:cubicBezTo>
                      <a:pt x="1283" y="1658"/>
                      <a:pt x="1658" y="1283"/>
                      <a:pt x="1658" y="824"/>
                    </a:cubicBezTo>
                    <a:cubicBezTo>
                      <a:pt x="1658" y="364"/>
                      <a:pt x="1283" y="1"/>
                      <a:pt x="82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52" name="Google Shape;1612;p57">
              <a:extLst>
                <a:ext uri="{FF2B5EF4-FFF2-40B4-BE49-F238E27FC236}">
                  <a16:creationId xmlns:a16="http://schemas.microsoft.com/office/drawing/2014/main" id="{EC097B9A-AF15-4C3C-B399-4C91DF90C340}"/>
                </a:ext>
              </a:extLst>
            </p:cNvPr>
            <p:cNvGrpSpPr/>
            <p:nvPr/>
          </p:nvGrpSpPr>
          <p:grpSpPr>
            <a:xfrm>
              <a:off x="2448229" y="1659613"/>
              <a:ext cx="85532" cy="73274"/>
              <a:chOff x="4494867" y="3090530"/>
              <a:chExt cx="37878" cy="32451"/>
            </a:xfrm>
          </p:grpSpPr>
          <p:sp>
            <p:nvSpPr>
              <p:cNvPr id="626" name="Google Shape;1613;p57">
                <a:extLst>
                  <a:ext uri="{FF2B5EF4-FFF2-40B4-BE49-F238E27FC236}">
                    <a16:creationId xmlns:a16="http://schemas.microsoft.com/office/drawing/2014/main" id="{2E5637EA-B4EB-4915-8AFC-5AA8E8A6C737}"/>
                  </a:ext>
                </a:extLst>
              </p:cNvPr>
              <p:cNvSpPr/>
              <p:nvPr/>
            </p:nvSpPr>
            <p:spPr>
              <a:xfrm>
                <a:off x="4494867" y="3090530"/>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96" y="4114"/>
                      <a:pt x="4803" y="3194"/>
                      <a:pt x="4815" y="2069"/>
                    </a:cubicBezTo>
                    <a:cubicBezTo>
                      <a:pt x="4815" y="824"/>
                      <a:pt x="3800" y="0"/>
                      <a:pt x="273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7" name="Google Shape;1614;p57">
                <a:extLst>
                  <a:ext uri="{FF2B5EF4-FFF2-40B4-BE49-F238E27FC236}">
                    <a16:creationId xmlns:a16="http://schemas.microsoft.com/office/drawing/2014/main" id="{2B077646-8BED-47D5-8E93-1F23292F1B0E}"/>
                  </a:ext>
                </a:extLst>
              </p:cNvPr>
              <p:cNvSpPr/>
              <p:nvPr/>
            </p:nvSpPr>
            <p:spPr>
              <a:xfrm>
                <a:off x="4510000" y="3100236"/>
                <a:ext cx="13040" cy="13040"/>
              </a:xfrm>
              <a:custGeom>
                <a:avLst/>
                <a:gdLst/>
                <a:ahLst/>
                <a:cxnLst/>
                <a:rect l="l" t="t" r="r" b="b"/>
                <a:pathLst>
                  <a:path w="1658" h="1658" extrusionOk="0">
                    <a:moveTo>
                      <a:pt x="835" y="1"/>
                    </a:moveTo>
                    <a:cubicBezTo>
                      <a:pt x="375" y="1"/>
                      <a:pt x="0" y="376"/>
                      <a:pt x="0" y="835"/>
                    </a:cubicBezTo>
                    <a:cubicBezTo>
                      <a:pt x="0" y="1283"/>
                      <a:pt x="375" y="1658"/>
                      <a:pt x="835" y="1658"/>
                    </a:cubicBezTo>
                    <a:cubicBezTo>
                      <a:pt x="1295" y="1658"/>
                      <a:pt x="1658" y="1283"/>
                      <a:pt x="1658" y="835"/>
                    </a:cubicBezTo>
                    <a:cubicBezTo>
                      <a:pt x="1658" y="376"/>
                      <a:pt x="1295" y="1"/>
                      <a:pt x="83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53" name="Google Shape;1615;p57">
              <a:extLst>
                <a:ext uri="{FF2B5EF4-FFF2-40B4-BE49-F238E27FC236}">
                  <a16:creationId xmlns:a16="http://schemas.microsoft.com/office/drawing/2014/main" id="{EE3F4B7E-D0A1-40D2-BF22-C068E5793B27}"/>
                </a:ext>
              </a:extLst>
            </p:cNvPr>
            <p:cNvGrpSpPr/>
            <p:nvPr/>
          </p:nvGrpSpPr>
          <p:grpSpPr>
            <a:xfrm>
              <a:off x="2516552" y="1924349"/>
              <a:ext cx="85319" cy="73203"/>
              <a:chOff x="4525124" y="3207774"/>
              <a:chExt cx="37783" cy="32420"/>
            </a:xfrm>
          </p:grpSpPr>
          <p:sp>
            <p:nvSpPr>
              <p:cNvPr id="624" name="Google Shape;1616;p57">
                <a:extLst>
                  <a:ext uri="{FF2B5EF4-FFF2-40B4-BE49-F238E27FC236}">
                    <a16:creationId xmlns:a16="http://schemas.microsoft.com/office/drawing/2014/main" id="{0BD04AE1-5002-4F3B-8EB6-A6E92C38DB8B}"/>
                  </a:ext>
                </a:extLst>
              </p:cNvPr>
              <p:cNvSpPr/>
              <p:nvPr/>
            </p:nvSpPr>
            <p:spPr>
              <a:xfrm>
                <a:off x="4525124" y="3207774"/>
                <a:ext cx="37783" cy="3242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5" name="Google Shape;1617;p57">
                <a:extLst>
                  <a:ext uri="{FF2B5EF4-FFF2-40B4-BE49-F238E27FC236}">
                    <a16:creationId xmlns:a16="http://schemas.microsoft.com/office/drawing/2014/main" id="{2B727AD6-7964-4E6E-8D9A-1D558ED1FDEE}"/>
                  </a:ext>
                </a:extLst>
              </p:cNvPr>
              <p:cNvSpPr/>
              <p:nvPr/>
            </p:nvSpPr>
            <p:spPr>
              <a:xfrm>
                <a:off x="4540256" y="3217448"/>
                <a:ext cx="13040" cy="13040"/>
              </a:xfrm>
              <a:custGeom>
                <a:avLst/>
                <a:gdLst/>
                <a:ahLst/>
                <a:cxnLst/>
                <a:rect l="l" t="t" r="r" b="b"/>
                <a:pathLst>
                  <a:path w="1658" h="1658" extrusionOk="0">
                    <a:moveTo>
                      <a:pt x="823" y="1"/>
                    </a:moveTo>
                    <a:cubicBezTo>
                      <a:pt x="363" y="1"/>
                      <a:pt x="0" y="376"/>
                      <a:pt x="0" y="835"/>
                    </a:cubicBezTo>
                    <a:cubicBezTo>
                      <a:pt x="0" y="1295"/>
                      <a:pt x="363" y="1658"/>
                      <a:pt x="823" y="1658"/>
                    </a:cubicBezTo>
                    <a:cubicBezTo>
                      <a:pt x="1282" y="1658"/>
                      <a:pt x="1657" y="1295"/>
                      <a:pt x="1657" y="835"/>
                    </a:cubicBezTo>
                    <a:cubicBezTo>
                      <a:pt x="1657" y="376"/>
                      <a:pt x="1282" y="1"/>
                      <a:pt x="82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54" name="Google Shape;1618;p57">
              <a:extLst>
                <a:ext uri="{FF2B5EF4-FFF2-40B4-BE49-F238E27FC236}">
                  <a16:creationId xmlns:a16="http://schemas.microsoft.com/office/drawing/2014/main" id="{CA2763F3-A98B-4CA5-B066-7D29D31A48A1}"/>
                </a:ext>
              </a:extLst>
            </p:cNvPr>
            <p:cNvGrpSpPr/>
            <p:nvPr/>
          </p:nvGrpSpPr>
          <p:grpSpPr>
            <a:xfrm>
              <a:off x="2325561" y="1853685"/>
              <a:ext cx="71129" cy="60736"/>
              <a:chOff x="4440544" y="3176479"/>
              <a:chExt cx="31499" cy="26898"/>
            </a:xfrm>
          </p:grpSpPr>
          <p:sp>
            <p:nvSpPr>
              <p:cNvPr id="622" name="Google Shape;1619;p57">
                <a:extLst>
                  <a:ext uri="{FF2B5EF4-FFF2-40B4-BE49-F238E27FC236}">
                    <a16:creationId xmlns:a16="http://schemas.microsoft.com/office/drawing/2014/main" id="{7793DE5A-25BA-40E3-9025-9306EE9AD555}"/>
                  </a:ext>
                </a:extLst>
              </p:cNvPr>
              <p:cNvSpPr/>
              <p:nvPr/>
            </p:nvSpPr>
            <p:spPr>
              <a:xfrm>
                <a:off x="4440544" y="3176479"/>
                <a:ext cx="31499" cy="26898"/>
              </a:xfrm>
              <a:custGeom>
                <a:avLst/>
                <a:gdLst/>
                <a:ahLst/>
                <a:cxnLst/>
                <a:rect l="l" t="t" r="r" b="b"/>
                <a:pathLst>
                  <a:path w="4005" h="3420" extrusionOk="0">
                    <a:moveTo>
                      <a:pt x="2281" y="0"/>
                    </a:moveTo>
                    <a:cubicBezTo>
                      <a:pt x="1860" y="0"/>
                      <a:pt x="1429" y="156"/>
                      <a:pt x="1077" y="504"/>
                    </a:cubicBezTo>
                    <a:cubicBezTo>
                      <a:pt x="1" y="1581"/>
                      <a:pt x="763" y="3419"/>
                      <a:pt x="2287" y="3419"/>
                    </a:cubicBezTo>
                    <a:cubicBezTo>
                      <a:pt x="3231" y="3419"/>
                      <a:pt x="3993" y="2657"/>
                      <a:pt x="4005" y="1714"/>
                    </a:cubicBezTo>
                    <a:cubicBezTo>
                      <a:pt x="4005" y="682"/>
                      <a:pt x="3163" y="0"/>
                      <a:pt x="228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3" name="Google Shape;1620;p57">
                <a:extLst>
                  <a:ext uri="{FF2B5EF4-FFF2-40B4-BE49-F238E27FC236}">
                    <a16:creationId xmlns:a16="http://schemas.microsoft.com/office/drawing/2014/main" id="{9D6AD079-D0F4-462D-822F-62731324E045}"/>
                  </a:ext>
                </a:extLst>
              </p:cNvPr>
              <p:cNvSpPr/>
              <p:nvPr/>
            </p:nvSpPr>
            <p:spPr>
              <a:xfrm>
                <a:off x="4454724" y="3186145"/>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55" name="Google Shape;1621;p57">
              <a:extLst>
                <a:ext uri="{FF2B5EF4-FFF2-40B4-BE49-F238E27FC236}">
                  <a16:creationId xmlns:a16="http://schemas.microsoft.com/office/drawing/2014/main" id="{AA1FC13B-B78A-4D15-B62A-8C4723D958B3}"/>
                </a:ext>
              </a:extLst>
            </p:cNvPr>
            <p:cNvGrpSpPr/>
            <p:nvPr/>
          </p:nvGrpSpPr>
          <p:grpSpPr>
            <a:xfrm>
              <a:off x="2122334" y="1808346"/>
              <a:ext cx="70916" cy="60967"/>
              <a:chOff x="4350545" y="3156400"/>
              <a:chExt cx="31405" cy="27001"/>
            </a:xfrm>
          </p:grpSpPr>
          <p:sp>
            <p:nvSpPr>
              <p:cNvPr id="620" name="Google Shape;1622;p57">
                <a:extLst>
                  <a:ext uri="{FF2B5EF4-FFF2-40B4-BE49-F238E27FC236}">
                    <a16:creationId xmlns:a16="http://schemas.microsoft.com/office/drawing/2014/main" id="{6330F685-4528-40DD-91EA-571B22BACDFF}"/>
                  </a:ext>
                </a:extLst>
              </p:cNvPr>
              <p:cNvSpPr/>
              <p:nvPr/>
            </p:nvSpPr>
            <p:spPr>
              <a:xfrm>
                <a:off x="4350545" y="3156400"/>
                <a:ext cx="31405" cy="27001"/>
              </a:xfrm>
              <a:custGeom>
                <a:avLst/>
                <a:gdLst/>
                <a:ahLst/>
                <a:cxnLst/>
                <a:rect l="l" t="t" r="r" b="b"/>
                <a:pathLst>
                  <a:path w="3993" h="3433" extrusionOk="0">
                    <a:moveTo>
                      <a:pt x="2272" y="1"/>
                    </a:moveTo>
                    <a:cubicBezTo>
                      <a:pt x="1853" y="1"/>
                      <a:pt x="1425" y="156"/>
                      <a:pt x="1077" y="505"/>
                    </a:cubicBezTo>
                    <a:cubicBezTo>
                      <a:pt x="0" y="1581"/>
                      <a:pt x="762" y="3432"/>
                      <a:pt x="2286" y="3432"/>
                    </a:cubicBezTo>
                    <a:cubicBezTo>
                      <a:pt x="3230" y="3420"/>
                      <a:pt x="3992" y="2658"/>
                      <a:pt x="3992" y="1714"/>
                    </a:cubicBezTo>
                    <a:cubicBezTo>
                      <a:pt x="3992" y="683"/>
                      <a:pt x="3150" y="1"/>
                      <a:pt x="227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1" name="Google Shape;1623;p57">
                <a:extLst>
                  <a:ext uri="{FF2B5EF4-FFF2-40B4-BE49-F238E27FC236}">
                    <a16:creationId xmlns:a16="http://schemas.microsoft.com/office/drawing/2014/main" id="{C13D08A4-78EF-4103-AA10-23B94906454D}"/>
                  </a:ext>
                </a:extLst>
              </p:cNvPr>
              <p:cNvSpPr/>
              <p:nvPr/>
            </p:nvSpPr>
            <p:spPr>
              <a:xfrm>
                <a:off x="4364717" y="3166074"/>
                <a:ext cx="7621" cy="7621"/>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56" name="Google Shape;1624;p57">
              <a:extLst>
                <a:ext uri="{FF2B5EF4-FFF2-40B4-BE49-F238E27FC236}">
                  <a16:creationId xmlns:a16="http://schemas.microsoft.com/office/drawing/2014/main" id="{D1CB9742-58DF-4310-852F-C54651359FDA}"/>
                </a:ext>
              </a:extLst>
            </p:cNvPr>
            <p:cNvGrpSpPr/>
            <p:nvPr/>
          </p:nvGrpSpPr>
          <p:grpSpPr>
            <a:xfrm>
              <a:off x="2181404" y="2031117"/>
              <a:ext cx="70916" cy="60967"/>
              <a:chOff x="4376703" y="3255058"/>
              <a:chExt cx="31405" cy="27001"/>
            </a:xfrm>
          </p:grpSpPr>
          <p:sp>
            <p:nvSpPr>
              <p:cNvPr id="618" name="Google Shape;1625;p57">
                <a:extLst>
                  <a:ext uri="{FF2B5EF4-FFF2-40B4-BE49-F238E27FC236}">
                    <a16:creationId xmlns:a16="http://schemas.microsoft.com/office/drawing/2014/main" id="{782C255F-427A-45EF-BD71-356344542EF8}"/>
                  </a:ext>
                </a:extLst>
              </p:cNvPr>
              <p:cNvSpPr/>
              <p:nvPr/>
            </p:nvSpPr>
            <p:spPr>
              <a:xfrm>
                <a:off x="4376703" y="3255058"/>
                <a:ext cx="31405" cy="27001"/>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32"/>
                      <a:pt x="3993" y="2658"/>
                      <a:pt x="3993" y="1715"/>
                    </a:cubicBezTo>
                    <a:cubicBezTo>
                      <a:pt x="3993" y="683"/>
                      <a:pt x="3151" y="1"/>
                      <a:pt x="227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9" name="Google Shape;1626;p57">
                <a:extLst>
                  <a:ext uri="{FF2B5EF4-FFF2-40B4-BE49-F238E27FC236}">
                    <a16:creationId xmlns:a16="http://schemas.microsoft.com/office/drawing/2014/main" id="{4857CED4-BABA-47FA-A70C-DBDE015516BA}"/>
                  </a:ext>
                </a:extLst>
              </p:cNvPr>
              <p:cNvSpPr/>
              <p:nvPr/>
            </p:nvSpPr>
            <p:spPr>
              <a:xfrm>
                <a:off x="4390884" y="3264732"/>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57" name="Google Shape;1627;p57">
              <a:extLst>
                <a:ext uri="{FF2B5EF4-FFF2-40B4-BE49-F238E27FC236}">
                  <a16:creationId xmlns:a16="http://schemas.microsoft.com/office/drawing/2014/main" id="{373A093B-D031-4F4B-A8F9-371FDB3E88D6}"/>
                </a:ext>
              </a:extLst>
            </p:cNvPr>
            <p:cNvGrpSpPr/>
            <p:nvPr/>
          </p:nvGrpSpPr>
          <p:grpSpPr>
            <a:xfrm>
              <a:off x="2078929" y="2095689"/>
              <a:ext cx="70916" cy="60843"/>
              <a:chOff x="4331322" y="3283656"/>
              <a:chExt cx="31405" cy="26945"/>
            </a:xfrm>
          </p:grpSpPr>
          <p:sp>
            <p:nvSpPr>
              <p:cNvPr id="616" name="Google Shape;1628;p57">
                <a:extLst>
                  <a:ext uri="{FF2B5EF4-FFF2-40B4-BE49-F238E27FC236}">
                    <a16:creationId xmlns:a16="http://schemas.microsoft.com/office/drawing/2014/main" id="{3FF033A7-9D07-4D86-BB63-6BC6FD33DC63}"/>
                  </a:ext>
                </a:extLst>
              </p:cNvPr>
              <p:cNvSpPr/>
              <p:nvPr/>
            </p:nvSpPr>
            <p:spPr>
              <a:xfrm>
                <a:off x="4331322" y="3283656"/>
                <a:ext cx="31405" cy="26945"/>
              </a:xfrm>
              <a:custGeom>
                <a:avLst/>
                <a:gdLst/>
                <a:ahLst/>
                <a:cxnLst/>
                <a:rect l="l" t="t" r="r" b="b"/>
                <a:pathLst>
                  <a:path w="3993" h="3426" extrusionOk="0">
                    <a:moveTo>
                      <a:pt x="2273" y="1"/>
                    </a:moveTo>
                    <a:cubicBezTo>
                      <a:pt x="1853" y="1"/>
                      <a:pt x="1425" y="158"/>
                      <a:pt x="1077" y="510"/>
                    </a:cubicBezTo>
                    <a:cubicBezTo>
                      <a:pt x="1" y="1587"/>
                      <a:pt x="763" y="3425"/>
                      <a:pt x="2287" y="3425"/>
                    </a:cubicBezTo>
                    <a:cubicBezTo>
                      <a:pt x="3230" y="3425"/>
                      <a:pt x="3993" y="2663"/>
                      <a:pt x="3993" y="1720"/>
                    </a:cubicBezTo>
                    <a:cubicBezTo>
                      <a:pt x="3993" y="689"/>
                      <a:pt x="3151" y="1"/>
                      <a:pt x="227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7" name="Google Shape;1629;p57">
                <a:extLst>
                  <a:ext uri="{FF2B5EF4-FFF2-40B4-BE49-F238E27FC236}">
                    <a16:creationId xmlns:a16="http://schemas.microsoft.com/office/drawing/2014/main" id="{0F4A008B-DA4A-404F-BD66-5E559149BF3F}"/>
                  </a:ext>
                </a:extLst>
              </p:cNvPr>
              <p:cNvSpPr/>
              <p:nvPr/>
            </p:nvSpPr>
            <p:spPr>
              <a:xfrm>
                <a:off x="4345503" y="3293274"/>
                <a:ext cx="7613" cy="7621"/>
              </a:xfrm>
              <a:custGeom>
                <a:avLst/>
                <a:gdLst/>
                <a:ahLst/>
                <a:cxnLst/>
                <a:rect l="l" t="t" r="r" b="b"/>
                <a:pathLst>
                  <a:path w="968" h="969" extrusionOk="0">
                    <a:moveTo>
                      <a:pt x="484" y="1"/>
                    </a:moveTo>
                    <a:cubicBezTo>
                      <a:pt x="218" y="1"/>
                      <a:pt x="0" y="219"/>
                      <a:pt x="0" y="485"/>
                    </a:cubicBezTo>
                    <a:cubicBezTo>
                      <a:pt x="0" y="763"/>
                      <a:pt x="218" y="969"/>
                      <a:pt x="484" y="969"/>
                    </a:cubicBezTo>
                    <a:cubicBezTo>
                      <a:pt x="750" y="969"/>
                      <a:pt x="968" y="763"/>
                      <a:pt x="968" y="485"/>
                    </a:cubicBezTo>
                    <a:cubicBezTo>
                      <a:pt x="968" y="219"/>
                      <a:pt x="750" y="1"/>
                      <a:pt x="48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58" name="Google Shape;1630;p57">
              <a:extLst>
                <a:ext uri="{FF2B5EF4-FFF2-40B4-BE49-F238E27FC236}">
                  <a16:creationId xmlns:a16="http://schemas.microsoft.com/office/drawing/2014/main" id="{631DCC72-6B77-4B2F-96E3-9311DB4C61E1}"/>
                </a:ext>
              </a:extLst>
            </p:cNvPr>
            <p:cNvGrpSpPr/>
            <p:nvPr/>
          </p:nvGrpSpPr>
          <p:grpSpPr>
            <a:xfrm>
              <a:off x="2189999" y="1603955"/>
              <a:ext cx="70916" cy="60825"/>
              <a:chOff x="4380510" y="3065882"/>
              <a:chExt cx="31405" cy="26938"/>
            </a:xfrm>
          </p:grpSpPr>
          <p:sp>
            <p:nvSpPr>
              <p:cNvPr id="614" name="Google Shape;1631;p57">
                <a:extLst>
                  <a:ext uri="{FF2B5EF4-FFF2-40B4-BE49-F238E27FC236}">
                    <a16:creationId xmlns:a16="http://schemas.microsoft.com/office/drawing/2014/main" id="{A8CAF140-7C60-44C1-88CE-53C2CE3732EF}"/>
                  </a:ext>
                </a:extLst>
              </p:cNvPr>
              <p:cNvSpPr/>
              <p:nvPr/>
            </p:nvSpPr>
            <p:spPr>
              <a:xfrm>
                <a:off x="4380510" y="3065882"/>
                <a:ext cx="31405" cy="26938"/>
              </a:xfrm>
              <a:custGeom>
                <a:avLst/>
                <a:gdLst/>
                <a:ahLst/>
                <a:cxnLst/>
                <a:rect l="l" t="t" r="r" b="b"/>
                <a:pathLst>
                  <a:path w="3993" h="3425" extrusionOk="0">
                    <a:moveTo>
                      <a:pt x="2273" y="0"/>
                    </a:moveTo>
                    <a:cubicBezTo>
                      <a:pt x="1853" y="0"/>
                      <a:pt x="1426" y="157"/>
                      <a:pt x="1077" y="510"/>
                    </a:cubicBezTo>
                    <a:cubicBezTo>
                      <a:pt x="1" y="1586"/>
                      <a:pt x="763" y="3425"/>
                      <a:pt x="2287" y="3425"/>
                    </a:cubicBezTo>
                    <a:cubicBezTo>
                      <a:pt x="3230" y="3425"/>
                      <a:pt x="3993" y="2663"/>
                      <a:pt x="3993" y="1719"/>
                    </a:cubicBezTo>
                    <a:cubicBezTo>
                      <a:pt x="3993" y="688"/>
                      <a:pt x="3151" y="0"/>
                      <a:pt x="227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5" name="Google Shape;1632;p57">
                <a:extLst>
                  <a:ext uri="{FF2B5EF4-FFF2-40B4-BE49-F238E27FC236}">
                    <a16:creationId xmlns:a16="http://schemas.microsoft.com/office/drawing/2014/main" id="{03B4448B-2E60-4F8A-BE57-96CFBB8A0E42}"/>
                  </a:ext>
                </a:extLst>
              </p:cNvPr>
              <p:cNvSpPr/>
              <p:nvPr/>
            </p:nvSpPr>
            <p:spPr>
              <a:xfrm>
                <a:off x="4393354" y="3075500"/>
                <a:ext cx="8950" cy="7676"/>
              </a:xfrm>
              <a:custGeom>
                <a:avLst/>
                <a:gdLst/>
                <a:ahLst/>
                <a:cxnLst/>
                <a:rect l="l" t="t" r="r" b="b"/>
                <a:pathLst>
                  <a:path w="1138" h="976" extrusionOk="0">
                    <a:moveTo>
                      <a:pt x="654" y="0"/>
                    </a:moveTo>
                    <a:cubicBezTo>
                      <a:pt x="218" y="0"/>
                      <a:pt x="1" y="521"/>
                      <a:pt x="303" y="835"/>
                    </a:cubicBezTo>
                    <a:cubicBezTo>
                      <a:pt x="401" y="932"/>
                      <a:pt x="522" y="976"/>
                      <a:pt x="641" y="976"/>
                    </a:cubicBezTo>
                    <a:cubicBezTo>
                      <a:pt x="893" y="976"/>
                      <a:pt x="1138" y="783"/>
                      <a:pt x="1138" y="496"/>
                    </a:cubicBezTo>
                    <a:cubicBezTo>
                      <a:pt x="1138" y="218"/>
                      <a:pt x="920" y="12"/>
                      <a:pt x="65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59" name="Google Shape;1633;p57">
              <a:extLst>
                <a:ext uri="{FF2B5EF4-FFF2-40B4-BE49-F238E27FC236}">
                  <a16:creationId xmlns:a16="http://schemas.microsoft.com/office/drawing/2014/main" id="{FE24D91F-6FDF-421C-B53D-423177E71A83}"/>
                </a:ext>
              </a:extLst>
            </p:cNvPr>
            <p:cNvSpPr/>
            <p:nvPr/>
          </p:nvSpPr>
          <p:spPr>
            <a:xfrm>
              <a:off x="3399541" y="3150530"/>
              <a:ext cx="18" cy="18"/>
            </a:xfrm>
            <a:custGeom>
              <a:avLst/>
              <a:gdLst/>
              <a:ahLst/>
              <a:cxnLst/>
              <a:rect l="l" t="t" r="r" b="b"/>
              <a:pathLst>
                <a:path w="1" h="1" fill="none" extrusionOk="0">
                  <a:moveTo>
                    <a:pt x="0" y="0"/>
                  </a:moveTo>
                  <a:close/>
                </a:path>
              </a:pathLst>
            </a:custGeom>
            <a:solidFill>
              <a:schemeClr val="accent2"/>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60" name="Google Shape;1634;p57">
              <a:extLst>
                <a:ext uri="{FF2B5EF4-FFF2-40B4-BE49-F238E27FC236}">
                  <a16:creationId xmlns:a16="http://schemas.microsoft.com/office/drawing/2014/main" id="{F6B2AB4C-5C6A-43F4-A86C-5A388A388A0F}"/>
                </a:ext>
              </a:extLst>
            </p:cNvPr>
            <p:cNvGrpSpPr/>
            <p:nvPr/>
          </p:nvGrpSpPr>
          <p:grpSpPr>
            <a:xfrm>
              <a:off x="2638580" y="1915043"/>
              <a:ext cx="2810957" cy="2304057"/>
              <a:chOff x="4579164" y="3203653"/>
              <a:chExt cx="1244833" cy="1020397"/>
            </a:xfrm>
          </p:grpSpPr>
          <p:sp>
            <p:nvSpPr>
              <p:cNvPr id="513" name="Google Shape;1635;p57">
                <a:extLst>
                  <a:ext uri="{FF2B5EF4-FFF2-40B4-BE49-F238E27FC236}">
                    <a16:creationId xmlns:a16="http://schemas.microsoft.com/office/drawing/2014/main" id="{9FBF2A6E-8C0C-464C-9B44-33650BCD46C1}"/>
                  </a:ext>
                </a:extLst>
              </p:cNvPr>
              <p:cNvSpPr/>
              <p:nvPr/>
            </p:nvSpPr>
            <p:spPr>
              <a:xfrm>
                <a:off x="5490144" y="3482892"/>
                <a:ext cx="58995" cy="4955"/>
              </a:xfrm>
              <a:custGeom>
                <a:avLst/>
                <a:gdLst/>
                <a:ahLst/>
                <a:cxnLst/>
                <a:rect l="l" t="t" r="r" b="b"/>
                <a:pathLst>
                  <a:path w="7501" h="630" fill="none" extrusionOk="0">
                    <a:moveTo>
                      <a:pt x="0" y="630"/>
                    </a:moveTo>
                    <a:lnTo>
                      <a:pt x="7500" y="1"/>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4" name="Google Shape;1636;p57">
                <a:extLst>
                  <a:ext uri="{FF2B5EF4-FFF2-40B4-BE49-F238E27FC236}">
                    <a16:creationId xmlns:a16="http://schemas.microsoft.com/office/drawing/2014/main" id="{F23BAB83-BEF0-46ED-B3DE-796B20FB46D9}"/>
                  </a:ext>
                </a:extLst>
              </p:cNvPr>
              <p:cNvSpPr/>
              <p:nvPr/>
            </p:nvSpPr>
            <p:spPr>
              <a:xfrm>
                <a:off x="5490616" y="3482892"/>
                <a:ext cx="66137" cy="77360"/>
              </a:xfrm>
              <a:custGeom>
                <a:avLst/>
                <a:gdLst/>
                <a:ahLst/>
                <a:cxnLst/>
                <a:rect l="l" t="t" r="r" b="b"/>
                <a:pathLst>
                  <a:path w="8409" h="9836" fill="none" extrusionOk="0">
                    <a:moveTo>
                      <a:pt x="1" y="1"/>
                    </a:moveTo>
                    <a:lnTo>
                      <a:pt x="8408" y="9835"/>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515" name="Google Shape;1637;p57">
                <a:extLst>
                  <a:ext uri="{FF2B5EF4-FFF2-40B4-BE49-F238E27FC236}">
                    <a16:creationId xmlns:a16="http://schemas.microsoft.com/office/drawing/2014/main" id="{B540D1E7-AF12-47AD-9A1B-D61789330583}"/>
                  </a:ext>
                </a:extLst>
              </p:cNvPr>
              <p:cNvGrpSpPr/>
              <p:nvPr/>
            </p:nvGrpSpPr>
            <p:grpSpPr>
              <a:xfrm>
                <a:off x="4579164" y="3203653"/>
                <a:ext cx="1244833" cy="1020397"/>
                <a:chOff x="4579164" y="3203653"/>
                <a:chExt cx="1244833" cy="1020397"/>
              </a:xfrm>
            </p:grpSpPr>
            <p:sp>
              <p:nvSpPr>
                <p:cNvPr id="516" name="Google Shape;1638;p57">
                  <a:extLst>
                    <a:ext uri="{FF2B5EF4-FFF2-40B4-BE49-F238E27FC236}">
                      <a16:creationId xmlns:a16="http://schemas.microsoft.com/office/drawing/2014/main" id="{B4746307-BA52-421A-9054-6EC42B46E2FA}"/>
                    </a:ext>
                  </a:extLst>
                </p:cNvPr>
                <p:cNvSpPr/>
                <p:nvPr/>
              </p:nvSpPr>
              <p:spPr>
                <a:xfrm>
                  <a:off x="4787909" y="3833395"/>
                  <a:ext cx="69267" cy="22266"/>
                </a:xfrm>
                <a:custGeom>
                  <a:avLst/>
                  <a:gdLst/>
                  <a:ahLst/>
                  <a:cxnLst/>
                  <a:rect l="l" t="t" r="r" b="b"/>
                  <a:pathLst>
                    <a:path w="8807" h="2831" fill="none" extrusionOk="0">
                      <a:moveTo>
                        <a:pt x="8806" y="0"/>
                      </a:moveTo>
                      <a:lnTo>
                        <a:pt x="0" y="2831"/>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7" name="Google Shape;1639;p57">
                  <a:extLst>
                    <a:ext uri="{FF2B5EF4-FFF2-40B4-BE49-F238E27FC236}">
                      <a16:creationId xmlns:a16="http://schemas.microsoft.com/office/drawing/2014/main" id="{1990610C-7D2C-427B-9200-7928573BC4DD}"/>
                    </a:ext>
                  </a:extLst>
                </p:cNvPr>
                <p:cNvSpPr/>
                <p:nvPr/>
              </p:nvSpPr>
              <p:spPr>
                <a:xfrm>
                  <a:off x="4857263" y="3819695"/>
                  <a:ext cx="69936" cy="14181"/>
                </a:xfrm>
                <a:custGeom>
                  <a:avLst/>
                  <a:gdLst/>
                  <a:ahLst/>
                  <a:cxnLst/>
                  <a:rect l="l" t="t" r="r" b="b"/>
                  <a:pathLst>
                    <a:path w="8892" h="1803" fill="none" extrusionOk="0">
                      <a:moveTo>
                        <a:pt x="1" y="1803"/>
                      </a:moveTo>
                      <a:lnTo>
                        <a:pt x="8892" y="0"/>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518" name="Google Shape;1640;p57">
                  <a:extLst>
                    <a:ext uri="{FF2B5EF4-FFF2-40B4-BE49-F238E27FC236}">
                      <a16:creationId xmlns:a16="http://schemas.microsoft.com/office/drawing/2014/main" id="{28D72E2C-EF88-46AC-91B8-E6C99ACB6D7F}"/>
                    </a:ext>
                  </a:extLst>
                </p:cNvPr>
                <p:cNvGrpSpPr/>
                <p:nvPr/>
              </p:nvGrpSpPr>
              <p:grpSpPr>
                <a:xfrm>
                  <a:off x="4579164" y="3203653"/>
                  <a:ext cx="1244833" cy="1020397"/>
                  <a:chOff x="4579164" y="3203653"/>
                  <a:chExt cx="1244833" cy="1020397"/>
                </a:xfrm>
              </p:grpSpPr>
              <p:sp>
                <p:nvSpPr>
                  <p:cNvPr id="519" name="Google Shape;1641;p57">
                    <a:extLst>
                      <a:ext uri="{FF2B5EF4-FFF2-40B4-BE49-F238E27FC236}">
                        <a16:creationId xmlns:a16="http://schemas.microsoft.com/office/drawing/2014/main" id="{A6502D9B-3139-4BE1-8E5F-5D0E42FFD22F}"/>
                      </a:ext>
                    </a:extLst>
                  </p:cNvPr>
                  <p:cNvSpPr/>
                  <p:nvPr/>
                </p:nvSpPr>
                <p:spPr>
                  <a:xfrm>
                    <a:off x="4930329" y="3363965"/>
                    <a:ext cx="23894" cy="102764"/>
                  </a:xfrm>
                  <a:custGeom>
                    <a:avLst/>
                    <a:gdLst/>
                    <a:ahLst/>
                    <a:cxnLst/>
                    <a:rect l="l" t="t" r="r" b="b"/>
                    <a:pathLst>
                      <a:path w="3038" h="13066" fill="none" extrusionOk="0">
                        <a:moveTo>
                          <a:pt x="3037" y="13065"/>
                        </a:moveTo>
                        <a:lnTo>
                          <a:pt x="1" y="1"/>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0" name="Google Shape;1642;p57">
                    <a:extLst>
                      <a:ext uri="{FF2B5EF4-FFF2-40B4-BE49-F238E27FC236}">
                        <a16:creationId xmlns:a16="http://schemas.microsoft.com/office/drawing/2014/main" id="{55584462-8AB5-4967-9D7E-5A79B104D634}"/>
                      </a:ext>
                    </a:extLst>
                  </p:cNvPr>
                  <p:cNvSpPr/>
                  <p:nvPr/>
                </p:nvSpPr>
                <p:spPr>
                  <a:xfrm>
                    <a:off x="4849846" y="3385948"/>
                    <a:ext cx="104085" cy="79256"/>
                  </a:xfrm>
                  <a:custGeom>
                    <a:avLst/>
                    <a:gdLst/>
                    <a:ahLst/>
                    <a:cxnLst/>
                    <a:rect l="l" t="t" r="r" b="b"/>
                    <a:pathLst>
                      <a:path w="13234" h="10077" fill="none" extrusionOk="0">
                        <a:moveTo>
                          <a:pt x="0" y="0"/>
                        </a:moveTo>
                        <a:lnTo>
                          <a:pt x="13234" y="10077"/>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1" name="Google Shape;1643;p57">
                    <a:extLst>
                      <a:ext uri="{FF2B5EF4-FFF2-40B4-BE49-F238E27FC236}">
                        <a16:creationId xmlns:a16="http://schemas.microsoft.com/office/drawing/2014/main" id="{444072B8-4E8A-4907-A95A-1D8DF09A07FA}"/>
                      </a:ext>
                    </a:extLst>
                  </p:cNvPr>
                  <p:cNvSpPr/>
                  <p:nvPr/>
                </p:nvSpPr>
                <p:spPr>
                  <a:xfrm>
                    <a:off x="4849650" y="3306598"/>
                    <a:ext cx="45869" cy="79358"/>
                  </a:xfrm>
                  <a:custGeom>
                    <a:avLst/>
                    <a:gdLst/>
                    <a:ahLst/>
                    <a:cxnLst/>
                    <a:rect l="l" t="t" r="r" b="b"/>
                    <a:pathLst>
                      <a:path w="5832" h="10090" fill="none" extrusionOk="0">
                        <a:moveTo>
                          <a:pt x="5831" y="0"/>
                        </a:moveTo>
                        <a:lnTo>
                          <a:pt x="1" y="10089"/>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2" name="Google Shape;1644;p57">
                    <a:extLst>
                      <a:ext uri="{FF2B5EF4-FFF2-40B4-BE49-F238E27FC236}">
                        <a16:creationId xmlns:a16="http://schemas.microsoft.com/office/drawing/2014/main" id="{119D6A57-81E6-4209-B3EF-7094FBB0E621}"/>
                      </a:ext>
                    </a:extLst>
                  </p:cNvPr>
                  <p:cNvSpPr/>
                  <p:nvPr/>
                </p:nvSpPr>
                <p:spPr>
                  <a:xfrm>
                    <a:off x="4849650" y="3361299"/>
                    <a:ext cx="84305" cy="24657"/>
                  </a:xfrm>
                  <a:custGeom>
                    <a:avLst/>
                    <a:gdLst/>
                    <a:ahLst/>
                    <a:cxnLst/>
                    <a:rect l="l" t="t" r="r" b="b"/>
                    <a:pathLst>
                      <a:path w="10719" h="3135" fill="none" extrusionOk="0">
                        <a:moveTo>
                          <a:pt x="1" y="3134"/>
                        </a:moveTo>
                        <a:lnTo>
                          <a:pt x="10719" y="1"/>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3" name="Google Shape;1645;p57">
                    <a:extLst>
                      <a:ext uri="{FF2B5EF4-FFF2-40B4-BE49-F238E27FC236}">
                        <a16:creationId xmlns:a16="http://schemas.microsoft.com/office/drawing/2014/main" id="{4CFE7DC8-47E8-427F-9BA0-07F0652A1A49}"/>
                      </a:ext>
                    </a:extLst>
                  </p:cNvPr>
                  <p:cNvSpPr/>
                  <p:nvPr/>
                </p:nvSpPr>
                <p:spPr>
                  <a:xfrm>
                    <a:off x="4789616" y="3306598"/>
                    <a:ext cx="19702" cy="54709"/>
                  </a:xfrm>
                  <a:custGeom>
                    <a:avLst/>
                    <a:gdLst/>
                    <a:ahLst/>
                    <a:cxnLst/>
                    <a:rect l="l" t="t" r="r" b="b"/>
                    <a:pathLst>
                      <a:path w="2505" h="6956" fill="none" extrusionOk="0">
                        <a:moveTo>
                          <a:pt x="2505" y="6956"/>
                        </a:moveTo>
                        <a:lnTo>
                          <a:pt x="1" y="0"/>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4" name="Google Shape;1646;p57">
                    <a:extLst>
                      <a:ext uri="{FF2B5EF4-FFF2-40B4-BE49-F238E27FC236}">
                        <a16:creationId xmlns:a16="http://schemas.microsoft.com/office/drawing/2014/main" id="{F71BE696-9F1A-4D4B-8F45-153B7900D0F6}"/>
                      </a:ext>
                    </a:extLst>
                  </p:cNvPr>
                  <p:cNvSpPr/>
                  <p:nvPr/>
                </p:nvSpPr>
                <p:spPr>
                  <a:xfrm>
                    <a:off x="4738242" y="3357500"/>
                    <a:ext cx="74883" cy="10280"/>
                  </a:xfrm>
                  <a:custGeom>
                    <a:avLst/>
                    <a:gdLst/>
                    <a:ahLst/>
                    <a:cxnLst/>
                    <a:rect l="l" t="t" r="r" b="b"/>
                    <a:pathLst>
                      <a:path w="9521" h="1307" fill="none" extrusionOk="0">
                        <a:moveTo>
                          <a:pt x="1" y="1307"/>
                        </a:moveTo>
                        <a:lnTo>
                          <a:pt x="9521" y="0"/>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5" name="Google Shape;1647;p57">
                    <a:extLst>
                      <a:ext uri="{FF2B5EF4-FFF2-40B4-BE49-F238E27FC236}">
                        <a16:creationId xmlns:a16="http://schemas.microsoft.com/office/drawing/2014/main" id="{C17238F0-AAF2-4064-ADAC-E0BE1EECEFDD}"/>
                      </a:ext>
                    </a:extLst>
                  </p:cNvPr>
                  <p:cNvSpPr/>
                  <p:nvPr/>
                </p:nvSpPr>
                <p:spPr>
                  <a:xfrm>
                    <a:off x="4710274" y="3357500"/>
                    <a:ext cx="99044" cy="63557"/>
                  </a:xfrm>
                  <a:custGeom>
                    <a:avLst/>
                    <a:gdLst/>
                    <a:ahLst/>
                    <a:cxnLst/>
                    <a:rect l="l" t="t" r="r" b="b"/>
                    <a:pathLst>
                      <a:path w="12593" h="8081" fill="none" extrusionOk="0">
                        <a:moveTo>
                          <a:pt x="0" y="8081"/>
                        </a:moveTo>
                        <a:lnTo>
                          <a:pt x="12593" y="0"/>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6" name="Google Shape;1648;p57">
                    <a:extLst>
                      <a:ext uri="{FF2B5EF4-FFF2-40B4-BE49-F238E27FC236}">
                        <a16:creationId xmlns:a16="http://schemas.microsoft.com/office/drawing/2014/main" id="{B9F8B1B2-7626-4830-8532-0428797CE91C}"/>
                      </a:ext>
                    </a:extLst>
                  </p:cNvPr>
                  <p:cNvSpPr/>
                  <p:nvPr/>
                </p:nvSpPr>
                <p:spPr>
                  <a:xfrm>
                    <a:off x="4809310" y="3306598"/>
                    <a:ext cx="87443" cy="50910"/>
                  </a:xfrm>
                  <a:custGeom>
                    <a:avLst/>
                    <a:gdLst/>
                    <a:ahLst/>
                    <a:cxnLst/>
                    <a:rect l="l" t="t" r="r" b="b"/>
                    <a:pathLst>
                      <a:path w="11118" h="6473" fill="none" extrusionOk="0">
                        <a:moveTo>
                          <a:pt x="1" y="6472"/>
                        </a:moveTo>
                        <a:lnTo>
                          <a:pt x="11118" y="0"/>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527" name="Google Shape;1649;p57">
                    <a:extLst>
                      <a:ext uri="{FF2B5EF4-FFF2-40B4-BE49-F238E27FC236}">
                        <a16:creationId xmlns:a16="http://schemas.microsoft.com/office/drawing/2014/main" id="{90C77283-89EF-410B-A2ED-60E073F19304}"/>
                      </a:ext>
                    </a:extLst>
                  </p:cNvPr>
                  <p:cNvGrpSpPr/>
                  <p:nvPr/>
                </p:nvGrpSpPr>
                <p:grpSpPr>
                  <a:xfrm>
                    <a:off x="4579164" y="3203653"/>
                    <a:ext cx="1244833" cy="1020397"/>
                    <a:chOff x="4579164" y="3203653"/>
                    <a:chExt cx="1244833" cy="1020397"/>
                  </a:xfrm>
                </p:grpSpPr>
                <p:sp>
                  <p:nvSpPr>
                    <p:cNvPr id="528" name="Google Shape;1650;p57">
                      <a:extLst>
                        <a:ext uri="{FF2B5EF4-FFF2-40B4-BE49-F238E27FC236}">
                          <a16:creationId xmlns:a16="http://schemas.microsoft.com/office/drawing/2014/main" id="{B0BB79CB-BA51-4A3E-8A4F-CADBE808D49A}"/>
                        </a:ext>
                      </a:extLst>
                    </p:cNvPr>
                    <p:cNvSpPr/>
                    <p:nvPr/>
                  </p:nvSpPr>
                  <p:spPr>
                    <a:xfrm>
                      <a:off x="4617986" y="3614284"/>
                      <a:ext cx="53002" cy="21031"/>
                    </a:xfrm>
                    <a:custGeom>
                      <a:avLst/>
                      <a:gdLst/>
                      <a:ahLst/>
                      <a:cxnLst/>
                      <a:rect l="l" t="t" r="r" b="b"/>
                      <a:pathLst>
                        <a:path w="6739" h="2674" fill="none" extrusionOk="0">
                          <a:moveTo>
                            <a:pt x="0" y="0"/>
                          </a:moveTo>
                          <a:lnTo>
                            <a:pt x="6738" y="2674"/>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9" name="Google Shape;1651;p57">
                      <a:extLst>
                        <a:ext uri="{FF2B5EF4-FFF2-40B4-BE49-F238E27FC236}">
                          <a16:creationId xmlns:a16="http://schemas.microsoft.com/office/drawing/2014/main" id="{B8947AE5-1B60-4118-B568-BA5D164498B3}"/>
                        </a:ext>
                      </a:extLst>
                    </p:cNvPr>
                    <p:cNvSpPr/>
                    <p:nvPr/>
                  </p:nvSpPr>
                  <p:spPr>
                    <a:xfrm>
                      <a:off x="4624545" y="3589069"/>
                      <a:ext cx="43682" cy="63180"/>
                    </a:xfrm>
                    <a:custGeom>
                      <a:avLst/>
                      <a:gdLst/>
                      <a:ahLst/>
                      <a:cxnLst/>
                      <a:rect l="l" t="t" r="r" b="b"/>
                      <a:pathLst>
                        <a:path w="5554" h="8033" fill="none" extrusionOk="0">
                          <a:moveTo>
                            <a:pt x="1" y="8033"/>
                          </a:moveTo>
                          <a:lnTo>
                            <a:pt x="5553" y="1"/>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0" name="Google Shape;1652;p57">
                      <a:extLst>
                        <a:ext uri="{FF2B5EF4-FFF2-40B4-BE49-F238E27FC236}">
                          <a16:creationId xmlns:a16="http://schemas.microsoft.com/office/drawing/2014/main" id="{72550B2B-E9E2-4E34-950D-C656F243CABA}"/>
                        </a:ext>
                      </a:extLst>
                    </p:cNvPr>
                    <p:cNvSpPr/>
                    <p:nvPr/>
                  </p:nvSpPr>
                  <p:spPr>
                    <a:xfrm>
                      <a:off x="4668220" y="3517907"/>
                      <a:ext cx="112178" cy="71170"/>
                    </a:xfrm>
                    <a:custGeom>
                      <a:avLst/>
                      <a:gdLst/>
                      <a:ahLst/>
                      <a:cxnLst/>
                      <a:rect l="l" t="t" r="r" b="b"/>
                      <a:pathLst>
                        <a:path w="14263" h="9049" fill="none" extrusionOk="0">
                          <a:moveTo>
                            <a:pt x="0" y="9049"/>
                          </a:moveTo>
                          <a:lnTo>
                            <a:pt x="14262" y="0"/>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1" name="Google Shape;1653;p57">
                      <a:extLst>
                        <a:ext uri="{FF2B5EF4-FFF2-40B4-BE49-F238E27FC236}">
                          <a16:creationId xmlns:a16="http://schemas.microsoft.com/office/drawing/2014/main" id="{D63B0C07-95BD-4392-9E85-AAA61B483BD0}"/>
                        </a:ext>
                      </a:extLst>
                    </p:cNvPr>
                    <p:cNvSpPr/>
                    <p:nvPr/>
                  </p:nvSpPr>
                  <p:spPr>
                    <a:xfrm>
                      <a:off x="4706562" y="3516766"/>
                      <a:ext cx="77455" cy="79924"/>
                    </a:xfrm>
                    <a:custGeom>
                      <a:avLst/>
                      <a:gdLst/>
                      <a:ahLst/>
                      <a:cxnLst/>
                      <a:rect l="l" t="t" r="r" b="b"/>
                      <a:pathLst>
                        <a:path w="9848" h="10162" fill="none" extrusionOk="0">
                          <a:moveTo>
                            <a:pt x="0" y="10161"/>
                          </a:moveTo>
                          <a:lnTo>
                            <a:pt x="9847" y="0"/>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2" name="Google Shape;1654;p57">
                      <a:extLst>
                        <a:ext uri="{FF2B5EF4-FFF2-40B4-BE49-F238E27FC236}">
                          <a16:creationId xmlns:a16="http://schemas.microsoft.com/office/drawing/2014/main" id="{27594D38-B4B1-4E11-ADE6-4B68804869F7}"/>
                        </a:ext>
                      </a:extLst>
                    </p:cNvPr>
                    <p:cNvSpPr/>
                    <p:nvPr/>
                  </p:nvSpPr>
                  <p:spPr>
                    <a:xfrm>
                      <a:off x="4763646" y="3516766"/>
                      <a:ext cx="20370" cy="52806"/>
                    </a:xfrm>
                    <a:custGeom>
                      <a:avLst/>
                      <a:gdLst/>
                      <a:ahLst/>
                      <a:cxnLst/>
                      <a:rect l="l" t="t" r="r" b="b"/>
                      <a:pathLst>
                        <a:path w="2590" h="6714" fill="none" extrusionOk="0">
                          <a:moveTo>
                            <a:pt x="0" y="6714"/>
                          </a:moveTo>
                          <a:lnTo>
                            <a:pt x="2589" y="0"/>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3" name="Google Shape;1655;p57">
                      <a:extLst>
                        <a:ext uri="{FF2B5EF4-FFF2-40B4-BE49-F238E27FC236}">
                          <a16:creationId xmlns:a16="http://schemas.microsoft.com/office/drawing/2014/main" id="{AEC887B6-5FC5-4C87-9CB7-8C062D8178F0}"/>
                        </a:ext>
                      </a:extLst>
                    </p:cNvPr>
                    <p:cNvSpPr/>
                    <p:nvPr/>
                  </p:nvSpPr>
                  <p:spPr>
                    <a:xfrm>
                      <a:off x="4783151" y="3520565"/>
                      <a:ext cx="45861" cy="97432"/>
                    </a:xfrm>
                    <a:custGeom>
                      <a:avLst/>
                      <a:gdLst/>
                      <a:ahLst/>
                      <a:cxnLst/>
                      <a:rect l="l" t="t" r="r" b="b"/>
                      <a:pathLst>
                        <a:path w="5831" h="12388" fill="none" extrusionOk="0">
                          <a:moveTo>
                            <a:pt x="5831" y="12388"/>
                          </a:moveTo>
                          <a:lnTo>
                            <a:pt x="0" y="1"/>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4" name="Google Shape;1656;p57">
                      <a:extLst>
                        <a:ext uri="{FF2B5EF4-FFF2-40B4-BE49-F238E27FC236}">
                          <a16:creationId xmlns:a16="http://schemas.microsoft.com/office/drawing/2014/main" id="{D0E8BD93-EBE8-4A8A-B919-60D397D189A5}"/>
                        </a:ext>
                      </a:extLst>
                    </p:cNvPr>
                    <p:cNvSpPr/>
                    <p:nvPr/>
                  </p:nvSpPr>
                  <p:spPr>
                    <a:xfrm>
                      <a:off x="4738242" y="3483175"/>
                      <a:ext cx="44917" cy="37398"/>
                    </a:xfrm>
                    <a:custGeom>
                      <a:avLst/>
                      <a:gdLst/>
                      <a:ahLst/>
                      <a:cxnLst/>
                      <a:rect l="l" t="t" r="r" b="b"/>
                      <a:pathLst>
                        <a:path w="5711" h="4755" fill="none" extrusionOk="0">
                          <a:moveTo>
                            <a:pt x="1" y="1"/>
                          </a:moveTo>
                          <a:lnTo>
                            <a:pt x="5710" y="4755"/>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5" name="Google Shape;1657;p57">
                      <a:extLst>
                        <a:ext uri="{FF2B5EF4-FFF2-40B4-BE49-F238E27FC236}">
                          <a16:creationId xmlns:a16="http://schemas.microsoft.com/office/drawing/2014/main" id="{E5D3A71C-F088-40EE-9087-15CE8EA2FE33}"/>
                        </a:ext>
                      </a:extLst>
                    </p:cNvPr>
                    <p:cNvSpPr/>
                    <p:nvPr/>
                  </p:nvSpPr>
                  <p:spPr>
                    <a:xfrm>
                      <a:off x="4704941" y="3501823"/>
                      <a:ext cx="78217" cy="18750"/>
                    </a:xfrm>
                    <a:custGeom>
                      <a:avLst/>
                      <a:gdLst/>
                      <a:ahLst/>
                      <a:cxnLst/>
                      <a:rect l="l" t="t" r="r" b="b"/>
                      <a:pathLst>
                        <a:path w="9945" h="2384" fill="none" extrusionOk="0">
                          <a:moveTo>
                            <a:pt x="1" y="1"/>
                          </a:moveTo>
                          <a:lnTo>
                            <a:pt x="9944" y="2384"/>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6" name="Google Shape;1658;p57">
                      <a:extLst>
                        <a:ext uri="{FF2B5EF4-FFF2-40B4-BE49-F238E27FC236}">
                          <a16:creationId xmlns:a16="http://schemas.microsoft.com/office/drawing/2014/main" id="{4089B810-77E2-4404-8EA2-5E453B413486}"/>
                        </a:ext>
                      </a:extLst>
                    </p:cNvPr>
                    <p:cNvSpPr/>
                    <p:nvPr/>
                  </p:nvSpPr>
                  <p:spPr>
                    <a:xfrm>
                      <a:off x="4668220" y="3520565"/>
                      <a:ext cx="115796" cy="19324"/>
                    </a:xfrm>
                    <a:custGeom>
                      <a:avLst/>
                      <a:gdLst/>
                      <a:ahLst/>
                      <a:cxnLst/>
                      <a:rect l="l" t="t" r="r" b="b"/>
                      <a:pathLst>
                        <a:path w="14723" h="2457" fill="none" extrusionOk="0">
                          <a:moveTo>
                            <a:pt x="0" y="2457"/>
                          </a:moveTo>
                          <a:lnTo>
                            <a:pt x="14722" y="1"/>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7" name="Google Shape;1659;p57">
                      <a:extLst>
                        <a:ext uri="{FF2B5EF4-FFF2-40B4-BE49-F238E27FC236}">
                          <a16:creationId xmlns:a16="http://schemas.microsoft.com/office/drawing/2014/main" id="{327D0C96-54C4-42C4-B14C-5E7D9EE5D070}"/>
                        </a:ext>
                      </a:extLst>
                    </p:cNvPr>
                    <p:cNvSpPr/>
                    <p:nvPr/>
                  </p:nvSpPr>
                  <p:spPr>
                    <a:xfrm>
                      <a:off x="4813117" y="3462915"/>
                      <a:ext cx="40347" cy="51193"/>
                    </a:xfrm>
                    <a:custGeom>
                      <a:avLst/>
                      <a:gdLst/>
                      <a:ahLst/>
                      <a:cxnLst/>
                      <a:rect l="l" t="t" r="r" b="b"/>
                      <a:pathLst>
                        <a:path w="5130" h="6509" fill="none" extrusionOk="0">
                          <a:moveTo>
                            <a:pt x="5130" y="6508"/>
                          </a:moveTo>
                          <a:lnTo>
                            <a:pt x="1" y="0"/>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8" name="Google Shape;1660;p57">
                      <a:extLst>
                        <a:ext uri="{FF2B5EF4-FFF2-40B4-BE49-F238E27FC236}">
                          <a16:creationId xmlns:a16="http://schemas.microsoft.com/office/drawing/2014/main" id="{FE9641F8-BF7A-49D5-BA36-FFDA396FD36E}"/>
                        </a:ext>
                      </a:extLst>
                    </p:cNvPr>
                    <p:cNvSpPr/>
                    <p:nvPr/>
                  </p:nvSpPr>
                  <p:spPr>
                    <a:xfrm>
                      <a:off x="4787807" y="3462915"/>
                      <a:ext cx="25317" cy="55000"/>
                    </a:xfrm>
                    <a:custGeom>
                      <a:avLst/>
                      <a:gdLst/>
                      <a:ahLst/>
                      <a:cxnLst/>
                      <a:rect l="l" t="t" r="r" b="b"/>
                      <a:pathLst>
                        <a:path w="3219" h="6993" fill="none" extrusionOk="0">
                          <a:moveTo>
                            <a:pt x="1" y="6992"/>
                          </a:moveTo>
                          <a:lnTo>
                            <a:pt x="3219" y="0"/>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9" name="Google Shape;1661;p57">
                      <a:extLst>
                        <a:ext uri="{FF2B5EF4-FFF2-40B4-BE49-F238E27FC236}">
                          <a16:creationId xmlns:a16="http://schemas.microsoft.com/office/drawing/2014/main" id="{E1D51E1F-0A2E-42FD-A48B-0896C440E818}"/>
                        </a:ext>
                      </a:extLst>
                    </p:cNvPr>
                    <p:cNvSpPr/>
                    <p:nvPr/>
                  </p:nvSpPr>
                  <p:spPr>
                    <a:xfrm>
                      <a:off x="4781342" y="3514100"/>
                      <a:ext cx="72311" cy="6953"/>
                    </a:xfrm>
                    <a:custGeom>
                      <a:avLst/>
                      <a:gdLst/>
                      <a:ahLst/>
                      <a:cxnLst/>
                      <a:rect l="l" t="t" r="r" b="b"/>
                      <a:pathLst>
                        <a:path w="9194" h="884" fill="none" extrusionOk="0">
                          <a:moveTo>
                            <a:pt x="0" y="883"/>
                          </a:moveTo>
                          <a:lnTo>
                            <a:pt x="9194" y="0"/>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0" name="Google Shape;1662;p57">
                      <a:extLst>
                        <a:ext uri="{FF2B5EF4-FFF2-40B4-BE49-F238E27FC236}">
                          <a16:creationId xmlns:a16="http://schemas.microsoft.com/office/drawing/2014/main" id="{F45BA6C6-4A0D-45CB-81D9-AD555A82443C}"/>
                        </a:ext>
                      </a:extLst>
                    </p:cNvPr>
                    <p:cNvSpPr/>
                    <p:nvPr/>
                  </p:nvSpPr>
                  <p:spPr>
                    <a:xfrm>
                      <a:off x="4853645" y="3514100"/>
                      <a:ext cx="26175" cy="59184"/>
                    </a:xfrm>
                    <a:custGeom>
                      <a:avLst/>
                      <a:gdLst/>
                      <a:ahLst/>
                      <a:cxnLst/>
                      <a:rect l="l" t="t" r="r" b="b"/>
                      <a:pathLst>
                        <a:path w="3328" h="7525" fill="none" extrusionOk="0">
                          <a:moveTo>
                            <a:pt x="1" y="0"/>
                          </a:moveTo>
                          <a:lnTo>
                            <a:pt x="3328" y="7525"/>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1" name="Google Shape;1663;p57">
                      <a:extLst>
                        <a:ext uri="{FF2B5EF4-FFF2-40B4-BE49-F238E27FC236}">
                          <a16:creationId xmlns:a16="http://schemas.microsoft.com/office/drawing/2014/main" id="{70C050D1-FDD6-4ADB-9A31-54C45CAC3328}"/>
                        </a:ext>
                      </a:extLst>
                    </p:cNvPr>
                    <p:cNvSpPr/>
                    <p:nvPr/>
                  </p:nvSpPr>
                  <p:spPr>
                    <a:xfrm>
                      <a:off x="4827392" y="3514100"/>
                      <a:ext cx="26261" cy="100381"/>
                    </a:xfrm>
                    <a:custGeom>
                      <a:avLst/>
                      <a:gdLst/>
                      <a:ahLst/>
                      <a:cxnLst/>
                      <a:rect l="l" t="t" r="r" b="b"/>
                      <a:pathLst>
                        <a:path w="3339" h="12763" fill="none" extrusionOk="0">
                          <a:moveTo>
                            <a:pt x="3339" y="0"/>
                          </a:moveTo>
                          <a:lnTo>
                            <a:pt x="0" y="12762"/>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542" name="Google Shape;1664;p57">
                      <a:extLst>
                        <a:ext uri="{FF2B5EF4-FFF2-40B4-BE49-F238E27FC236}">
                          <a16:creationId xmlns:a16="http://schemas.microsoft.com/office/drawing/2014/main" id="{A60191A0-70B9-419D-BB54-F41832D32D25}"/>
                        </a:ext>
                      </a:extLst>
                    </p:cNvPr>
                    <p:cNvGrpSpPr/>
                    <p:nvPr/>
                  </p:nvGrpSpPr>
                  <p:grpSpPr>
                    <a:xfrm>
                      <a:off x="4579164" y="3203653"/>
                      <a:ext cx="1244833" cy="1020397"/>
                      <a:chOff x="4579164" y="3203653"/>
                      <a:chExt cx="1244833" cy="1020397"/>
                    </a:xfrm>
                  </p:grpSpPr>
                  <p:sp>
                    <p:nvSpPr>
                      <p:cNvPr id="543" name="Google Shape;1665;p57">
                        <a:extLst>
                          <a:ext uri="{FF2B5EF4-FFF2-40B4-BE49-F238E27FC236}">
                            <a16:creationId xmlns:a16="http://schemas.microsoft.com/office/drawing/2014/main" id="{6463DBB0-6FC4-4025-AEE6-1BD2F1D4D056}"/>
                          </a:ext>
                        </a:extLst>
                      </p:cNvPr>
                      <p:cNvSpPr/>
                      <p:nvPr/>
                    </p:nvSpPr>
                    <p:spPr>
                      <a:xfrm>
                        <a:off x="4879812" y="3466721"/>
                        <a:ext cx="74411" cy="106563"/>
                      </a:xfrm>
                      <a:custGeom>
                        <a:avLst/>
                        <a:gdLst/>
                        <a:ahLst/>
                        <a:cxnLst/>
                        <a:rect l="l" t="t" r="r" b="b"/>
                        <a:pathLst>
                          <a:path w="9461" h="13549" fill="none" extrusionOk="0">
                            <a:moveTo>
                              <a:pt x="1" y="13549"/>
                            </a:moveTo>
                            <a:lnTo>
                              <a:pt x="9460" y="0"/>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4" name="Google Shape;1666;p57">
                        <a:extLst>
                          <a:ext uri="{FF2B5EF4-FFF2-40B4-BE49-F238E27FC236}">
                            <a16:creationId xmlns:a16="http://schemas.microsoft.com/office/drawing/2014/main" id="{B976BB96-EFC2-4C61-A091-F4DB6D650F59}"/>
                          </a:ext>
                        </a:extLst>
                      </p:cNvPr>
                      <p:cNvSpPr/>
                      <p:nvPr/>
                    </p:nvSpPr>
                    <p:spPr>
                      <a:xfrm>
                        <a:off x="4954215" y="3408017"/>
                        <a:ext cx="105989" cy="58712"/>
                      </a:xfrm>
                      <a:custGeom>
                        <a:avLst/>
                        <a:gdLst/>
                        <a:ahLst/>
                        <a:cxnLst/>
                        <a:rect l="l" t="t" r="r" b="b"/>
                        <a:pathLst>
                          <a:path w="13476" h="7465" fill="none" extrusionOk="0">
                            <a:moveTo>
                              <a:pt x="0" y="7464"/>
                            </a:moveTo>
                            <a:lnTo>
                              <a:pt x="13476" y="0"/>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5" name="Google Shape;1667;p57">
                        <a:extLst>
                          <a:ext uri="{FF2B5EF4-FFF2-40B4-BE49-F238E27FC236}">
                            <a16:creationId xmlns:a16="http://schemas.microsoft.com/office/drawing/2014/main" id="{8BCB7C30-44EB-4277-A860-71B7D67D1505}"/>
                          </a:ext>
                        </a:extLst>
                      </p:cNvPr>
                      <p:cNvSpPr/>
                      <p:nvPr/>
                    </p:nvSpPr>
                    <p:spPr>
                      <a:xfrm>
                        <a:off x="4953924" y="3465195"/>
                        <a:ext cx="119792" cy="54811"/>
                      </a:xfrm>
                      <a:custGeom>
                        <a:avLst/>
                        <a:gdLst/>
                        <a:ahLst/>
                        <a:cxnLst/>
                        <a:rect l="l" t="t" r="r" b="b"/>
                        <a:pathLst>
                          <a:path w="15231" h="6969" fill="none" extrusionOk="0">
                            <a:moveTo>
                              <a:pt x="1" y="1"/>
                            </a:moveTo>
                            <a:lnTo>
                              <a:pt x="15231" y="6968"/>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6" name="Google Shape;1668;p57">
                        <a:extLst>
                          <a:ext uri="{FF2B5EF4-FFF2-40B4-BE49-F238E27FC236}">
                            <a16:creationId xmlns:a16="http://schemas.microsoft.com/office/drawing/2014/main" id="{A36696F0-6405-43DD-B956-7FB32ED3606A}"/>
                          </a:ext>
                        </a:extLst>
                      </p:cNvPr>
                      <p:cNvSpPr/>
                      <p:nvPr/>
                    </p:nvSpPr>
                    <p:spPr>
                      <a:xfrm>
                        <a:off x="5073708" y="3521045"/>
                        <a:ext cx="26938" cy="71839"/>
                      </a:xfrm>
                      <a:custGeom>
                        <a:avLst/>
                        <a:gdLst/>
                        <a:ahLst/>
                        <a:cxnLst/>
                        <a:rect l="l" t="t" r="r" b="b"/>
                        <a:pathLst>
                          <a:path w="3425" h="9134" fill="none" extrusionOk="0">
                            <a:moveTo>
                              <a:pt x="1" y="0"/>
                            </a:moveTo>
                            <a:lnTo>
                              <a:pt x="3424" y="9133"/>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7" name="Google Shape;1669;p57">
                        <a:extLst>
                          <a:ext uri="{FF2B5EF4-FFF2-40B4-BE49-F238E27FC236}">
                            <a16:creationId xmlns:a16="http://schemas.microsoft.com/office/drawing/2014/main" id="{172A81C5-A12C-4990-8281-84658EF889CF}"/>
                          </a:ext>
                        </a:extLst>
                      </p:cNvPr>
                      <p:cNvSpPr/>
                      <p:nvPr/>
                    </p:nvSpPr>
                    <p:spPr>
                      <a:xfrm>
                        <a:off x="5100637" y="3586309"/>
                        <a:ext cx="26741" cy="81167"/>
                      </a:xfrm>
                      <a:custGeom>
                        <a:avLst/>
                        <a:gdLst/>
                        <a:ahLst/>
                        <a:cxnLst/>
                        <a:rect l="l" t="t" r="r" b="b"/>
                        <a:pathLst>
                          <a:path w="3400" h="10320" fill="none" extrusionOk="0">
                            <a:moveTo>
                              <a:pt x="3399" y="10319"/>
                            </a:moveTo>
                            <a:lnTo>
                              <a:pt x="0" y="1"/>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8" name="Google Shape;1670;p57">
                        <a:extLst>
                          <a:ext uri="{FF2B5EF4-FFF2-40B4-BE49-F238E27FC236}">
                            <a16:creationId xmlns:a16="http://schemas.microsoft.com/office/drawing/2014/main" id="{B06C7FEB-59EB-48C6-BB86-E34CE6B6D0BC}"/>
                          </a:ext>
                        </a:extLst>
                      </p:cNvPr>
                      <p:cNvSpPr/>
                      <p:nvPr/>
                    </p:nvSpPr>
                    <p:spPr>
                      <a:xfrm>
                        <a:off x="5088549" y="3252840"/>
                        <a:ext cx="693968" cy="520624"/>
                      </a:xfrm>
                      <a:custGeom>
                        <a:avLst/>
                        <a:gdLst/>
                        <a:ahLst/>
                        <a:cxnLst/>
                        <a:rect l="l" t="t" r="r" b="b"/>
                        <a:pathLst>
                          <a:path w="88235" h="66195" fill="none" extrusionOk="0">
                            <a:moveTo>
                              <a:pt x="1" y="63509"/>
                            </a:moveTo>
                            <a:lnTo>
                              <a:pt x="1537" y="42400"/>
                            </a:lnTo>
                            <a:lnTo>
                              <a:pt x="10077" y="22210"/>
                            </a:lnTo>
                            <a:cubicBezTo>
                              <a:pt x="10077" y="22210"/>
                              <a:pt x="14202" y="33218"/>
                              <a:pt x="14202" y="32384"/>
                            </a:cubicBezTo>
                            <a:cubicBezTo>
                              <a:pt x="14202" y="31561"/>
                              <a:pt x="26009" y="8976"/>
                              <a:pt x="26009" y="8976"/>
                            </a:cubicBezTo>
                            <a:lnTo>
                              <a:pt x="33618" y="31077"/>
                            </a:lnTo>
                            <a:lnTo>
                              <a:pt x="15025" y="46779"/>
                            </a:lnTo>
                            <a:lnTo>
                              <a:pt x="36037" y="48944"/>
                            </a:lnTo>
                            <a:lnTo>
                              <a:pt x="27557" y="58863"/>
                            </a:lnTo>
                            <a:lnTo>
                              <a:pt x="40803" y="66194"/>
                            </a:lnTo>
                            <a:lnTo>
                              <a:pt x="43586" y="48448"/>
                            </a:lnTo>
                            <a:lnTo>
                              <a:pt x="51122" y="29734"/>
                            </a:lnTo>
                            <a:lnTo>
                              <a:pt x="49670" y="16694"/>
                            </a:lnTo>
                            <a:lnTo>
                              <a:pt x="65263" y="21376"/>
                            </a:lnTo>
                            <a:lnTo>
                              <a:pt x="68819" y="9448"/>
                            </a:lnTo>
                            <a:lnTo>
                              <a:pt x="66098" y="1"/>
                            </a:lnTo>
                            <a:lnTo>
                              <a:pt x="88235" y="20069"/>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9" name="Google Shape;1671;p57">
                        <a:extLst>
                          <a:ext uri="{FF2B5EF4-FFF2-40B4-BE49-F238E27FC236}">
                            <a16:creationId xmlns:a16="http://schemas.microsoft.com/office/drawing/2014/main" id="{F6E58E01-91BE-4B46-AFAE-1D6015A2CFC5}"/>
                          </a:ext>
                        </a:extLst>
                      </p:cNvPr>
                      <p:cNvSpPr/>
                      <p:nvPr/>
                    </p:nvSpPr>
                    <p:spPr>
                      <a:xfrm>
                        <a:off x="5060203" y="3203653"/>
                        <a:ext cx="544588" cy="316354"/>
                      </a:xfrm>
                      <a:custGeom>
                        <a:avLst/>
                        <a:gdLst/>
                        <a:ahLst/>
                        <a:cxnLst/>
                        <a:rect l="l" t="t" r="r" b="b"/>
                        <a:pathLst>
                          <a:path w="69242" h="40223" fill="none" extrusionOk="0">
                            <a:moveTo>
                              <a:pt x="69242" y="6255"/>
                            </a:moveTo>
                            <a:lnTo>
                              <a:pt x="53274" y="22948"/>
                            </a:lnTo>
                            <a:lnTo>
                              <a:pt x="45532" y="5432"/>
                            </a:lnTo>
                            <a:lnTo>
                              <a:pt x="29613" y="14747"/>
                            </a:lnTo>
                            <a:lnTo>
                              <a:pt x="28790" y="1"/>
                            </a:lnTo>
                            <a:lnTo>
                              <a:pt x="13500" y="28912"/>
                            </a:lnTo>
                            <a:lnTo>
                              <a:pt x="4306" y="13089"/>
                            </a:lnTo>
                            <a:lnTo>
                              <a:pt x="0" y="25984"/>
                            </a:lnTo>
                            <a:lnTo>
                              <a:pt x="1718" y="40222"/>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0" name="Google Shape;1672;p57">
                        <a:extLst>
                          <a:ext uri="{FF2B5EF4-FFF2-40B4-BE49-F238E27FC236}">
                            <a16:creationId xmlns:a16="http://schemas.microsoft.com/office/drawing/2014/main" id="{CA0B1ABF-96A3-401E-B788-B164C2CF3F83}"/>
                          </a:ext>
                        </a:extLst>
                      </p:cNvPr>
                      <p:cNvSpPr/>
                      <p:nvPr/>
                    </p:nvSpPr>
                    <p:spPr>
                      <a:xfrm>
                        <a:off x="5127371" y="3507533"/>
                        <a:ext cx="124739" cy="267835"/>
                      </a:xfrm>
                      <a:custGeom>
                        <a:avLst/>
                        <a:gdLst/>
                        <a:ahLst/>
                        <a:cxnLst/>
                        <a:rect l="l" t="t" r="r" b="b"/>
                        <a:pathLst>
                          <a:path w="15860" h="34054" fill="none" extrusionOk="0">
                            <a:moveTo>
                              <a:pt x="9266" y="1"/>
                            </a:moveTo>
                            <a:lnTo>
                              <a:pt x="10101" y="14396"/>
                            </a:lnTo>
                            <a:lnTo>
                              <a:pt x="15859" y="34053"/>
                            </a:lnTo>
                            <a:lnTo>
                              <a:pt x="0" y="19851"/>
                            </a:lnTo>
                            <a:lnTo>
                              <a:pt x="1234" y="33642"/>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1" name="Google Shape;1673;p57">
                        <a:extLst>
                          <a:ext uri="{FF2B5EF4-FFF2-40B4-BE49-F238E27FC236}">
                            <a16:creationId xmlns:a16="http://schemas.microsoft.com/office/drawing/2014/main" id="{C7916D60-52F5-4608-BC35-32318E6A475B}"/>
                          </a:ext>
                        </a:extLst>
                      </p:cNvPr>
                      <p:cNvSpPr/>
                      <p:nvPr/>
                    </p:nvSpPr>
                    <p:spPr>
                      <a:xfrm>
                        <a:off x="5100637" y="3507533"/>
                        <a:ext cx="99618" cy="78784"/>
                      </a:xfrm>
                      <a:custGeom>
                        <a:avLst/>
                        <a:gdLst/>
                        <a:ahLst/>
                        <a:cxnLst/>
                        <a:rect l="l" t="t" r="r" b="b"/>
                        <a:pathLst>
                          <a:path w="12666" h="10017" fill="none" extrusionOk="0">
                            <a:moveTo>
                              <a:pt x="0" y="10017"/>
                            </a:moveTo>
                            <a:lnTo>
                              <a:pt x="12665" y="1"/>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2" name="Google Shape;1674;p57">
                        <a:extLst>
                          <a:ext uri="{FF2B5EF4-FFF2-40B4-BE49-F238E27FC236}">
                            <a16:creationId xmlns:a16="http://schemas.microsoft.com/office/drawing/2014/main" id="{8BFA8AE5-0FD3-4010-B232-0B5913D312C7}"/>
                          </a:ext>
                        </a:extLst>
                      </p:cNvPr>
                      <p:cNvSpPr/>
                      <p:nvPr/>
                    </p:nvSpPr>
                    <p:spPr>
                      <a:xfrm>
                        <a:off x="5200248" y="3501068"/>
                        <a:ext cx="156514" cy="6473"/>
                      </a:xfrm>
                      <a:custGeom>
                        <a:avLst/>
                        <a:gdLst/>
                        <a:ahLst/>
                        <a:cxnLst/>
                        <a:rect l="l" t="t" r="r" b="b"/>
                        <a:pathLst>
                          <a:path w="19900" h="823" fill="none" extrusionOk="0">
                            <a:moveTo>
                              <a:pt x="0" y="823"/>
                            </a:moveTo>
                            <a:lnTo>
                              <a:pt x="19900" y="0"/>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3" name="Google Shape;1675;p57">
                        <a:extLst>
                          <a:ext uri="{FF2B5EF4-FFF2-40B4-BE49-F238E27FC236}">
                            <a16:creationId xmlns:a16="http://schemas.microsoft.com/office/drawing/2014/main" id="{2993B46D-E7DF-474D-B4C1-D480FE0600CF}"/>
                          </a:ext>
                        </a:extLst>
                      </p:cNvPr>
                      <p:cNvSpPr/>
                      <p:nvPr/>
                    </p:nvSpPr>
                    <p:spPr>
                      <a:xfrm>
                        <a:off x="5127371" y="3507533"/>
                        <a:ext cx="72885" cy="155853"/>
                      </a:xfrm>
                      <a:custGeom>
                        <a:avLst/>
                        <a:gdLst/>
                        <a:ahLst/>
                        <a:cxnLst/>
                        <a:rect l="l" t="t" r="r" b="b"/>
                        <a:pathLst>
                          <a:path w="9267" h="19816" fill="none" extrusionOk="0">
                            <a:moveTo>
                              <a:pt x="9266" y="1"/>
                            </a:moveTo>
                            <a:lnTo>
                              <a:pt x="0" y="19815"/>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4" name="Google Shape;1676;p57">
                        <a:extLst>
                          <a:ext uri="{FF2B5EF4-FFF2-40B4-BE49-F238E27FC236}">
                            <a16:creationId xmlns:a16="http://schemas.microsoft.com/office/drawing/2014/main" id="{49887AD3-4FA8-4A11-8AB1-5C7C638BF624}"/>
                          </a:ext>
                        </a:extLst>
                      </p:cNvPr>
                      <p:cNvSpPr/>
                      <p:nvPr/>
                    </p:nvSpPr>
                    <p:spPr>
                      <a:xfrm>
                        <a:off x="5352947" y="3384139"/>
                        <a:ext cx="126265" cy="117692"/>
                      </a:xfrm>
                      <a:custGeom>
                        <a:avLst/>
                        <a:gdLst/>
                        <a:ahLst/>
                        <a:cxnLst/>
                        <a:rect l="l" t="t" r="r" b="b"/>
                        <a:pathLst>
                          <a:path w="16054" h="14964" fill="none" extrusionOk="0">
                            <a:moveTo>
                              <a:pt x="1" y="14964"/>
                            </a:moveTo>
                            <a:lnTo>
                              <a:pt x="16053" y="0"/>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5" name="Google Shape;1677;p57">
                        <a:extLst>
                          <a:ext uri="{FF2B5EF4-FFF2-40B4-BE49-F238E27FC236}">
                            <a16:creationId xmlns:a16="http://schemas.microsoft.com/office/drawing/2014/main" id="{6627B7FC-9109-415A-84C8-815DB16435D4}"/>
                          </a:ext>
                        </a:extLst>
                      </p:cNvPr>
                      <p:cNvSpPr/>
                      <p:nvPr/>
                    </p:nvSpPr>
                    <p:spPr>
                      <a:xfrm>
                        <a:off x="5356753" y="3246375"/>
                        <a:ext cx="61567" cy="254700"/>
                      </a:xfrm>
                      <a:custGeom>
                        <a:avLst/>
                        <a:gdLst/>
                        <a:ahLst/>
                        <a:cxnLst/>
                        <a:rect l="l" t="t" r="r" b="b"/>
                        <a:pathLst>
                          <a:path w="7828" h="32384" fill="none" extrusionOk="0">
                            <a:moveTo>
                              <a:pt x="1" y="32383"/>
                            </a:moveTo>
                            <a:lnTo>
                              <a:pt x="7827" y="0"/>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6" name="Google Shape;1678;p57">
                        <a:extLst>
                          <a:ext uri="{FF2B5EF4-FFF2-40B4-BE49-F238E27FC236}">
                            <a16:creationId xmlns:a16="http://schemas.microsoft.com/office/drawing/2014/main" id="{20096C2B-1F77-431E-AFFF-D2B91B0AB6A9}"/>
                          </a:ext>
                        </a:extLst>
                      </p:cNvPr>
                      <p:cNvSpPr/>
                      <p:nvPr/>
                    </p:nvSpPr>
                    <p:spPr>
                      <a:xfrm>
                        <a:off x="5352947" y="3486698"/>
                        <a:ext cx="141483" cy="10571"/>
                      </a:xfrm>
                      <a:custGeom>
                        <a:avLst/>
                        <a:gdLst/>
                        <a:ahLst/>
                        <a:cxnLst/>
                        <a:rect l="l" t="t" r="r" b="b"/>
                        <a:pathLst>
                          <a:path w="17989" h="1344" fill="none" extrusionOk="0">
                            <a:moveTo>
                              <a:pt x="1" y="1343"/>
                            </a:moveTo>
                            <a:lnTo>
                              <a:pt x="17989" y="0"/>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7" name="Google Shape;1679;p57">
                        <a:extLst>
                          <a:ext uri="{FF2B5EF4-FFF2-40B4-BE49-F238E27FC236}">
                            <a16:creationId xmlns:a16="http://schemas.microsoft.com/office/drawing/2014/main" id="{5419B9A7-FF91-4513-859B-B2AEF9412835}"/>
                          </a:ext>
                        </a:extLst>
                      </p:cNvPr>
                      <p:cNvSpPr/>
                      <p:nvPr/>
                    </p:nvSpPr>
                    <p:spPr>
                      <a:xfrm>
                        <a:off x="5353898" y="3501068"/>
                        <a:ext cx="18089" cy="136725"/>
                      </a:xfrm>
                      <a:custGeom>
                        <a:avLst/>
                        <a:gdLst/>
                        <a:ahLst/>
                        <a:cxnLst/>
                        <a:rect l="l" t="t" r="r" b="b"/>
                        <a:pathLst>
                          <a:path w="2300" h="17384" fill="none" extrusionOk="0">
                            <a:moveTo>
                              <a:pt x="1" y="0"/>
                            </a:moveTo>
                            <a:lnTo>
                              <a:pt x="2299" y="17383"/>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8" name="Google Shape;1680;p57">
                        <a:extLst>
                          <a:ext uri="{FF2B5EF4-FFF2-40B4-BE49-F238E27FC236}">
                            <a16:creationId xmlns:a16="http://schemas.microsoft.com/office/drawing/2014/main" id="{0AAC5557-E9F8-4359-9B5A-29F08A35E5F0}"/>
                          </a:ext>
                        </a:extLst>
                      </p:cNvPr>
                      <p:cNvSpPr/>
                      <p:nvPr/>
                    </p:nvSpPr>
                    <p:spPr>
                      <a:xfrm>
                        <a:off x="5206721" y="3620749"/>
                        <a:ext cx="102379" cy="98863"/>
                      </a:xfrm>
                      <a:custGeom>
                        <a:avLst/>
                        <a:gdLst/>
                        <a:ahLst/>
                        <a:cxnLst/>
                        <a:rect l="l" t="t" r="r" b="b"/>
                        <a:pathLst>
                          <a:path w="13017" h="12570" fill="none" extrusionOk="0">
                            <a:moveTo>
                              <a:pt x="0" y="1"/>
                            </a:moveTo>
                            <a:lnTo>
                              <a:pt x="13016" y="12569"/>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9" name="Google Shape;1681;p57">
                        <a:extLst>
                          <a:ext uri="{FF2B5EF4-FFF2-40B4-BE49-F238E27FC236}">
                            <a16:creationId xmlns:a16="http://schemas.microsoft.com/office/drawing/2014/main" id="{3B87E5C0-02BF-4143-A1E8-F724C63925F3}"/>
                          </a:ext>
                        </a:extLst>
                      </p:cNvPr>
                      <p:cNvSpPr/>
                      <p:nvPr/>
                    </p:nvSpPr>
                    <p:spPr>
                      <a:xfrm>
                        <a:off x="5293102" y="3715798"/>
                        <a:ext cx="15997" cy="101238"/>
                      </a:xfrm>
                      <a:custGeom>
                        <a:avLst/>
                        <a:gdLst/>
                        <a:ahLst/>
                        <a:cxnLst/>
                        <a:rect l="l" t="t" r="r" b="b"/>
                        <a:pathLst>
                          <a:path w="2034" h="12872" fill="none" extrusionOk="0">
                            <a:moveTo>
                              <a:pt x="2033" y="0"/>
                            </a:moveTo>
                            <a:lnTo>
                              <a:pt x="1" y="12871"/>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0" name="Google Shape;1682;p57">
                        <a:extLst>
                          <a:ext uri="{FF2B5EF4-FFF2-40B4-BE49-F238E27FC236}">
                            <a16:creationId xmlns:a16="http://schemas.microsoft.com/office/drawing/2014/main" id="{56051DA0-3055-46B8-9360-0E0B4CA1B58B}"/>
                          </a:ext>
                        </a:extLst>
                      </p:cNvPr>
                      <p:cNvSpPr/>
                      <p:nvPr/>
                    </p:nvSpPr>
                    <p:spPr>
                      <a:xfrm>
                        <a:off x="5127371" y="3659854"/>
                        <a:ext cx="92862" cy="134539"/>
                      </a:xfrm>
                      <a:custGeom>
                        <a:avLst/>
                        <a:gdLst/>
                        <a:ahLst/>
                        <a:cxnLst/>
                        <a:rect l="l" t="t" r="r" b="b"/>
                        <a:pathLst>
                          <a:path w="11807" h="17106" fill="none" extrusionOk="0">
                            <a:moveTo>
                              <a:pt x="11807" y="17105"/>
                            </a:moveTo>
                            <a:lnTo>
                              <a:pt x="0" y="1"/>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1" name="Google Shape;1683;p57">
                        <a:extLst>
                          <a:ext uri="{FF2B5EF4-FFF2-40B4-BE49-F238E27FC236}">
                            <a16:creationId xmlns:a16="http://schemas.microsoft.com/office/drawing/2014/main" id="{26E4CA11-5C62-4CF4-83DB-72CE8B209FA8}"/>
                          </a:ext>
                        </a:extLst>
                      </p:cNvPr>
                      <p:cNvSpPr/>
                      <p:nvPr/>
                    </p:nvSpPr>
                    <p:spPr>
                      <a:xfrm>
                        <a:off x="5479203" y="3327149"/>
                        <a:ext cx="150615" cy="56998"/>
                      </a:xfrm>
                      <a:custGeom>
                        <a:avLst/>
                        <a:gdLst/>
                        <a:ahLst/>
                        <a:cxnLst/>
                        <a:rect l="l" t="t" r="r" b="b"/>
                        <a:pathLst>
                          <a:path w="19150" h="7247" fill="none" extrusionOk="0">
                            <a:moveTo>
                              <a:pt x="19149" y="0"/>
                            </a:moveTo>
                            <a:lnTo>
                              <a:pt x="0" y="7246"/>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2" name="Google Shape;1684;p57">
                        <a:extLst>
                          <a:ext uri="{FF2B5EF4-FFF2-40B4-BE49-F238E27FC236}">
                            <a16:creationId xmlns:a16="http://schemas.microsoft.com/office/drawing/2014/main" id="{40EDDFC6-95DF-4160-B4A6-A8E1FEC3A264}"/>
                          </a:ext>
                        </a:extLst>
                      </p:cNvPr>
                      <p:cNvSpPr/>
                      <p:nvPr/>
                    </p:nvSpPr>
                    <p:spPr>
                      <a:xfrm>
                        <a:off x="5371980" y="3633790"/>
                        <a:ext cx="59373" cy="4003"/>
                      </a:xfrm>
                      <a:custGeom>
                        <a:avLst/>
                        <a:gdLst/>
                        <a:ahLst/>
                        <a:cxnLst/>
                        <a:rect l="l" t="t" r="r" b="b"/>
                        <a:pathLst>
                          <a:path w="7549" h="509" fill="none" extrusionOk="0">
                            <a:moveTo>
                              <a:pt x="0" y="508"/>
                            </a:moveTo>
                            <a:lnTo>
                              <a:pt x="7549" y="0"/>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3" name="Google Shape;1685;p57">
                        <a:extLst>
                          <a:ext uri="{FF2B5EF4-FFF2-40B4-BE49-F238E27FC236}">
                            <a16:creationId xmlns:a16="http://schemas.microsoft.com/office/drawing/2014/main" id="{D4767D81-EEED-4563-A1BC-72D1507CB3A0}"/>
                          </a:ext>
                        </a:extLst>
                      </p:cNvPr>
                      <p:cNvSpPr/>
                      <p:nvPr/>
                    </p:nvSpPr>
                    <p:spPr>
                      <a:xfrm>
                        <a:off x="5352947" y="3497261"/>
                        <a:ext cx="78406" cy="136536"/>
                      </a:xfrm>
                      <a:custGeom>
                        <a:avLst/>
                        <a:gdLst/>
                        <a:ahLst/>
                        <a:cxnLst/>
                        <a:rect l="l" t="t" r="r" b="b"/>
                        <a:pathLst>
                          <a:path w="9969" h="17360" fill="none" extrusionOk="0">
                            <a:moveTo>
                              <a:pt x="9969" y="17359"/>
                            </a:moveTo>
                            <a:lnTo>
                              <a:pt x="1" y="0"/>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4" name="Google Shape;1686;p57">
                        <a:extLst>
                          <a:ext uri="{FF2B5EF4-FFF2-40B4-BE49-F238E27FC236}">
                            <a16:creationId xmlns:a16="http://schemas.microsoft.com/office/drawing/2014/main" id="{5CE2DC79-4992-4FF7-9575-A13668657E3E}"/>
                          </a:ext>
                        </a:extLst>
                      </p:cNvPr>
                      <p:cNvSpPr/>
                      <p:nvPr/>
                    </p:nvSpPr>
                    <p:spPr>
                      <a:xfrm>
                        <a:off x="4917296" y="3466721"/>
                        <a:ext cx="40733" cy="122356"/>
                      </a:xfrm>
                      <a:custGeom>
                        <a:avLst/>
                        <a:gdLst/>
                        <a:ahLst/>
                        <a:cxnLst/>
                        <a:rect l="l" t="t" r="r" b="b"/>
                        <a:pathLst>
                          <a:path w="5179" h="15557" fill="none" extrusionOk="0">
                            <a:moveTo>
                              <a:pt x="1" y="15557"/>
                            </a:moveTo>
                            <a:lnTo>
                              <a:pt x="5178" y="0"/>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5" name="Google Shape;1687;p57">
                        <a:extLst>
                          <a:ext uri="{FF2B5EF4-FFF2-40B4-BE49-F238E27FC236}">
                            <a16:creationId xmlns:a16="http://schemas.microsoft.com/office/drawing/2014/main" id="{7169A2BF-6FA4-496D-9C99-DFE7BB497B54}"/>
                          </a:ext>
                        </a:extLst>
                      </p:cNvPr>
                      <p:cNvSpPr/>
                      <p:nvPr/>
                    </p:nvSpPr>
                    <p:spPr>
                      <a:xfrm>
                        <a:off x="5060203" y="3408017"/>
                        <a:ext cx="111416" cy="19513"/>
                      </a:xfrm>
                      <a:custGeom>
                        <a:avLst/>
                        <a:gdLst/>
                        <a:ahLst/>
                        <a:cxnLst/>
                        <a:rect l="l" t="t" r="r" b="b"/>
                        <a:pathLst>
                          <a:path w="14166" h="2481" fill="none" extrusionOk="0">
                            <a:moveTo>
                              <a:pt x="0" y="0"/>
                            </a:moveTo>
                            <a:lnTo>
                              <a:pt x="14165" y="2480"/>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6" name="Google Shape;1688;p57">
                        <a:extLst>
                          <a:ext uri="{FF2B5EF4-FFF2-40B4-BE49-F238E27FC236}">
                            <a16:creationId xmlns:a16="http://schemas.microsoft.com/office/drawing/2014/main" id="{C55F1206-0AD4-49CD-8E2F-E9A6602754AD}"/>
                          </a:ext>
                        </a:extLst>
                      </p:cNvPr>
                      <p:cNvSpPr/>
                      <p:nvPr/>
                    </p:nvSpPr>
                    <p:spPr>
                      <a:xfrm>
                        <a:off x="5127371" y="3620749"/>
                        <a:ext cx="79358" cy="42636"/>
                      </a:xfrm>
                      <a:custGeom>
                        <a:avLst/>
                        <a:gdLst/>
                        <a:ahLst/>
                        <a:cxnLst/>
                        <a:rect l="l" t="t" r="r" b="b"/>
                        <a:pathLst>
                          <a:path w="10090" h="5421" fill="none" extrusionOk="0">
                            <a:moveTo>
                              <a:pt x="0" y="5420"/>
                            </a:moveTo>
                            <a:lnTo>
                              <a:pt x="10089" y="1"/>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567" name="Google Shape;1689;p57">
                        <a:extLst>
                          <a:ext uri="{FF2B5EF4-FFF2-40B4-BE49-F238E27FC236}">
                            <a16:creationId xmlns:a16="http://schemas.microsoft.com/office/drawing/2014/main" id="{59104DAB-DA9C-489B-8B6C-799A98DCA73E}"/>
                          </a:ext>
                        </a:extLst>
                      </p:cNvPr>
                      <p:cNvGrpSpPr/>
                      <p:nvPr/>
                    </p:nvGrpSpPr>
                    <p:grpSpPr>
                      <a:xfrm>
                        <a:off x="4579164" y="3203653"/>
                        <a:ext cx="1244833" cy="1020397"/>
                        <a:chOff x="4579164" y="3203653"/>
                        <a:chExt cx="1244833" cy="1020397"/>
                      </a:xfrm>
                    </p:grpSpPr>
                    <p:sp>
                      <p:nvSpPr>
                        <p:cNvPr id="569" name="Google Shape;1690;p57">
                          <a:extLst>
                            <a:ext uri="{FF2B5EF4-FFF2-40B4-BE49-F238E27FC236}">
                              <a16:creationId xmlns:a16="http://schemas.microsoft.com/office/drawing/2014/main" id="{CD0B47E9-809C-48F3-BCBA-A9F5697FBBBC}"/>
                            </a:ext>
                          </a:extLst>
                        </p:cNvPr>
                        <p:cNvSpPr/>
                        <p:nvPr/>
                      </p:nvSpPr>
                      <p:spPr>
                        <a:xfrm>
                          <a:off x="4949551" y="3708185"/>
                          <a:ext cx="37972" cy="3815"/>
                        </a:xfrm>
                        <a:custGeom>
                          <a:avLst/>
                          <a:gdLst/>
                          <a:ahLst/>
                          <a:cxnLst/>
                          <a:rect l="l" t="t" r="r" b="b"/>
                          <a:pathLst>
                            <a:path w="4828" h="485" fill="none" extrusionOk="0">
                              <a:moveTo>
                                <a:pt x="0" y="1"/>
                              </a:moveTo>
                              <a:lnTo>
                                <a:pt x="4827" y="485"/>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570" name="Google Shape;1691;p57">
                          <a:extLst>
                            <a:ext uri="{FF2B5EF4-FFF2-40B4-BE49-F238E27FC236}">
                              <a16:creationId xmlns:a16="http://schemas.microsoft.com/office/drawing/2014/main" id="{B9E168DF-5010-48A8-911B-75428F7EFCFF}"/>
                            </a:ext>
                          </a:extLst>
                        </p:cNvPr>
                        <p:cNvGrpSpPr/>
                        <p:nvPr/>
                      </p:nvGrpSpPr>
                      <p:grpSpPr>
                        <a:xfrm>
                          <a:off x="4579164" y="3203653"/>
                          <a:ext cx="1244833" cy="1020397"/>
                          <a:chOff x="4579164" y="3203653"/>
                          <a:chExt cx="1244833" cy="1020397"/>
                        </a:xfrm>
                      </p:grpSpPr>
                      <p:sp>
                        <p:nvSpPr>
                          <p:cNvPr id="571" name="Google Shape;1692;p57">
                            <a:extLst>
                              <a:ext uri="{FF2B5EF4-FFF2-40B4-BE49-F238E27FC236}">
                                <a16:creationId xmlns:a16="http://schemas.microsoft.com/office/drawing/2014/main" id="{2D57A22A-85B9-4C33-93F0-788FA1805679}"/>
                              </a:ext>
                            </a:extLst>
                          </p:cNvPr>
                          <p:cNvSpPr/>
                          <p:nvPr/>
                        </p:nvSpPr>
                        <p:spPr>
                          <a:xfrm>
                            <a:off x="4953357" y="3586309"/>
                            <a:ext cx="147288" cy="121884"/>
                          </a:xfrm>
                          <a:custGeom>
                            <a:avLst/>
                            <a:gdLst/>
                            <a:ahLst/>
                            <a:cxnLst/>
                            <a:rect l="l" t="t" r="r" b="b"/>
                            <a:pathLst>
                              <a:path w="18727" h="15497" fill="none" extrusionOk="0">
                                <a:moveTo>
                                  <a:pt x="18726" y="1"/>
                                </a:moveTo>
                                <a:lnTo>
                                  <a:pt x="0" y="15497"/>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2" name="Google Shape;1693;p57">
                            <a:extLst>
                              <a:ext uri="{FF2B5EF4-FFF2-40B4-BE49-F238E27FC236}">
                                <a16:creationId xmlns:a16="http://schemas.microsoft.com/office/drawing/2014/main" id="{28DB5500-DF7B-4FFA-8AAA-C078ABCD54E1}"/>
                              </a:ext>
                            </a:extLst>
                          </p:cNvPr>
                          <p:cNvSpPr/>
                          <p:nvPr/>
                        </p:nvSpPr>
                        <p:spPr>
                          <a:xfrm>
                            <a:off x="4987515" y="3592876"/>
                            <a:ext cx="113130" cy="119123"/>
                          </a:xfrm>
                          <a:custGeom>
                            <a:avLst/>
                            <a:gdLst/>
                            <a:ahLst/>
                            <a:cxnLst/>
                            <a:rect l="l" t="t" r="r" b="b"/>
                            <a:pathLst>
                              <a:path w="14384" h="15146" fill="none" extrusionOk="0">
                                <a:moveTo>
                                  <a:pt x="0" y="15146"/>
                                </a:moveTo>
                                <a:lnTo>
                                  <a:pt x="14383" y="0"/>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3" name="Google Shape;1694;p57">
                            <a:extLst>
                              <a:ext uri="{FF2B5EF4-FFF2-40B4-BE49-F238E27FC236}">
                                <a16:creationId xmlns:a16="http://schemas.microsoft.com/office/drawing/2014/main" id="{A0DD5F29-AE29-463B-A9E1-8BA998B9E796}"/>
                              </a:ext>
                            </a:extLst>
                          </p:cNvPr>
                          <p:cNvSpPr/>
                          <p:nvPr/>
                        </p:nvSpPr>
                        <p:spPr>
                          <a:xfrm>
                            <a:off x="4913395" y="3708185"/>
                            <a:ext cx="39970" cy="45389"/>
                          </a:xfrm>
                          <a:custGeom>
                            <a:avLst/>
                            <a:gdLst/>
                            <a:ahLst/>
                            <a:cxnLst/>
                            <a:rect l="l" t="t" r="r" b="b"/>
                            <a:pathLst>
                              <a:path w="5082" h="5771" fill="none" extrusionOk="0">
                                <a:moveTo>
                                  <a:pt x="1" y="5771"/>
                                </a:moveTo>
                                <a:lnTo>
                                  <a:pt x="5081" y="1"/>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4" name="Google Shape;1695;p57">
                            <a:extLst>
                              <a:ext uri="{FF2B5EF4-FFF2-40B4-BE49-F238E27FC236}">
                                <a16:creationId xmlns:a16="http://schemas.microsoft.com/office/drawing/2014/main" id="{47C2C9C2-4A4D-4ED0-B693-432B60171F6B}"/>
                              </a:ext>
                            </a:extLst>
                          </p:cNvPr>
                          <p:cNvSpPr/>
                          <p:nvPr/>
                        </p:nvSpPr>
                        <p:spPr>
                          <a:xfrm>
                            <a:off x="4888943" y="3704378"/>
                            <a:ext cx="60616" cy="26080"/>
                          </a:xfrm>
                          <a:custGeom>
                            <a:avLst/>
                            <a:gdLst/>
                            <a:ahLst/>
                            <a:cxnLst/>
                            <a:rect l="l" t="t" r="r" b="b"/>
                            <a:pathLst>
                              <a:path w="7707" h="3316" fill="none" extrusionOk="0">
                                <a:moveTo>
                                  <a:pt x="1" y="3315"/>
                                </a:moveTo>
                                <a:lnTo>
                                  <a:pt x="7706" y="1"/>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5" name="Google Shape;1696;p57">
                            <a:extLst>
                              <a:ext uri="{FF2B5EF4-FFF2-40B4-BE49-F238E27FC236}">
                                <a16:creationId xmlns:a16="http://schemas.microsoft.com/office/drawing/2014/main" id="{B5561409-3E0D-4D96-BC26-780B16195B1E}"/>
                              </a:ext>
                            </a:extLst>
                          </p:cNvPr>
                          <p:cNvSpPr/>
                          <p:nvPr/>
                        </p:nvSpPr>
                        <p:spPr>
                          <a:xfrm>
                            <a:off x="4917296" y="3589069"/>
                            <a:ext cx="32262" cy="119123"/>
                          </a:xfrm>
                          <a:custGeom>
                            <a:avLst/>
                            <a:gdLst/>
                            <a:ahLst/>
                            <a:cxnLst/>
                            <a:rect l="l" t="t" r="r" b="b"/>
                            <a:pathLst>
                              <a:path w="4102" h="15146" fill="none" extrusionOk="0">
                                <a:moveTo>
                                  <a:pt x="1" y="1"/>
                                </a:moveTo>
                                <a:lnTo>
                                  <a:pt x="4101" y="15146"/>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6" name="Google Shape;1697;p57">
                            <a:extLst>
                              <a:ext uri="{FF2B5EF4-FFF2-40B4-BE49-F238E27FC236}">
                                <a16:creationId xmlns:a16="http://schemas.microsoft.com/office/drawing/2014/main" id="{305A81FE-A826-4D51-9811-4062276C6086}"/>
                              </a:ext>
                            </a:extLst>
                          </p:cNvPr>
                          <p:cNvSpPr/>
                          <p:nvPr/>
                        </p:nvSpPr>
                        <p:spPr>
                          <a:xfrm>
                            <a:off x="4949551" y="3708185"/>
                            <a:ext cx="22840" cy="72885"/>
                          </a:xfrm>
                          <a:custGeom>
                            <a:avLst/>
                            <a:gdLst/>
                            <a:ahLst/>
                            <a:cxnLst/>
                            <a:rect l="l" t="t" r="r" b="b"/>
                            <a:pathLst>
                              <a:path w="2904" h="9267" fill="none" extrusionOk="0">
                                <a:moveTo>
                                  <a:pt x="0" y="1"/>
                                </a:moveTo>
                                <a:lnTo>
                                  <a:pt x="2904" y="9267"/>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7" name="Google Shape;1698;p57">
                            <a:extLst>
                              <a:ext uri="{FF2B5EF4-FFF2-40B4-BE49-F238E27FC236}">
                                <a16:creationId xmlns:a16="http://schemas.microsoft.com/office/drawing/2014/main" id="{CD3F1581-BD91-4ABB-A78D-B17FBAF07084}"/>
                              </a:ext>
                            </a:extLst>
                          </p:cNvPr>
                          <p:cNvSpPr/>
                          <p:nvPr/>
                        </p:nvSpPr>
                        <p:spPr>
                          <a:xfrm>
                            <a:off x="4912066" y="3752237"/>
                            <a:ext cx="60325" cy="28833"/>
                          </a:xfrm>
                          <a:custGeom>
                            <a:avLst/>
                            <a:gdLst/>
                            <a:ahLst/>
                            <a:cxnLst/>
                            <a:rect l="l" t="t" r="r" b="b"/>
                            <a:pathLst>
                              <a:path w="7670" h="3666" fill="none" extrusionOk="0">
                                <a:moveTo>
                                  <a:pt x="0" y="1"/>
                                </a:moveTo>
                                <a:lnTo>
                                  <a:pt x="7670" y="3666"/>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578" name="Google Shape;1699;p57">
                            <a:extLst>
                              <a:ext uri="{FF2B5EF4-FFF2-40B4-BE49-F238E27FC236}">
                                <a16:creationId xmlns:a16="http://schemas.microsoft.com/office/drawing/2014/main" id="{05226CCB-11B0-4E6E-9D17-4761C761D945}"/>
                              </a:ext>
                            </a:extLst>
                          </p:cNvPr>
                          <p:cNvGrpSpPr/>
                          <p:nvPr/>
                        </p:nvGrpSpPr>
                        <p:grpSpPr>
                          <a:xfrm>
                            <a:off x="4579164" y="3203653"/>
                            <a:ext cx="1244833" cy="1020397"/>
                            <a:chOff x="4579164" y="3203653"/>
                            <a:chExt cx="1244833" cy="1020397"/>
                          </a:xfrm>
                        </p:grpSpPr>
                        <p:sp>
                          <p:nvSpPr>
                            <p:cNvPr id="582" name="Google Shape;1700;p57">
                              <a:extLst>
                                <a:ext uri="{FF2B5EF4-FFF2-40B4-BE49-F238E27FC236}">
                                  <a16:creationId xmlns:a16="http://schemas.microsoft.com/office/drawing/2014/main" id="{DE3A0C86-4307-4CA9-979A-FC398CED0EC7}"/>
                                </a:ext>
                              </a:extLst>
                            </p:cNvPr>
                            <p:cNvSpPr/>
                            <p:nvPr/>
                          </p:nvSpPr>
                          <p:spPr>
                            <a:xfrm>
                              <a:off x="4590301" y="3738347"/>
                              <a:ext cx="92956" cy="91722"/>
                            </a:xfrm>
                            <a:custGeom>
                              <a:avLst/>
                              <a:gdLst/>
                              <a:ahLst/>
                              <a:cxnLst/>
                              <a:rect l="l" t="t" r="r" b="b"/>
                              <a:pathLst>
                                <a:path w="11819" h="11662" fill="none" extrusionOk="0">
                                  <a:moveTo>
                                    <a:pt x="0" y="0"/>
                                  </a:moveTo>
                                  <a:lnTo>
                                    <a:pt x="11819" y="11662"/>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3" name="Google Shape;1701;p57">
                              <a:extLst>
                                <a:ext uri="{FF2B5EF4-FFF2-40B4-BE49-F238E27FC236}">
                                  <a16:creationId xmlns:a16="http://schemas.microsoft.com/office/drawing/2014/main" id="{941145A9-BB16-4859-B44F-FD386200809D}"/>
                                </a:ext>
                              </a:extLst>
                            </p:cNvPr>
                            <p:cNvSpPr/>
                            <p:nvPr/>
                          </p:nvSpPr>
                          <p:spPr>
                            <a:xfrm>
                              <a:off x="4683250" y="3652241"/>
                              <a:ext cx="33591" cy="177828"/>
                            </a:xfrm>
                            <a:custGeom>
                              <a:avLst/>
                              <a:gdLst/>
                              <a:ahLst/>
                              <a:cxnLst/>
                              <a:rect l="l" t="t" r="r" b="b"/>
                              <a:pathLst>
                                <a:path w="4271" h="22610" fill="none" extrusionOk="0">
                                  <a:moveTo>
                                    <a:pt x="1" y="22610"/>
                                  </a:moveTo>
                                  <a:lnTo>
                                    <a:pt x="4271" y="1"/>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4" name="Google Shape;1702;p57">
                              <a:extLst>
                                <a:ext uri="{FF2B5EF4-FFF2-40B4-BE49-F238E27FC236}">
                                  <a16:creationId xmlns:a16="http://schemas.microsoft.com/office/drawing/2014/main" id="{09FD758E-5A9F-45AC-A59C-AFE678775FDF}"/>
                                </a:ext>
                              </a:extLst>
                            </p:cNvPr>
                            <p:cNvSpPr/>
                            <p:nvPr/>
                          </p:nvSpPr>
                          <p:spPr>
                            <a:xfrm>
                              <a:off x="4716833" y="3652241"/>
                              <a:ext cx="70982" cy="207707"/>
                            </a:xfrm>
                            <a:custGeom>
                              <a:avLst/>
                              <a:gdLst/>
                              <a:ahLst/>
                              <a:cxnLst/>
                              <a:rect l="l" t="t" r="r" b="b"/>
                              <a:pathLst>
                                <a:path w="9025" h="26409" fill="none" extrusionOk="0">
                                  <a:moveTo>
                                    <a:pt x="1" y="1"/>
                                  </a:moveTo>
                                  <a:lnTo>
                                    <a:pt x="9025" y="26408"/>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5" name="Google Shape;1703;p57">
                              <a:extLst>
                                <a:ext uri="{FF2B5EF4-FFF2-40B4-BE49-F238E27FC236}">
                                  <a16:creationId xmlns:a16="http://schemas.microsoft.com/office/drawing/2014/main" id="{AA47EAEF-A9D0-40FD-9FE3-85B8C5EC7EC0}"/>
                                </a:ext>
                              </a:extLst>
                            </p:cNvPr>
                            <p:cNvSpPr/>
                            <p:nvPr/>
                          </p:nvSpPr>
                          <p:spPr>
                            <a:xfrm>
                              <a:off x="4813117" y="3694578"/>
                              <a:ext cx="44154" cy="139297"/>
                            </a:xfrm>
                            <a:custGeom>
                              <a:avLst/>
                              <a:gdLst/>
                              <a:ahLst/>
                              <a:cxnLst/>
                              <a:rect l="l" t="t" r="r" b="b"/>
                              <a:pathLst>
                                <a:path w="5614" h="17711" fill="none" extrusionOk="0">
                                  <a:moveTo>
                                    <a:pt x="5614" y="17711"/>
                                  </a:moveTo>
                                  <a:lnTo>
                                    <a:pt x="1" y="1"/>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6" name="Google Shape;1704;p57">
                              <a:extLst>
                                <a:ext uri="{FF2B5EF4-FFF2-40B4-BE49-F238E27FC236}">
                                  <a16:creationId xmlns:a16="http://schemas.microsoft.com/office/drawing/2014/main" id="{15F7CE9D-8C19-46ED-BE06-5A506E171845}"/>
                                </a:ext>
                              </a:extLst>
                            </p:cNvPr>
                            <p:cNvSpPr/>
                            <p:nvPr/>
                          </p:nvSpPr>
                          <p:spPr>
                            <a:xfrm>
                              <a:off x="4787807" y="3694578"/>
                              <a:ext cx="25317" cy="165369"/>
                            </a:xfrm>
                            <a:custGeom>
                              <a:avLst/>
                              <a:gdLst/>
                              <a:ahLst/>
                              <a:cxnLst/>
                              <a:rect l="l" t="t" r="r" b="b"/>
                              <a:pathLst>
                                <a:path w="3219" h="21026" fill="none" extrusionOk="0">
                                  <a:moveTo>
                                    <a:pt x="3219" y="1"/>
                                  </a:moveTo>
                                  <a:lnTo>
                                    <a:pt x="1" y="21025"/>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7" name="Google Shape;1705;p57">
                              <a:extLst>
                                <a:ext uri="{FF2B5EF4-FFF2-40B4-BE49-F238E27FC236}">
                                  <a16:creationId xmlns:a16="http://schemas.microsoft.com/office/drawing/2014/main" id="{2F29E612-EC1B-43F5-95C0-378B4FB8BBEF}"/>
                                </a:ext>
                              </a:extLst>
                            </p:cNvPr>
                            <p:cNvSpPr/>
                            <p:nvPr/>
                          </p:nvSpPr>
                          <p:spPr>
                            <a:xfrm>
                              <a:off x="4683250" y="3830061"/>
                              <a:ext cx="106374" cy="25223"/>
                            </a:xfrm>
                            <a:custGeom>
                              <a:avLst/>
                              <a:gdLst/>
                              <a:ahLst/>
                              <a:cxnLst/>
                              <a:rect l="l" t="t" r="r" b="b"/>
                              <a:pathLst>
                                <a:path w="13525" h="3207" fill="none" extrusionOk="0">
                                  <a:moveTo>
                                    <a:pt x="1" y="1"/>
                                  </a:moveTo>
                                  <a:lnTo>
                                    <a:pt x="13525" y="3206"/>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8" name="Google Shape;1706;p57">
                              <a:extLst>
                                <a:ext uri="{FF2B5EF4-FFF2-40B4-BE49-F238E27FC236}">
                                  <a16:creationId xmlns:a16="http://schemas.microsoft.com/office/drawing/2014/main" id="{16364943-DF40-461C-9CD2-BA9F23EC17F1}"/>
                                </a:ext>
                              </a:extLst>
                            </p:cNvPr>
                            <p:cNvSpPr/>
                            <p:nvPr/>
                          </p:nvSpPr>
                          <p:spPr>
                            <a:xfrm>
                              <a:off x="4670980" y="3830061"/>
                              <a:ext cx="12277" cy="79263"/>
                            </a:xfrm>
                            <a:custGeom>
                              <a:avLst/>
                              <a:gdLst/>
                              <a:ahLst/>
                              <a:cxnLst/>
                              <a:rect l="l" t="t" r="r" b="b"/>
                              <a:pathLst>
                                <a:path w="1561" h="10078" fill="none" extrusionOk="0">
                                  <a:moveTo>
                                    <a:pt x="1561" y="1"/>
                                  </a:moveTo>
                                  <a:lnTo>
                                    <a:pt x="0" y="10077"/>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9" name="Google Shape;1707;p57">
                              <a:extLst>
                                <a:ext uri="{FF2B5EF4-FFF2-40B4-BE49-F238E27FC236}">
                                  <a16:creationId xmlns:a16="http://schemas.microsoft.com/office/drawing/2014/main" id="{845E657C-71D4-470E-823A-4A325DDD90D8}"/>
                                </a:ext>
                              </a:extLst>
                            </p:cNvPr>
                            <p:cNvSpPr/>
                            <p:nvPr/>
                          </p:nvSpPr>
                          <p:spPr>
                            <a:xfrm>
                              <a:off x="4583828" y="3830061"/>
                              <a:ext cx="99429" cy="34543"/>
                            </a:xfrm>
                            <a:custGeom>
                              <a:avLst/>
                              <a:gdLst/>
                              <a:ahLst/>
                              <a:cxnLst/>
                              <a:rect l="l" t="t" r="r" b="b"/>
                              <a:pathLst>
                                <a:path w="12642" h="4392" fill="none" extrusionOk="0">
                                  <a:moveTo>
                                    <a:pt x="0" y="4392"/>
                                  </a:moveTo>
                                  <a:lnTo>
                                    <a:pt x="12642" y="1"/>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0" name="Google Shape;1708;p57">
                              <a:extLst>
                                <a:ext uri="{FF2B5EF4-FFF2-40B4-BE49-F238E27FC236}">
                                  <a16:creationId xmlns:a16="http://schemas.microsoft.com/office/drawing/2014/main" id="{0FEA0916-9006-44F8-ADD8-E819C10519A6}"/>
                                </a:ext>
                              </a:extLst>
                            </p:cNvPr>
                            <p:cNvSpPr/>
                            <p:nvPr/>
                          </p:nvSpPr>
                          <p:spPr>
                            <a:xfrm>
                              <a:off x="4683250" y="3830061"/>
                              <a:ext cx="50336" cy="117983"/>
                            </a:xfrm>
                            <a:custGeom>
                              <a:avLst/>
                              <a:gdLst/>
                              <a:ahLst/>
                              <a:cxnLst/>
                              <a:rect l="l" t="t" r="r" b="b"/>
                              <a:pathLst>
                                <a:path w="6400" h="15001" fill="none" extrusionOk="0">
                                  <a:moveTo>
                                    <a:pt x="1" y="1"/>
                                  </a:moveTo>
                                  <a:lnTo>
                                    <a:pt x="6400" y="15001"/>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1" name="Google Shape;1709;p57">
                              <a:extLst>
                                <a:ext uri="{FF2B5EF4-FFF2-40B4-BE49-F238E27FC236}">
                                  <a16:creationId xmlns:a16="http://schemas.microsoft.com/office/drawing/2014/main" id="{B761E370-279B-49D6-85C8-EA4A8A44F0E4}"/>
                                </a:ext>
                              </a:extLst>
                            </p:cNvPr>
                            <p:cNvSpPr/>
                            <p:nvPr/>
                          </p:nvSpPr>
                          <p:spPr>
                            <a:xfrm>
                              <a:off x="4733578" y="3855276"/>
                              <a:ext cx="56046" cy="92768"/>
                            </a:xfrm>
                            <a:custGeom>
                              <a:avLst/>
                              <a:gdLst/>
                              <a:ahLst/>
                              <a:cxnLst/>
                              <a:rect l="l" t="t" r="r" b="b"/>
                              <a:pathLst>
                                <a:path w="7126" h="11795" fill="none" extrusionOk="0">
                                  <a:moveTo>
                                    <a:pt x="1" y="11795"/>
                                  </a:moveTo>
                                  <a:lnTo>
                                    <a:pt x="7126" y="0"/>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2" name="Google Shape;1710;p57">
                              <a:extLst>
                                <a:ext uri="{FF2B5EF4-FFF2-40B4-BE49-F238E27FC236}">
                                  <a16:creationId xmlns:a16="http://schemas.microsoft.com/office/drawing/2014/main" id="{520E253A-A152-401B-A9C1-E382585E9FFA}"/>
                                </a:ext>
                              </a:extLst>
                            </p:cNvPr>
                            <p:cNvSpPr/>
                            <p:nvPr/>
                          </p:nvSpPr>
                          <p:spPr>
                            <a:xfrm>
                              <a:off x="4888943" y="3730450"/>
                              <a:ext cx="34928" cy="89252"/>
                            </a:xfrm>
                            <a:custGeom>
                              <a:avLst/>
                              <a:gdLst/>
                              <a:ahLst/>
                              <a:cxnLst/>
                              <a:rect l="l" t="t" r="r" b="b"/>
                              <a:pathLst>
                                <a:path w="4441" h="11348" fill="none" extrusionOk="0">
                                  <a:moveTo>
                                    <a:pt x="4440" y="11347"/>
                                  </a:moveTo>
                                  <a:lnTo>
                                    <a:pt x="1" y="0"/>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3" name="Google Shape;1711;p57">
                              <a:extLst>
                                <a:ext uri="{FF2B5EF4-FFF2-40B4-BE49-F238E27FC236}">
                                  <a16:creationId xmlns:a16="http://schemas.microsoft.com/office/drawing/2014/main" id="{2E33C4D2-D881-49B9-944C-05F6699E5126}"/>
                                </a:ext>
                              </a:extLst>
                            </p:cNvPr>
                            <p:cNvSpPr/>
                            <p:nvPr/>
                          </p:nvSpPr>
                          <p:spPr>
                            <a:xfrm>
                              <a:off x="4590301" y="3667468"/>
                              <a:ext cx="49762" cy="70887"/>
                            </a:xfrm>
                            <a:custGeom>
                              <a:avLst/>
                              <a:gdLst/>
                              <a:ahLst/>
                              <a:cxnLst/>
                              <a:rect l="l" t="t" r="r" b="b"/>
                              <a:pathLst>
                                <a:path w="6327" h="9013" fill="none" extrusionOk="0">
                                  <a:moveTo>
                                    <a:pt x="0" y="9012"/>
                                  </a:moveTo>
                                  <a:lnTo>
                                    <a:pt x="6327" y="0"/>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4" name="Google Shape;1712;p57">
                              <a:extLst>
                                <a:ext uri="{FF2B5EF4-FFF2-40B4-BE49-F238E27FC236}">
                                  <a16:creationId xmlns:a16="http://schemas.microsoft.com/office/drawing/2014/main" id="{D1BB8FE5-C593-48D0-A1FA-668CD59F1550}"/>
                                </a:ext>
                              </a:extLst>
                            </p:cNvPr>
                            <p:cNvSpPr/>
                            <p:nvPr/>
                          </p:nvSpPr>
                          <p:spPr>
                            <a:xfrm>
                              <a:off x="4640338" y="3648536"/>
                              <a:ext cx="80593" cy="20268"/>
                            </a:xfrm>
                            <a:custGeom>
                              <a:avLst/>
                              <a:gdLst/>
                              <a:ahLst/>
                              <a:cxnLst/>
                              <a:rect l="l" t="t" r="r" b="b"/>
                              <a:pathLst>
                                <a:path w="10247" h="2577" fill="none" extrusionOk="0">
                                  <a:moveTo>
                                    <a:pt x="1" y="2577"/>
                                  </a:moveTo>
                                  <a:lnTo>
                                    <a:pt x="10247" y="0"/>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595" name="Google Shape;1713;p57">
                              <a:extLst>
                                <a:ext uri="{FF2B5EF4-FFF2-40B4-BE49-F238E27FC236}">
                                  <a16:creationId xmlns:a16="http://schemas.microsoft.com/office/drawing/2014/main" id="{F1BEB06B-562A-4110-842E-9107934629E4}"/>
                                </a:ext>
                              </a:extLst>
                            </p:cNvPr>
                            <p:cNvGrpSpPr/>
                            <p:nvPr/>
                          </p:nvGrpSpPr>
                          <p:grpSpPr>
                            <a:xfrm>
                              <a:off x="4579164" y="3203653"/>
                              <a:ext cx="1244833" cy="1020397"/>
                              <a:chOff x="4579164" y="3203653"/>
                              <a:chExt cx="1244833" cy="1020397"/>
                            </a:xfrm>
                          </p:grpSpPr>
                          <p:sp>
                            <p:nvSpPr>
                              <p:cNvPr id="596" name="Google Shape;1714;p57">
                                <a:extLst>
                                  <a:ext uri="{FF2B5EF4-FFF2-40B4-BE49-F238E27FC236}">
                                    <a16:creationId xmlns:a16="http://schemas.microsoft.com/office/drawing/2014/main" id="{D43FF0F3-A9F4-4B5E-9E3A-A13E8BA111DE}"/>
                                  </a:ext>
                                </a:extLst>
                              </p:cNvPr>
                              <p:cNvSpPr/>
                              <p:nvPr/>
                            </p:nvSpPr>
                            <p:spPr>
                              <a:xfrm>
                                <a:off x="4753083" y="3966015"/>
                                <a:ext cx="92964" cy="53765"/>
                              </a:xfrm>
                              <a:custGeom>
                                <a:avLst/>
                                <a:gdLst/>
                                <a:ahLst/>
                                <a:cxnLst/>
                                <a:rect l="l" t="t" r="r" b="b"/>
                                <a:pathLst>
                                  <a:path w="11820" h="6836" fill="none" extrusionOk="0">
                                    <a:moveTo>
                                      <a:pt x="1" y="6836"/>
                                    </a:moveTo>
                                    <a:lnTo>
                                      <a:pt x="11819" y="1"/>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7" name="Google Shape;1715;p57">
                                <a:extLst>
                                  <a:ext uri="{FF2B5EF4-FFF2-40B4-BE49-F238E27FC236}">
                                    <a16:creationId xmlns:a16="http://schemas.microsoft.com/office/drawing/2014/main" id="{362906D4-5FE4-4A1D-87C8-C76FEC628144}"/>
                                  </a:ext>
                                </a:extLst>
                              </p:cNvPr>
                              <p:cNvSpPr/>
                              <p:nvPr/>
                            </p:nvSpPr>
                            <p:spPr>
                              <a:xfrm>
                                <a:off x="4846040" y="3952794"/>
                                <a:ext cx="103519" cy="13135"/>
                              </a:xfrm>
                              <a:custGeom>
                                <a:avLst/>
                                <a:gdLst/>
                                <a:ahLst/>
                                <a:cxnLst/>
                                <a:rect l="l" t="t" r="r" b="b"/>
                                <a:pathLst>
                                  <a:path w="13162" h="1670" fill="none" extrusionOk="0">
                                    <a:moveTo>
                                      <a:pt x="13161" y="0"/>
                                    </a:moveTo>
                                    <a:lnTo>
                                      <a:pt x="0" y="1670"/>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8" name="Google Shape;1716;p57">
                                <a:extLst>
                                  <a:ext uri="{FF2B5EF4-FFF2-40B4-BE49-F238E27FC236}">
                                    <a16:creationId xmlns:a16="http://schemas.microsoft.com/office/drawing/2014/main" id="{CFCA0FCB-1E04-4034-B3EA-5D55522815C2}"/>
                                  </a:ext>
                                </a:extLst>
                              </p:cNvPr>
                              <p:cNvSpPr/>
                              <p:nvPr/>
                            </p:nvSpPr>
                            <p:spPr>
                              <a:xfrm>
                                <a:off x="4846040" y="3962216"/>
                                <a:ext cx="64800" cy="128066"/>
                              </a:xfrm>
                              <a:custGeom>
                                <a:avLst/>
                                <a:gdLst/>
                                <a:ahLst/>
                                <a:cxnLst/>
                                <a:rect l="l" t="t" r="r" b="b"/>
                                <a:pathLst>
                                  <a:path w="8239" h="16283" fill="none" extrusionOk="0">
                                    <a:moveTo>
                                      <a:pt x="0" y="0"/>
                                    </a:moveTo>
                                    <a:lnTo>
                                      <a:pt x="8238" y="16282"/>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9" name="Google Shape;1717;p57">
                                <a:extLst>
                                  <a:ext uri="{FF2B5EF4-FFF2-40B4-BE49-F238E27FC236}">
                                    <a16:creationId xmlns:a16="http://schemas.microsoft.com/office/drawing/2014/main" id="{969DD68F-53DD-4F76-AF30-6582D5C0B1B6}"/>
                                  </a:ext>
                                </a:extLst>
                              </p:cNvPr>
                              <p:cNvSpPr/>
                              <p:nvPr/>
                            </p:nvSpPr>
                            <p:spPr>
                              <a:xfrm>
                                <a:off x="4842233" y="3962216"/>
                                <a:ext cx="3815" cy="164787"/>
                              </a:xfrm>
                              <a:custGeom>
                                <a:avLst/>
                                <a:gdLst/>
                                <a:ahLst/>
                                <a:cxnLst/>
                                <a:rect l="l" t="t" r="r" b="b"/>
                                <a:pathLst>
                                  <a:path w="485" h="20952" fill="none" extrusionOk="0">
                                    <a:moveTo>
                                      <a:pt x="0" y="20952"/>
                                    </a:moveTo>
                                    <a:lnTo>
                                      <a:pt x="484" y="0"/>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0" name="Google Shape;1718;p57">
                                <a:extLst>
                                  <a:ext uri="{FF2B5EF4-FFF2-40B4-BE49-F238E27FC236}">
                                    <a16:creationId xmlns:a16="http://schemas.microsoft.com/office/drawing/2014/main" id="{8CDEB6DF-8551-42D0-923C-0FC810069FC6}"/>
                                  </a:ext>
                                </a:extLst>
                              </p:cNvPr>
                              <p:cNvSpPr/>
                              <p:nvPr/>
                            </p:nvSpPr>
                            <p:spPr>
                              <a:xfrm>
                                <a:off x="4842233" y="4123189"/>
                                <a:ext cx="37587" cy="53002"/>
                              </a:xfrm>
                              <a:custGeom>
                                <a:avLst/>
                                <a:gdLst/>
                                <a:ahLst/>
                                <a:cxnLst/>
                                <a:rect l="l" t="t" r="r" b="b"/>
                                <a:pathLst>
                                  <a:path w="4779" h="6739" fill="none" extrusionOk="0">
                                    <a:moveTo>
                                      <a:pt x="4779" y="6739"/>
                                    </a:moveTo>
                                    <a:lnTo>
                                      <a:pt x="0" y="1"/>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1" name="Google Shape;1719;p57">
                                <a:extLst>
                                  <a:ext uri="{FF2B5EF4-FFF2-40B4-BE49-F238E27FC236}">
                                    <a16:creationId xmlns:a16="http://schemas.microsoft.com/office/drawing/2014/main" id="{2B502FA6-B90A-4A06-B257-08D37CC913EC}"/>
                                  </a:ext>
                                </a:extLst>
                              </p:cNvPr>
                              <p:cNvSpPr/>
                              <p:nvPr/>
                            </p:nvSpPr>
                            <p:spPr>
                              <a:xfrm>
                                <a:off x="4770779" y="4118525"/>
                                <a:ext cx="71461" cy="4672"/>
                              </a:xfrm>
                              <a:custGeom>
                                <a:avLst/>
                                <a:gdLst/>
                                <a:ahLst/>
                                <a:cxnLst/>
                                <a:rect l="l" t="t" r="r" b="b"/>
                                <a:pathLst>
                                  <a:path w="9086" h="594" fill="none" extrusionOk="0">
                                    <a:moveTo>
                                      <a:pt x="9085" y="594"/>
                                    </a:moveTo>
                                    <a:lnTo>
                                      <a:pt x="1" y="1"/>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2" name="Google Shape;1720;p57">
                                <a:extLst>
                                  <a:ext uri="{FF2B5EF4-FFF2-40B4-BE49-F238E27FC236}">
                                    <a16:creationId xmlns:a16="http://schemas.microsoft.com/office/drawing/2014/main" id="{76BAEF9B-8C18-4B83-9392-30DC983AEF01}"/>
                                  </a:ext>
                                </a:extLst>
                              </p:cNvPr>
                              <p:cNvSpPr/>
                              <p:nvPr/>
                            </p:nvSpPr>
                            <p:spPr>
                              <a:xfrm>
                                <a:off x="4842233" y="4090274"/>
                                <a:ext cx="68606" cy="32923"/>
                              </a:xfrm>
                              <a:custGeom>
                                <a:avLst/>
                                <a:gdLst/>
                                <a:ahLst/>
                                <a:cxnLst/>
                                <a:rect l="l" t="t" r="r" b="b"/>
                                <a:pathLst>
                                  <a:path w="8723" h="4186" fill="none" extrusionOk="0">
                                    <a:moveTo>
                                      <a:pt x="0" y="4186"/>
                                    </a:moveTo>
                                    <a:lnTo>
                                      <a:pt x="8722" y="0"/>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603" name="Google Shape;1721;p57">
                                <a:extLst>
                                  <a:ext uri="{FF2B5EF4-FFF2-40B4-BE49-F238E27FC236}">
                                    <a16:creationId xmlns:a16="http://schemas.microsoft.com/office/drawing/2014/main" id="{DB00680D-A051-4AE3-B6AA-74CECBC1627A}"/>
                                  </a:ext>
                                </a:extLst>
                              </p:cNvPr>
                              <p:cNvGrpSpPr/>
                              <p:nvPr/>
                            </p:nvGrpSpPr>
                            <p:grpSpPr>
                              <a:xfrm>
                                <a:off x="4579164" y="3203653"/>
                                <a:ext cx="1244833" cy="1020397"/>
                                <a:chOff x="4579164" y="3203653"/>
                                <a:chExt cx="1244833" cy="1020397"/>
                              </a:xfrm>
                            </p:grpSpPr>
                            <p:sp>
                              <p:nvSpPr>
                                <p:cNvPr id="604" name="Google Shape;1722;p57">
                                  <a:extLst>
                                    <a:ext uri="{FF2B5EF4-FFF2-40B4-BE49-F238E27FC236}">
                                      <a16:creationId xmlns:a16="http://schemas.microsoft.com/office/drawing/2014/main" id="{0736546F-55F2-4B42-A450-BA05B3EAC271}"/>
                                    </a:ext>
                                  </a:extLst>
                                </p:cNvPr>
                                <p:cNvSpPr/>
                                <p:nvPr/>
                              </p:nvSpPr>
                              <p:spPr>
                                <a:xfrm>
                                  <a:off x="4788476" y="3855276"/>
                                  <a:ext cx="57572" cy="110747"/>
                                </a:xfrm>
                                <a:custGeom>
                                  <a:avLst/>
                                  <a:gdLst/>
                                  <a:ahLst/>
                                  <a:cxnLst/>
                                  <a:rect l="l" t="t" r="r" b="b"/>
                                  <a:pathLst>
                                    <a:path w="7320" h="14081" fill="none" extrusionOk="0">
                                      <a:moveTo>
                                        <a:pt x="7319" y="14081"/>
                                      </a:moveTo>
                                      <a:lnTo>
                                        <a:pt x="1" y="0"/>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5" name="Google Shape;1723;p57">
                                  <a:extLst>
                                    <a:ext uri="{FF2B5EF4-FFF2-40B4-BE49-F238E27FC236}">
                                      <a16:creationId xmlns:a16="http://schemas.microsoft.com/office/drawing/2014/main" id="{BAD3AF7D-5DEA-4077-A656-B0DEC598A4B9}"/>
                                    </a:ext>
                                  </a:extLst>
                                </p:cNvPr>
                                <p:cNvSpPr/>
                                <p:nvPr/>
                              </p:nvSpPr>
                              <p:spPr>
                                <a:xfrm>
                                  <a:off x="4846040" y="3833867"/>
                                  <a:ext cx="11231" cy="132156"/>
                                </a:xfrm>
                                <a:custGeom>
                                  <a:avLst/>
                                  <a:gdLst/>
                                  <a:ahLst/>
                                  <a:cxnLst/>
                                  <a:rect l="l" t="t" r="r" b="b"/>
                                  <a:pathLst>
                                    <a:path w="1428" h="16803" fill="none" extrusionOk="0">
                                      <a:moveTo>
                                        <a:pt x="0" y="16803"/>
                                      </a:moveTo>
                                      <a:lnTo>
                                        <a:pt x="1428" y="1"/>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6" name="Google Shape;1724;p57">
                                  <a:extLst>
                                    <a:ext uri="{FF2B5EF4-FFF2-40B4-BE49-F238E27FC236}">
                                      <a16:creationId xmlns:a16="http://schemas.microsoft.com/office/drawing/2014/main" id="{BCBF25BB-D514-488B-BD8F-2C48D3E03CB1}"/>
                                    </a:ext>
                                  </a:extLst>
                                </p:cNvPr>
                                <p:cNvSpPr/>
                                <p:nvPr/>
                              </p:nvSpPr>
                              <p:spPr>
                                <a:xfrm>
                                  <a:off x="4761554" y="3854796"/>
                                  <a:ext cx="26261" cy="164984"/>
                                </a:xfrm>
                                <a:custGeom>
                                  <a:avLst/>
                                  <a:gdLst/>
                                  <a:ahLst/>
                                  <a:cxnLst/>
                                  <a:rect l="l" t="t" r="r" b="b"/>
                                  <a:pathLst>
                                    <a:path w="3339" h="20977" fill="none" extrusionOk="0">
                                      <a:moveTo>
                                        <a:pt x="0" y="20977"/>
                                      </a:moveTo>
                                      <a:lnTo>
                                        <a:pt x="3339" y="1"/>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7" name="Google Shape;1725;p57">
                                  <a:extLst>
                                    <a:ext uri="{FF2B5EF4-FFF2-40B4-BE49-F238E27FC236}">
                                      <a16:creationId xmlns:a16="http://schemas.microsoft.com/office/drawing/2014/main" id="{0596EDD9-152F-492D-BC23-FAEB0C3B77BE}"/>
                                    </a:ext>
                                  </a:extLst>
                                </p:cNvPr>
                                <p:cNvSpPr/>
                                <p:nvPr/>
                              </p:nvSpPr>
                              <p:spPr>
                                <a:xfrm>
                                  <a:off x="4846991" y="3818263"/>
                                  <a:ext cx="74025" cy="146242"/>
                                </a:xfrm>
                                <a:custGeom>
                                  <a:avLst/>
                                  <a:gdLst/>
                                  <a:ahLst/>
                                  <a:cxnLst/>
                                  <a:rect l="l" t="t" r="r" b="b"/>
                                  <a:pathLst>
                                    <a:path w="9412" h="18594" fill="none" extrusionOk="0">
                                      <a:moveTo>
                                        <a:pt x="0" y="18593"/>
                                      </a:moveTo>
                                      <a:lnTo>
                                        <a:pt x="9411" y="1"/>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8" name="Google Shape;1726;p57">
                                  <a:extLst>
                                    <a:ext uri="{FF2B5EF4-FFF2-40B4-BE49-F238E27FC236}">
                                      <a16:creationId xmlns:a16="http://schemas.microsoft.com/office/drawing/2014/main" id="{7757739F-9598-4601-A26B-F676CC740166}"/>
                                    </a:ext>
                                  </a:extLst>
                                </p:cNvPr>
                                <p:cNvSpPr/>
                                <p:nvPr/>
                              </p:nvSpPr>
                              <p:spPr>
                                <a:xfrm>
                                  <a:off x="4927191" y="3823305"/>
                                  <a:ext cx="22368" cy="129497"/>
                                </a:xfrm>
                                <a:custGeom>
                                  <a:avLst/>
                                  <a:gdLst/>
                                  <a:ahLst/>
                                  <a:cxnLst/>
                                  <a:rect l="l" t="t" r="r" b="b"/>
                                  <a:pathLst>
                                    <a:path w="2844" h="16465" fill="none" extrusionOk="0">
                                      <a:moveTo>
                                        <a:pt x="1" y="1"/>
                                      </a:moveTo>
                                      <a:lnTo>
                                        <a:pt x="2843" y="16464"/>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609" name="Google Shape;1727;p57">
                                  <a:extLst>
                                    <a:ext uri="{FF2B5EF4-FFF2-40B4-BE49-F238E27FC236}">
                                      <a16:creationId xmlns:a16="http://schemas.microsoft.com/office/drawing/2014/main" id="{0D15C53E-73A5-486B-B5F2-449C035A71F3}"/>
                                    </a:ext>
                                  </a:extLst>
                                </p:cNvPr>
                                <p:cNvGrpSpPr/>
                                <p:nvPr/>
                              </p:nvGrpSpPr>
                              <p:grpSpPr>
                                <a:xfrm>
                                  <a:off x="4579164" y="3203653"/>
                                  <a:ext cx="1244833" cy="1020397"/>
                                  <a:chOff x="4579164" y="3203653"/>
                                  <a:chExt cx="1244833" cy="1020397"/>
                                </a:xfrm>
                              </p:grpSpPr>
                              <p:sp>
                                <p:nvSpPr>
                                  <p:cNvPr id="610" name="Google Shape;1728;p57">
                                    <a:extLst>
                                      <a:ext uri="{FF2B5EF4-FFF2-40B4-BE49-F238E27FC236}">
                                        <a16:creationId xmlns:a16="http://schemas.microsoft.com/office/drawing/2014/main" id="{8B717299-551F-45BD-B838-35D183482D8A}"/>
                                      </a:ext>
                                    </a:extLst>
                                  </p:cNvPr>
                                  <p:cNvSpPr/>
                                  <p:nvPr/>
                                </p:nvSpPr>
                                <p:spPr>
                                  <a:xfrm>
                                    <a:off x="4579164" y="3652241"/>
                                    <a:ext cx="422626" cy="571809"/>
                                  </a:xfrm>
                                  <a:custGeom>
                                    <a:avLst/>
                                    <a:gdLst/>
                                    <a:ahLst/>
                                    <a:cxnLst/>
                                    <a:rect l="l" t="t" r="r" b="b"/>
                                    <a:pathLst>
                                      <a:path w="53735" h="72703" fill="none" extrusionOk="0">
                                        <a:moveTo>
                                          <a:pt x="27593" y="71880"/>
                                        </a:moveTo>
                                        <a:lnTo>
                                          <a:pt x="23771" y="58694"/>
                                        </a:lnTo>
                                        <a:lnTo>
                                          <a:pt x="22936" y="46731"/>
                                        </a:lnTo>
                                        <a:lnTo>
                                          <a:pt x="19972" y="37380"/>
                                        </a:lnTo>
                                        <a:lnTo>
                                          <a:pt x="11674" y="32686"/>
                                        </a:lnTo>
                                        <a:lnTo>
                                          <a:pt x="1" y="27001"/>
                                        </a:lnTo>
                                        <a:lnTo>
                                          <a:pt x="1392" y="10610"/>
                                        </a:lnTo>
                                        <a:lnTo>
                                          <a:pt x="17517" y="1"/>
                                        </a:lnTo>
                                        <a:lnTo>
                                          <a:pt x="29747" y="5384"/>
                                        </a:lnTo>
                                        <a:lnTo>
                                          <a:pt x="43827" y="21291"/>
                                        </a:lnTo>
                                        <a:lnTo>
                                          <a:pt x="49343" y="27122"/>
                                        </a:lnTo>
                                        <a:lnTo>
                                          <a:pt x="53735" y="25815"/>
                                        </a:lnTo>
                                        <a:lnTo>
                                          <a:pt x="50347" y="35940"/>
                                        </a:lnTo>
                                        <a:lnTo>
                                          <a:pt x="47093" y="38214"/>
                                        </a:lnTo>
                                        <a:lnTo>
                                          <a:pt x="44069" y="44275"/>
                                        </a:lnTo>
                                        <a:lnTo>
                                          <a:pt x="45073" y="51944"/>
                                        </a:lnTo>
                                        <a:lnTo>
                                          <a:pt x="42170" y="55694"/>
                                        </a:lnTo>
                                        <a:lnTo>
                                          <a:pt x="38227" y="66025"/>
                                        </a:lnTo>
                                        <a:lnTo>
                                          <a:pt x="27593" y="72702"/>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1" name="Google Shape;1729;p57">
                                    <a:extLst>
                                      <a:ext uri="{FF2B5EF4-FFF2-40B4-BE49-F238E27FC236}">
                                        <a16:creationId xmlns:a16="http://schemas.microsoft.com/office/drawing/2014/main" id="{E3F3B13B-E114-4F87-BBD1-CDF630B92D8F}"/>
                                      </a:ext>
                                    </a:extLst>
                                  </p:cNvPr>
                                  <p:cNvSpPr/>
                                  <p:nvPr/>
                                </p:nvSpPr>
                                <p:spPr>
                                  <a:xfrm>
                                    <a:off x="4617986" y="3203653"/>
                                    <a:ext cx="1206011" cy="684357"/>
                                  </a:xfrm>
                                  <a:custGeom>
                                    <a:avLst/>
                                    <a:gdLst/>
                                    <a:ahLst/>
                                    <a:cxnLst/>
                                    <a:rect l="l" t="t" r="r" b="b"/>
                                    <a:pathLst>
                                      <a:path w="153339" h="87013" fill="none" extrusionOk="0">
                                        <a:moveTo>
                                          <a:pt x="24811" y="62214"/>
                                        </a:moveTo>
                                        <a:lnTo>
                                          <a:pt x="34452" y="66980"/>
                                        </a:lnTo>
                                        <a:lnTo>
                                          <a:pt x="37549" y="69920"/>
                                        </a:lnTo>
                                        <a:lnTo>
                                          <a:pt x="41274" y="77698"/>
                                        </a:lnTo>
                                        <a:lnTo>
                                          <a:pt x="46270" y="79222"/>
                                        </a:lnTo>
                                        <a:lnTo>
                                          <a:pt x="55899" y="72775"/>
                                        </a:lnTo>
                                        <a:lnTo>
                                          <a:pt x="52645" y="69085"/>
                                        </a:lnTo>
                                        <a:lnTo>
                                          <a:pt x="48291" y="70234"/>
                                        </a:lnTo>
                                        <a:lnTo>
                                          <a:pt x="46585" y="64634"/>
                                        </a:lnTo>
                                        <a:lnTo>
                                          <a:pt x="48774" y="66097"/>
                                        </a:lnTo>
                                        <a:lnTo>
                                          <a:pt x="59698" y="70234"/>
                                        </a:lnTo>
                                        <a:lnTo>
                                          <a:pt x="65988" y="72279"/>
                                        </a:lnTo>
                                        <a:lnTo>
                                          <a:pt x="66315" y="75944"/>
                                        </a:lnTo>
                                        <a:lnTo>
                                          <a:pt x="70960" y="87013"/>
                                        </a:lnTo>
                                        <a:lnTo>
                                          <a:pt x="76573" y="75944"/>
                                        </a:lnTo>
                                        <a:lnTo>
                                          <a:pt x="80831" y="72932"/>
                                        </a:lnTo>
                                        <a:lnTo>
                                          <a:pt x="86069" y="78146"/>
                                        </a:lnTo>
                                        <a:lnTo>
                                          <a:pt x="88355" y="83928"/>
                                        </a:lnTo>
                                        <a:lnTo>
                                          <a:pt x="94633" y="84037"/>
                                        </a:lnTo>
                                        <a:lnTo>
                                          <a:pt x="94270" y="74299"/>
                                        </a:lnTo>
                                        <a:lnTo>
                                          <a:pt x="100936" y="72690"/>
                                        </a:lnTo>
                                        <a:lnTo>
                                          <a:pt x="106682" y="64307"/>
                                        </a:lnTo>
                                        <a:lnTo>
                                          <a:pt x="106319" y="56553"/>
                                        </a:lnTo>
                                        <a:lnTo>
                                          <a:pt x="103416" y="54690"/>
                                        </a:lnTo>
                                        <a:lnTo>
                                          <a:pt x="106827" y="53105"/>
                                        </a:lnTo>
                                        <a:lnTo>
                                          <a:pt x="120194" y="45339"/>
                                        </a:lnTo>
                                        <a:lnTo>
                                          <a:pt x="122528" y="36859"/>
                                        </a:lnTo>
                                        <a:lnTo>
                                          <a:pt x="118851" y="35493"/>
                                        </a:lnTo>
                                        <a:lnTo>
                                          <a:pt x="125093" y="28464"/>
                                        </a:lnTo>
                                        <a:lnTo>
                                          <a:pt x="148536" y="25972"/>
                                        </a:lnTo>
                                        <a:lnTo>
                                          <a:pt x="153339" y="12255"/>
                                        </a:lnTo>
                                        <a:lnTo>
                                          <a:pt x="125468" y="6255"/>
                                        </a:lnTo>
                                        <a:lnTo>
                                          <a:pt x="101758" y="5432"/>
                                        </a:lnTo>
                                        <a:lnTo>
                                          <a:pt x="85016" y="1"/>
                                        </a:lnTo>
                                        <a:lnTo>
                                          <a:pt x="60532" y="12255"/>
                                        </a:lnTo>
                                        <a:lnTo>
                                          <a:pt x="39714" y="20214"/>
                                        </a:lnTo>
                                        <a:lnTo>
                                          <a:pt x="35444" y="13089"/>
                                        </a:lnTo>
                                        <a:lnTo>
                                          <a:pt x="22186" y="13464"/>
                                        </a:lnTo>
                                        <a:lnTo>
                                          <a:pt x="15291" y="21351"/>
                                        </a:lnTo>
                                        <a:lnTo>
                                          <a:pt x="11831" y="27484"/>
                                        </a:lnTo>
                                        <a:lnTo>
                                          <a:pt x="21581" y="26614"/>
                                        </a:lnTo>
                                        <a:lnTo>
                                          <a:pt x="24532" y="19561"/>
                                        </a:lnTo>
                                        <a:lnTo>
                                          <a:pt x="29480" y="22694"/>
                                        </a:lnTo>
                                        <a:lnTo>
                                          <a:pt x="24811" y="32964"/>
                                        </a:lnTo>
                                        <a:lnTo>
                                          <a:pt x="20262" y="35541"/>
                                        </a:lnTo>
                                        <a:lnTo>
                                          <a:pt x="15569" y="31368"/>
                                        </a:lnTo>
                                        <a:lnTo>
                                          <a:pt x="15061" y="35650"/>
                                        </a:lnTo>
                                        <a:lnTo>
                                          <a:pt x="11057" y="37924"/>
                                        </a:lnTo>
                                        <a:lnTo>
                                          <a:pt x="6024" y="43089"/>
                                        </a:lnTo>
                                        <a:lnTo>
                                          <a:pt x="6387" y="49210"/>
                                        </a:lnTo>
                                        <a:lnTo>
                                          <a:pt x="992" y="49210"/>
                                        </a:lnTo>
                                        <a:lnTo>
                                          <a:pt x="0" y="52198"/>
                                        </a:lnTo>
                                        <a:lnTo>
                                          <a:pt x="835" y="57037"/>
                                        </a:lnTo>
                                        <a:lnTo>
                                          <a:pt x="6726" y="55198"/>
                                        </a:lnTo>
                                        <a:lnTo>
                                          <a:pt x="10924" y="50069"/>
                                        </a:lnTo>
                                        <a:lnTo>
                                          <a:pt x="16367" y="50686"/>
                                        </a:lnTo>
                                        <a:lnTo>
                                          <a:pt x="18049" y="46670"/>
                                        </a:lnTo>
                                        <a:lnTo>
                                          <a:pt x="23093" y="54363"/>
                                        </a:lnTo>
                                        <a:lnTo>
                                          <a:pt x="26528" y="56105"/>
                                        </a:lnTo>
                                        <a:lnTo>
                                          <a:pt x="26734" y="52210"/>
                                        </a:lnTo>
                                        <a:lnTo>
                                          <a:pt x="33835" y="47069"/>
                                        </a:lnTo>
                                        <a:lnTo>
                                          <a:pt x="38069" y="49488"/>
                                        </a:lnTo>
                                        <a:lnTo>
                                          <a:pt x="36278" y="53045"/>
                                        </a:lnTo>
                                        <a:lnTo>
                                          <a:pt x="28343" y="55392"/>
                                        </a:lnTo>
                                        <a:cubicBezTo>
                                          <a:pt x="28343" y="55392"/>
                                          <a:pt x="31041" y="58888"/>
                                          <a:pt x="31319" y="58984"/>
                                        </a:cubicBezTo>
                                        <a:cubicBezTo>
                                          <a:pt x="31597" y="59069"/>
                                          <a:pt x="36278" y="58150"/>
                                          <a:pt x="36278" y="58150"/>
                                        </a:cubicBezTo>
                                        <a:lnTo>
                                          <a:pt x="35456" y="61948"/>
                                        </a:lnTo>
                                        <a:lnTo>
                                          <a:pt x="30920" y="63255"/>
                                        </a:lnTo>
                                        <a:lnTo>
                                          <a:pt x="24823" y="62142"/>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2" name="Google Shape;1730;p57">
                                    <a:extLst>
                                      <a:ext uri="{FF2B5EF4-FFF2-40B4-BE49-F238E27FC236}">
                                        <a16:creationId xmlns:a16="http://schemas.microsoft.com/office/drawing/2014/main" id="{E580DE69-AB99-445F-90C3-3D0FB5EFB653}"/>
                                      </a:ext>
                                    </a:extLst>
                                  </p:cNvPr>
                                  <p:cNvSpPr/>
                                  <p:nvPr/>
                                </p:nvSpPr>
                                <p:spPr>
                                  <a:xfrm>
                                    <a:off x="4906356" y="3466721"/>
                                    <a:ext cx="194289" cy="358880"/>
                                  </a:xfrm>
                                  <a:custGeom>
                                    <a:avLst/>
                                    <a:gdLst/>
                                    <a:ahLst/>
                                    <a:cxnLst/>
                                    <a:rect l="l" t="t" r="r" b="b"/>
                                    <a:pathLst>
                                      <a:path w="24703" h="45630" fill="none" extrusionOk="0">
                                        <a:moveTo>
                                          <a:pt x="8396" y="39968"/>
                                        </a:moveTo>
                                        <a:lnTo>
                                          <a:pt x="9835" y="45629"/>
                                        </a:lnTo>
                                        <a:lnTo>
                                          <a:pt x="11626" y="36786"/>
                                        </a:lnTo>
                                        <a:lnTo>
                                          <a:pt x="5492" y="30218"/>
                                        </a:lnTo>
                                        <a:lnTo>
                                          <a:pt x="1" y="25016"/>
                                        </a:lnTo>
                                        <a:lnTo>
                                          <a:pt x="1392" y="16040"/>
                                        </a:lnTo>
                                        <a:lnTo>
                                          <a:pt x="24702" y="15206"/>
                                        </a:lnTo>
                                        <a:lnTo>
                                          <a:pt x="6472" y="0"/>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3" name="Google Shape;1731;p57">
                                    <a:extLst>
                                      <a:ext uri="{FF2B5EF4-FFF2-40B4-BE49-F238E27FC236}">
                                        <a16:creationId xmlns:a16="http://schemas.microsoft.com/office/drawing/2014/main" id="{8AF1DC0F-AFF6-4F55-B11A-D3AAAD71E97A}"/>
                                      </a:ext>
                                    </a:extLst>
                                  </p:cNvPr>
                                  <p:cNvSpPr/>
                                  <p:nvPr/>
                                </p:nvSpPr>
                                <p:spPr>
                                  <a:xfrm>
                                    <a:off x="4972383" y="3756043"/>
                                    <a:ext cx="25412" cy="25026"/>
                                  </a:xfrm>
                                  <a:custGeom>
                                    <a:avLst/>
                                    <a:gdLst/>
                                    <a:ahLst/>
                                    <a:cxnLst/>
                                    <a:rect l="l" t="t" r="r" b="b"/>
                                    <a:pathLst>
                                      <a:path w="3231" h="3182" fill="none" extrusionOk="0">
                                        <a:moveTo>
                                          <a:pt x="1" y="3182"/>
                                        </a:moveTo>
                                        <a:lnTo>
                                          <a:pt x="3231" y="0"/>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grpSp>
                      <p:sp>
                        <p:nvSpPr>
                          <p:cNvPr id="579" name="Google Shape;1732;p57">
                            <a:extLst>
                              <a:ext uri="{FF2B5EF4-FFF2-40B4-BE49-F238E27FC236}">
                                <a16:creationId xmlns:a16="http://schemas.microsoft.com/office/drawing/2014/main" id="{F5234112-E583-4300-82E9-60661361B39A}"/>
                              </a:ext>
                            </a:extLst>
                          </p:cNvPr>
                          <p:cNvSpPr/>
                          <p:nvPr/>
                        </p:nvSpPr>
                        <p:spPr>
                          <a:xfrm>
                            <a:off x="4890375" y="3688019"/>
                            <a:ext cx="5144" cy="43769"/>
                          </a:xfrm>
                          <a:custGeom>
                            <a:avLst/>
                            <a:gdLst/>
                            <a:ahLst/>
                            <a:cxnLst/>
                            <a:rect l="l" t="t" r="r" b="b"/>
                            <a:pathLst>
                              <a:path w="654" h="5565" fill="none" extrusionOk="0">
                                <a:moveTo>
                                  <a:pt x="653" y="0"/>
                                </a:moveTo>
                                <a:lnTo>
                                  <a:pt x="0" y="5565"/>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0" name="Google Shape;1733;p57">
                            <a:extLst>
                              <a:ext uri="{FF2B5EF4-FFF2-40B4-BE49-F238E27FC236}">
                                <a16:creationId xmlns:a16="http://schemas.microsoft.com/office/drawing/2014/main" id="{A82F417A-2B31-4C45-8CB1-DDE85541D8EB}"/>
                              </a:ext>
                            </a:extLst>
                          </p:cNvPr>
                          <p:cNvSpPr/>
                          <p:nvPr/>
                        </p:nvSpPr>
                        <p:spPr>
                          <a:xfrm>
                            <a:off x="4899317" y="3688019"/>
                            <a:ext cx="54048" cy="20174"/>
                          </a:xfrm>
                          <a:custGeom>
                            <a:avLst/>
                            <a:gdLst/>
                            <a:ahLst/>
                            <a:cxnLst/>
                            <a:rect l="l" t="t" r="r" b="b"/>
                            <a:pathLst>
                              <a:path w="6872" h="2565" fill="none" extrusionOk="0">
                                <a:moveTo>
                                  <a:pt x="0" y="0"/>
                                </a:moveTo>
                                <a:lnTo>
                                  <a:pt x="6871" y="2565"/>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1" name="Google Shape;1734;p57">
                            <a:extLst>
                              <a:ext uri="{FF2B5EF4-FFF2-40B4-BE49-F238E27FC236}">
                                <a16:creationId xmlns:a16="http://schemas.microsoft.com/office/drawing/2014/main" id="{3C730E38-5B60-4CA9-B89E-743434578014}"/>
                              </a:ext>
                            </a:extLst>
                          </p:cNvPr>
                          <p:cNvSpPr/>
                          <p:nvPr/>
                        </p:nvSpPr>
                        <p:spPr>
                          <a:xfrm>
                            <a:off x="4862690" y="3700571"/>
                            <a:ext cx="27693" cy="31216"/>
                          </a:xfrm>
                          <a:custGeom>
                            <a:avLst/>
                            <a:gdLst/>
                            <a:ahLst/>
                            <a:cxnLst/>
                            <a:rect l="l" t="t" r="r" b="b"/>
                            <a:pathLst>
                              <a:path w="3521" h="3969" fill="none" extrusionOk="0">
                                <a:moveTo>
                                  <a:pt x="0" y="1"/>
                                </a:moveTo>
                                <a:lnTo>
                                  <a:pt x="3520" y="3969"/>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sp>
                    <p:nvSpPr>
                      <p:cNvPr id="568" name="Google Shape;1735;p57">
                        <a:extLst>
                          <a:ext uri="{FF2B5EF4-FFF2-40B4-BE49-F238E27FC236}">
                            <a16:creationId xmlns:a16="http://schemas.microsoft.com/office/drawing/2014/main" id="{C94B1F95-4795-4BC3-9E34-2448A41B9097}"/>
                          </a:ext>
                        </a:extLst>
                      </p:cNvPr>
                      <p:cNvSpPr/>
                      <p:nvPr/>
                    </p:nvSpPr>
                    <p:spPr>
                      <a:xfrm>
                        <a:off x="4953924" y="3297081"/>
                        <a:ext cx="146053" cy="168122"/>
                      </a:xfrm>
                      <a:custGeom>
                        <a:avLst/>
                        <a:gdLst/>
                        <a:ahLst/>
                        <a:cxnLst/>
                        <a:rect l="l" t="t" r="r" b="b"/>
                        <a:pathLst>
                          <a:path w="18570" h="21376" fill="none" extrusionOk="0">
                            <a:moveTo>
                              <a:pt x="1" y="21376"/>
                            </a:moveTo>
                            <a:lnTo>
                              <a:pt x="18569" y="1"/>
                            </a:lnTo>
                          </a:path>
                        </a:pathLst>
                      </a:custGeom>
                      <a:solidFill>
                        <a:schemeClr val="lt2"/>
                      </a:solidFill>
                      <a:ln w="19050" cap="flat" cmpd="sng">
                        <a:solidFill>
                          <a:schemeClr val="lt2"/>
                        </a:solidFill>
                        <a:prstDash val="solid"/>
                        <a:miter lim="12096"/>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grpSp>
        </p:grpSp>
        <p:grpSp>
          <p:nvGrpSpPr>
            <p:cNvPr id="61" name="Google Shape;1736;p57">
              <a:extLst>
                <a:ext uri="{FF2B5EF4-FFF2-40B4-BE49-F238E27FC236}">
                  <a16:creationId xmlns:a16="http://schemas.microsoft.com/office/drawing/2014/main" id="{9DFAD057-7C4D-48BE-A112-61C321AB36D6}"/>
                </a:ext>
              </a:extLst>
            </p:cNvPr>
            <p:cNvGrpSpPr/>
            <p:nvPr/>
          </p:nvGrpSpPr>
          <p:grpSpPr>
            <a:xfrm>
              <a:off x="2675326" y="2807228"/>
              <a:ext cx="85301" cy="73274"/>
              <a:chOff x="4595437" y="3598775"/>
              <a:chExt cx="37776" cy="32451"/>
            </a:xfrm>
          </p:grpSpPr>
          <p:sp>
            <p:nvSpPr>
              <p:cNvPr id="511" name="Google Shape;1737;p57">
                <a:extLst>
                  <a:ext uri="{FF2B5EF4-FFF2-40B4-BE49-F238E27FC236}">
                    <a16:creationId xmlns:a16="http://schemas.microsoft.com/office/drawing/2014/main" id="{F1B4FCF8-2BB1-43D7-8526-6C28B8843290}"/>
                  </a:ext>
                </a:extLst>
              </p:cNvPr>
              <p:cNvSpPr/>
              <p:nvPr/>
            </p:nvSpPr>
            <p:spPr>
              <a:xfrm>
                <a:off x="4595437" y="3598775"/>
                <a:ext cx="37776" cy="32451"/>
              </a:xfrm>
              <a:custGeom>
                <a:avLst/>
                <a:gdLst/>
                <a:ahLst/>
                <a:cxnLst/>
                <a:rect l="l" t="t" r="r" b="b"/>
                <a:pathLst>
                  <a:path w="4803" h="4126" extrusionOk="0">
                    <a:moveTo>
                      <a:pt x="2730" y="0"/>
                    </a:moveTo>
                    <a:cubicBezTo>
                      <a:pt x="2226" y="0"/>
                      <a:pt x="1712" y="187"/>
                      <a:pt x="1295" y="605"/>
                    </a:cubicBezTo>
                    <a:cubicBezTo>
                      <a:pt x="0" y="1900"/>
                      <a:pt x="920" y="4125"/>
                      <a:pt x="2758" y="4125"/>
                    </a:cubicBezTo>
                    <a:cubicBezTo>
                      <a:pt x="3883" y="4113"/>
                      <a:pt x="4803" y="3194"/>
                      <a:pt x="4803" y="2069"/>
                    </a:cubicBezTo>
                    <a:cubicBezTo>
                      <a:pt x="4803" y="824"/>
                      <a:pt x="3788" y="0"/>
                      <a:pt x="273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2" name="Google Shape;1738;p57">
                <a:extLst>
                  <a:ext uri="{FF2B5EF4-FFF2-40B4-BE49-F238E27FC236}">
                    <a16:creationId xmlns:a16="http://schemas.microsoft.com/office/drawing/2014/main" id="{5A78177C-4C4C-4C22-9714-8FE7FC555A09}"/>
                  </a:ext>
                </a:extLst>
              </p:cNvPr>
              <p:cNvSpPr/>
              <p:nvPr/>
            </p:nvSpPr>
            <p:spPr>
              <a:xfrm>
                <a:off x="4610561" y="3608480"/>
                <a:ext cx="13040" cy="13040"/>
              </a:xfrm>
              <a:custGeom>
                <a:avLst/>
                <a:gdLst/>
                <a:ahLst/>
                <a:cxnLst/>
                <a:rect l="l" t="t" r="r" b="b"/>
                <a:pathLst>
                  <a:path w="1658" h="1658" extrusionOk="0">
                    <a:moveTo>
                      <a:pt x="835" y="0"/>
                    </a:moveTo>
                    <a:cubicBezTo>
                      <a:pt x="376" y="0"/>
                      <a:pt x="1" y="375"/>
                      <a:pt x="1" y="835"/>
                    </a:cubicBezTo>
                    <a:cubicBezTo>
                      <a:pt x="1" y="1283"/>
                      <a:pt x="376" y="1658"/>
                      <a:pt x="835" y="1658"/>
                    </a:cubicBezTo>
                    <a:cubicBezTo>
                      <a:pt x="1283" y="1658"/>
                      <a:pt x="1658" y="1283"/>
                      <a:pt x="1658" y="835"/>
                    </a:cubicBezTo>
                    <a:cubicBezTo>
                      <a:pt x="1658" y="375"/>
                      <a:pt x="1283" y="0"/>
                      <a:pt x="83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2" name="Google Shape;1739;p57">
              <a:extLst>
                <a:ext uri="{FF2B5EF4-FFF2-40B4-BE49-F238E27FC236}">
                  <a16:creationId xmlns:a16="http://schemas.microsoft.com/office/drawing/2014/main" id="{0F3EBD5B-B236-4375-9525-985A2BE0C084}"/>
                </a:ext>
              </a:extLst>
            </p:cNvPr>
            <p:cNvGrpSpPr/>
            <p:nvPr/>
          </p:nvGrpSpPr>
          <p:grpSpPr>
            <a:xfrm>
              <a:off x="2780163" y="2639386"/>
              <a:ext cx="85301" cy="73115"/>
              <a:chOff x="4641864" y="3524443"/>
              <a:chExt cx="37776" cy="32380"/>
            </a:xfrm>
          </p:grpSpPr>
          <p:sp>
            <p:nvSpPr>
              <p:cNvPr id="509" name="Google Shape;1740;p57">
                <a:extLst>
                  <a:ext uri="{FF2B5EF4-FFF2-40B4-BE49-F238E27FC236}">
                    <a16:creationId xmlns:a16="http://schemas.microsoft.com/office/drawing/2014/main" id="{78124C37-E0B4-4737-8754-7C08B9EC4E1F}"/>
                  </a:ext>
                </a:extLst>
              </p:cNvPr>
              <p:cNvSpPr/>
              <p:nvPr/>
            </p:nvSpPr>
            <p:spPr>
              <a:xfrm>
                <a:off x="4641864" y="3524443"/>
                <a:ext cx="37776" cy="32380"/>
              </a:xfrm>
              <a:custGeom>
                <a:avLst/>
                <a:gdLst/>
                <a:ahLst/>
                <a:cxnLst/>
                <a:rect l="l" t="t" r="r" b="b"/>
                <a:pathLst>
                  <a:path w="4803" h="4117" extrusionOk="0">
                    <a:moveTo>
                      <a:pt x="2737" y="1"/>
                    </a:moveTo>
                    <a:cubicBezTo>
                      <a:pt x="2231" y="1"/>
                      <a:pt x="1715" y="189"/>
                      <a:pt x="1295" y="609"/>
                    </a:cubicBezTo>
                    <a:cubicBezTo>
                      <a:pt x="0" y="1903"/>
                      <a:pt x="908" y="4117"/>
                      <a:pt x="2746" y="4117"/>
                    </a:cubicBezTo>
                    <a:cubicBezTo>
                      <a:pt x="3884" y="4117"/>
                      <a:pt x="4803" y="3197"/>
                      <a:pt x="4803" y="2060"/>
                    </a:cubicBezTo>
                    <a:cubicBezTo>
                      <a:pt x="4803" y="818"/>
                      <a:pt x="3792" y="1"/>
                      <a:pt x="273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0" name="Google Shape;1741;p57">
                <a:extLst>
                  <a:ext uri="{FF2B5EF4-FFF2-40B4-BE49-F238E27FC236}">
                    <a16:creationId xmlns:a16="http://schemas.microsoft.com/office/drawing/2014/main" id="{38D55905-4BC3-4434-81C7-4CEE026AC6FD}"/>
                  </a:ext>
                </a:extLst>
              </p:cNvPr>
              <p:cNvSpPr/>
              <p:nvPr/>
            </p:nvSpPr>
            <p:spPr>
              <a:xfrm>
                <a:off x="4656988" y="3534077"/>
                <a:ext cx="13048" cy="13040"/>
              </a:xfrm>
              <a:custGeom>
                <a:avLst/>
                <a:gdLst/>
                <a:ahLst/>
                <a:cxnLst/>
                <a:rect l="l" t="t" r="r" b="b"/>
                <a:pathLst>
                  <a:path w="1659" h="1658" extrusionOk="0">
                    <a:moveTo>
                      <a:pt x="823" y="1"/>
                    </a:moveTo>
                    <a:cubicBezTo>
                      <a:pt x="376" y="1"/>
                      <a:pt x="1" y="376"/>
                      <a:pt x="1" y="835"/>
                    </a:cubicBezTo>
                    <a:cubicBezTo>
                      <a:pt x="1" y="1295"/>
                      <a:pt x="376" y="1658"/>
                      <a:pt x="823" y="1658"/>
                    </a:cubicBezTo>
                    <a:cubicBezTo>
                      <a:pt x="1283" y="1658"/>
                      <a:pt x="1658" y="1295"/>
                      <a:pt x="1658" y="835"/>
                    </a:cubicBezTo>
                    <a:cubicBezTo>
                      <a:pt x="1658" y="376"/>
                      <a:pt x="1283" y="1"/>
                      <a:pt x="82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3" name="Google Shape;1742;p57">
              <a:extLst>
                <a:ext uri="{FF2B5EF4-FFF2-40B4-BE49-F238E27FC236}">
                  <a16:creationId xmlns:a16="http://schemas.microsoft.com/office/drawing/2014/main" id="{9BB4AD87-B60C-4C5A-AD2A-1905C9226B71}"/>
                </a:ext>
              </a:extLst>
            </p:cNvPr>
            <p:cNvGrpSpPr/>
            <p:nvPr/>
          </p:nvGrpSpPr>
          <p:grpSpPr>
            <a:xfrm>
              <a:off x="2794992" y="3473623"/>
              <a:ext cx="85301" cy="73061"/>
              <a:chOff x="4648431" y="3893901"/>
              <a:chExt cx="37776" cy="32357"/>
            </a:xfrm>
          </p:grpSpPr>
          <p:sp>
            <p:nvSpPr>
              <p:cNvPr id="507" name="Google Shape;1743;p57">
                <a:extLst>
                  <a:ext uri="{FF2B5EF4-FFF2-40B4-BE49-F238E27FC236}">
                    <a16:creationId xmlns:a16="http://schemas.microsoft.com/office/drawing/2014/main" id="{9EA936B4-207F-4231-903B-3C9E30595276}"/>
                  </a:ext>
                </a:extLst>
              </p:cNvPr>
              <p:cNvSpPr/>
              <p:nvPr/>
            </p:nvSpPr>
            <p:spPr>
              <a:xfrm>
                <a:off x="4648431" y="3893901"/>
                <a:ext cx="37776" cy="32357"/>
              </a:xfrm>
              <a:custGeom>
                <a:avLst/>
                <a:gdLst/>
                <a:ahLst/>
                <a:cxnLst/>
                <a:rect l="l" t="t" r="r" b="b"/>
                <a:pathLst>
                  <a:path w="4803" h="4114" extrusionOk="0">
                    <a:moveTo>
                      <a:pt x="2732" y="0"/>
                    </a:moveTo>
                    <a:cubicBezTo>
                      <a:pt x="2227" y="0"/>
                      <a:pt x="1713" y="187"/>
                      <a:pt x="1295" y="605"/>
                    </a:cubicBezTo>
                    <a:cubicBezTo>
                      <a:pt x="0" y="1900"/>
                      <a:pt x="920" y="4113"/>
                      <a:pt x="2746" y="4113"/>
                    </a:cubicBezTo>
                    <a:cubicBezTo>
                      <a:pt x="3883" y="4113"/>
                      <a:pt x="4803" y="3194"/>
                      <a:pt x="4803" y="2057"/>
                    </a:cubicBezTo>
                    <a:cubicBezTo>
                      <a:pt x="4803" y="821"/>
                      <a:pt x="3788" y="0"/>
                      <a:pt x="273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8" name="Google Shape;1744;p57">
                <a:extLst>
                  <a:ext uri="{FF2B5EF4-FFF2-40B4-BE49-F238E27FC236}">
                    <a16:creationId xmlns:a16="http://schemas.microsoft.com/office/drawing/2014/main" id="{5166D467-88ED-4B20-B02D-57C5BFBFD22C}"/>
                  </a:ext>
                </a:extLst>
              </p:cNvPr>
              <p:cNvSpPr/>
              <p:nvPr/>
            </p:nvSpPr>
            <p:spPr>
              <a:xfrm>
                <a:off x="4663556" y="3903606"/>
                <a:ext cx="13040" cy="13040"/>
              </a:xfrm>
              <a:custGeom>
                <a:avLst/>
                <a:gdLst/>
                <a:ahLst/>
                <a:cxnLst/>
                <a:rect l="l" t="t" r="r" b="b"/>
                <a:pathLst>
                  <a:path w="1658" h="1658" extrusionOk="0">
                    <a:moveTo>
                      <a:pt x="823" y="0"/>
                    </a:moveTo>
                    <a:cubicBezTo>
                      <a:pt x="363" y="0"/>
                      <a:pt x="1" y="375"/>
                      <a:pt x="1" y="823"/>
                    </a:cubicBezTo>
                    <a:cubicBezTo>
                      <a:pt x="1" y="1283"/>
                      <a:pt x="363" y="1658"/>
                      <a:pt x="823" y="1658"/>
                    </a:cubicBezTo>
                    <a:cubicBezTo>
                      <a:pt x="1283" y="1658"/>
                      <a:pt x="1658" y="1283"/>
                      <a:pt x="1658" y="823"/>
                    </a:cubicBezTo>
                    <a:cubicBezTo>
                      <a:pt x="1658" y="375"/>
                      <a:pt x="1283" y="0"/>
                      <a:pt x="8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4" name="Google Shape;1745;p57">
              <a:extLst>
                <a:ext uri="{FF2B5EF4-FFF2-40B4-BE49-F238E27FC236}">
                  <a16:creationId xmlns:a16="http://schemas.microsoft.com/office/drawing/2014/main" id="{EEBA8B1E-64C6-4CD6-9D0A-D12EC3F60C55}"/>
                </a:ext>
              </a:extLst>
            </p:cNvPr>
            <p:cNvGrpSpPr/>
            <p:nvPr/>
          </p:nvGrpSpPr>
          <p:grpSpPr>
            <a:xfrm>
              <a:off x="2612811" y="3087521"/>
              <a:ext cx="85514" cy="73115"/>
              <a:chOff x="4567752" y="3722908"/>
              <a:chExt cx="37870" cy="32380"/>
            </a:xfrm>
          </p:grpSpPr>
          <p:sp>
            <p:nvSpPr>
              <p:cNvPr id="505" name="Google Shape;1746;p57">
                <a:extLst>
                  <a:ext uri="{FF2B5EF4-FFF2-40B4-BE49-F238E27FC236}">
                    <a16:creationId xmlns:a16="http://schemas.microsoft.com/office/drawing/2014/main" id="{FAA8DEF9-861E-44B9-87B2-FCF0811B111B}"/>
                  </a:ext>
                </a:extLst>
              </p:cNvPr>
              <p:cNvSpPr/>
              <p:nvPr/>
            </p:nvSpPr>
            <p:spPr>
              <a:xfrm>
                <a:off x="4567752" y="3722908"/>
                <a:ext cx="37870" cy="32380"/>
              </a:xfrm>
              <a:custGeom>
                <a:avLst/>
                <a:gdLst/>
                <a:ahLst/>
                <a:cxnLst/>
                <a:rect l="l" t="t" r="r" b="b"/>
                <a:pathLst>
                  <a:path w="4815" h="4117" extrusionOk="0">
                    <a:moveTo>
                      <a:pt x="2749" y="1"/>
                    </a:moveTo>
                    <a:cubicBezTo>
                      <a:pt x="2243" y="1"/>
                      <a:pt x="1726" y="189"/>
                      <a:pt x="1307" y="609"/>
                    </a:cubicBezTo>
                    <a:cubicBezTo>
                      <a:pt x="0" y="1903"/>
                      <a:pt x="919" y="4117"/>
                      <a:pt x="2758" y="4117"/>
                    </a:cubicBezTo>
                    <a:cubicBezTo>
                      <a:pt x="3895" y="4117"/>
                      <a:pt x="4815" y="3197"/>
                      <a:pt x="4815" y="2060"/>
                    </a:cubicBezTo>
                    <a:cubicBezTo>
                      <a:pt x="4815" y="818"/>
                      <a:pt x="3804" y="1"/>
                      <a:pt x="274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6" name="Google Shape;1747;p57">
                <a:extLst>
                  <a:ext uri="{FF2B5EF4-FFF2-40B4-BE49-F238E27FC236}">
                    <a16:creationId xmlns:a16="http://schemas.microsoft.com/office/drawing/2014/main" id="{7D43A60C-DACE-42CA-B03D-5435616B4D1D}"/>
                  </a:ext>
                </a:extLst>
              </p:cNvPr>
              <p:cNvSpPr/>
              <p:nvPr/>
            </p:nvSpPr>
            <p:spPr>
              <a:xfrm>
                <a:off x="4580690" y="3732543"/>
                <a:ext cx="15227" cy="13064"/>
              </a:xfrm>
              <a:custGeom>
                <a:avLst/>
                <a:gdLst/>
                <a:ahLst/>
                <a:cxnLst/>
                <a:rect l="l" t="t" r="r" b="b"/>
                <a:pathLst>
                  <a:path w="1936" h="1661" extrusionOk="0">
                    <a:moveTo>
                      <a:pt x="1113" y="0"/>
                    </a:moveTo>
                    <a:cubicBezTo>
                      <a:pt x="375" y="0"/>
                      <a:pt x="0" y="896"/>
                      <a:pt x="520" y="1416"/>
                    </a:cubicBezTo>
                    <a:cubicBezTo>
                      <a:pt x="689" y="1585"/>
                      <a:pt x="898" y="1661"/>
                      <a:pt x="1103" y="1661"/>
                    </a:cubicBezTo>
                    <a:cubicBezTo>
                      <a:pt x="1528" y="1661"/>
                      <a:pt x="1936" y="1333"/>
                      <a:pt x="1936" y="835"/>
                    </a:cubicBezTo>
                    <a:cubicBezTo>
                      <a:pt x="1936" y="375"/>
                      <a:pt x="1573" y="0"/>
                      <a:pt x="111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5" name="Google Shape;1748;p57">
              <a:extLst>
                <a:ext uri="{FF2B5EF4-FFF2-40B4-BE49-F238E27FC236}">
                  <a16:creationId xmlns:a16="http://schemas.microsoft.com/office/drawing/2014/main" id="{A16DD957-0699-46A2-8A13-F94124B19D61}"/>
                </a:ext>
              </a:extLst>
            </p:cNvPr>
            <p:cNvGrpSpPr/>
            <p:nvPr/>
          </p:nvGrpSpPr>
          <p:grpSpPr>
            <a:xfrm>
              <a:off x="2725160" y="2927529"/>
              <a:ext cx="85319" cy="73061"/>
              <a:chOff x="4617506" y="3652052"/>
              <a:chExt cx="37783" cy="32357"/>
            </a:xfrm>
          </p:grpSpPr>
          <p:sp>
            <p:nvSpPr>
              <p:cNvPr id="503" name="Google Shape;1749;p57">
                <a:extLst>
                  <a:ext uri="{FF2B5EF4-FFF2-40B4-BE49-F238E27FC236}">
                    <a16:creationId xmlns:a16="http://schemas.microsoft.com/office/drawing/2014/main" id="{709953D9-8334-41F7-84D4-10427680E5EE}"/>
                  </a:ext>
                </a:extLst>
              </p:cNvPr>
              <p:cNvSpPr/>
              <p:nvPr/>
            </p:nvSpPr>
            <p:spPr>
              <a:xfrm>
                <a:off x="4617506" y="3652052"/>
                <a:ext cx="37783" cy="32357"/>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4" name="Google Shape;1750;p57">
                <a:extLst>
                  <a:ext uri="{FF2B5EF4-FFF2-40B4-BE49-F238E27FC236}">
                    <a16:creationId xmlns:a16="http://schemas.microsoft.com/office/drawing/2014/main" id="{DF772151-EA72-41DA-B9BA-B9EBA37ECBB5}"/>
                  </a:ext>
                </a:extLst>
              </p:cNvPr>
              <p:cNvSpPr/>
              <p:nvPr/>
            </p:nvSpPr>
            <p:spPr>
              <a:xfrm>
                <a:off x="4632638" y="3661758"/>
                <a:ext cx="13040" cy="13040"/>
              </a:xfrm>
              <a:custGeom>
                <a:avLst/>
                <a:gdLst/>
                <a:ahLst/>
                <a:cxnLst/>
                <a:rect l="l" t="t" r="r" b="b"/>
                <a:pathLst>
                  <a:path w="1658" h="1658" extrusionOk="0">
                    <a:moveTo>
                      <a:pt x="823" y="1"/>
                    </a:moveTo>
                    <a:cubicBezTo>
                      <a:pt x="363" y="1"/>
                      <a:pt x="0" y="363"/>
                      <a:pt x="0" y="823"/>
                    </a:cubicBezTo>
                    <a:cubicBezTo>
                      <a:pt x="0" y="1283"/>
                      <a:pt x="363" y="1658"/>
                      <a:pt x="823" y="1658"/>
                    </a:cubicBezTo>
                    <a:cubicBezTo>
                      <a:pt x="1282" y="1658"/>
                      <a:pt x="1657" y="1283"/>
                      <a:pt x="1657" y="823"/>
                    </a:cubicBezTo>
                    <a:cubicBezTo>
                      <a:pt x="1657" y="363"/>
                      <a:pt x="1282" y="1"/>
                      <a:pt x="82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6" name="Google Shape;1751;p57">
              <a:extLst>
                <a:ext uri="{FF2B5EF4-FFF2-40B4-BE49-F238E27FC236}">
                  <a16:creationId xmlns:a16="http://schemas.microsoft.com/office/drawing/2014/main" id="{E7CD634F-D043-4E20-9C6A-74065F5C7C6D}"/>
                </a:ext>
              </a:extLst>
            </p:cNvPr>
            <p:cNvGrpSpPr/>
            <p:nvPr/>
          </p:nvGrpSpPr>
          <p:grpSpPr>
            <a:xfrm>
              <a:off x="2999516" y="2706462"/>
              <a:ext cx="85514" cy="73061"/>
              <a:chOff x="4739005" y="3554149"/>
              <a:chExt cx="37870" cy="32357"/>
            </a:xfrm>
          </p:grpSpPr>
          <p:sp>
            <p:nvSpPr>
              <p:cNvPr id="501" name="Google Shape;1752;p57">
                <a:extLst>
                  <a:ext uri="{FF2B5EF4-FFF2-40B4-BE49-F238E27FC236}">
                    <a16:creationId xmlns:a16="http://schemas.microsoft.com/office/drawing/2014/main" id="{88AFE0AC-7BBB-4BC4-BE94-DEB388A02FF7}"/>
                  </a:ext>
                </a:extLst>
              </p:cNvPr>
              <p:cNvSpPr/>
              <p:nvPr/>
            </p:nvSpPr>
            <p:spPr>
              <a:xfrm>
                <a:off x="4739005" y="3554149"/>
                <a:ext cx="37870" cy="32357"/>
              </a:xfrm>
              <a:custGeom>
                <a:avLst/>
                <a:gdLst/>
                <a:ahLst/>
                <a:cxnLst/>
                <a:rect l="l" t="t" r="r" b="b"/>
                <a:pathLst>
                  <a:path w="4815" h="4114" extrusionOk="0">
                    <a:moveTo>
                      <a:pt x="2744" y="1"/>
                    </a:moveTo>
                    <a:cubicBezTo>
                      <a:pt x="2239" y="1"/>
                      <a:pt x="1725" y="188"/>
                      <a:pt x="1307" y="606"/>
                    </a:cubicBezTo>
                    <a:cubicBezTo>
                      <a:pt x="0" y="1900"/>
                      <a:pt x="920" y="4114"/>
                      <a:pt x="2758" y="4114"/>
                    </a:cubicBezTo>
                    <a:cubicBezTo>
                      <a:pt x="3895" y="4114"/>
                      <a:pt x="4815" y="3195"/>
                      <a:pt x="4815" y="2058"/>
                    </a:cubicBezTo>
                    <a:cubicBezTo>
                      <a:pt x="4815" y="821"/>
                      <a:pt x="3801" y="1"/>
                      <a:pt x="274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2" name="Google Shape;1753;p57">
                <a:extLst>
                  <a:ext uri="{FF2B5EF4-FFF2-40B4-BE49-F238E27FC236}">
                    <a16:creationId xmlns:a16="http://schemas.microsoft.com/office/drawing/2014/main" id="{85853F3A-A4D3-42FC-BEF9-E97837407A82}"/>
                  </a:ext>
                </a:extLst>
              </p:cNvPr>
              <p:cNvSpPr/>
              <p:nvPr/>
            </p:nvSpPr>
            <p:spPr>
              <a:xfrm>
                <a:off x="4751943" y="3563854"/>
                <a:ext cx="15227" cy="13048"/>
              </a:xfrm>
              <a:custGeom>
                <a:avLst/>
                <a:gdLst/>
                <a:ahLst/>
                <a:cxnLst/>
                <a:rect l="l" t="t" r="r" b="b"/>
                <a:pathLst>
                  <a:path w="1936" h="1659" extrusionOk="0">
                    <a:moveTo>
                      <a:pt x="1113" y="1"/>
                    </a:moveTo>
                    <a:cubicBezTo>
                      <a:pt x="375" y="1"/>
                      <a:pt x="0" y="896"/>
                      <a:pt x="521" y="1416"/>
                    </a:cubicBezTo>
                    <a:cubicBezTo>
                      <a:pt x="692" y="1583"/>
                      <a:pt x="899" y="1658"/>
                      <a:pt x="1101" y="1658"/>
                    </a:cubicBezTo>
                    <a:cubicBezTo>
                      <a:pt x="1529" y="1658"/>
                      <a:pt x="1936" y="1324"/>
                      <a:pt x="1936" y="824"/>
                    </a:cubicBezTo>
                    <a:cubicBezTo>
                      <a:pt x="1936" y="364"/>
                      <a:pt x="1573" y="1"/>
                      <a:pt x="111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7" name="Google Shape;1754;p57">
              <a:extLst>
                <a:ext uri="{FF2B5EF4-FFF2-40B4-BE49-F238E27FC236}">
                  <a16:creationId xmlns:a16="http://schemas.microsoft.com/office/drawing/2014/main" id="{9DA76815-C3CB-49E7-A616-FFBC47C9E672}"/>
                </a:ext>
              </a:extLst>
            </p:cNvPr>
            <p:cNvGrpSpPr/>
            <p:nvPr/>
          </p:nvGrpSpPr>
          <p:grpSpPr>
            <a:xfrm>
              <a:off x="3152056" y="2878318"/>
              <a:ext cx="85301" cy="73079"/>
              <a:chOff x="4806557" y="3630258"/>
              <a:chExt cx="37776" cy="32364"/>
            </a:xfrm>
          </p:grpSpPr>
          <p:sp>
            <p:nvSpPr>
              <p:cNvPr id="499" name="Google Shape;1755;p57">
                <a:extLst>
                  <a:ext uri="{FF2B5EF4-FFF2-40B4-BE49-F238E27FC236}">
                    <a16:creationId xmlns:a16="http://schemas.microsoft.com/office/drawing/2014/main" id="{E426CE23-6B42-4F1F-8778-1BAE2B7839F7}"/>
                  </a:ext>
                </a:extLst>
              </p:cNvPr>
              <p:cNvSpPr/>
              <p:nvPr/>
            </p:nvSpPr>
            <p:spPr>
              <a:xfrm>
                <a:off x="4806557" y="3630258"/>
                <a:ext cx="37776" cy="32364"/>
              </a:xfrm>
              <a:custGeom>
                <a:avLst/>
                <a:gdLst/>
                <a:ahLst/>
                <a:cxnLst/>
                <a:rect l="l" t="t" r="r" b="b"/>
                <a:pathLst>
                  <a:path w="4803" h="4115" extrusionOk="0">
                    <a:moveTo>
                      <a:pt x="2732" y="1"/>
                    </a:moveTo>
                    <a:cubicBezTo>
                      <a:pt x="2227" y="1"/>
                      <a:pt x="1713" y="188"/>
                      <a:pt x="1294" y="606"/>
                    </a:cubicBezTo>
                    <a:cubicBezTo>
                      <a:pt x="0" y="1901"/>
                      <a:pt x="907" y="4114"/>
                      <a:pt x="2746" y="4114"/>
                    </a:cubicBezTo>
                    <a:cubicBezTo>
                      <a:pt x="3883" y="4114"/>
                      <a:pt x="4802" y="3195"/>
                      <a:pt x="4802" y="2058"/>
                    </a:cubicBezTo>
                    <a:cubicBezTo>
                      <a:pt x="4802" y="822"/>
                      <a:pt x="3788" y="1"/>
                      <a:pt x="273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0" name="Google Shape;1756;p57">
                <a:extLst>
                  <a:ext uri="{FF2B5EF4-FFF2-40B4-BE49-F238E27FC236}">
                    <a16:creationId xmlns:a16="http://schemas.microsoft.com/office/drawing/2014/main" id="{98F92AB2-8245-4432-93D3-A4E5E28707CE}"/>
                  </a:ext>
                </a:extLst>
              </p:cNvPr>
              <p:cNvSpPr/>
              <p:nvPr/>
            </p:nvSpPr>
            <p:spPr>
              <a:xfrm>
                <a:off x="4819495" y="3639972"/>
                <a:ext cx="15227" cy="13040"/>
              </a:xfrm>
              <a:custGeom>
                <a:avLst/>
                <a:gdLst/>
                <a:ahLst/>
                <a:cxnLst/>
                <a:rect l="l" t="t" r="r" b="b"/>
                <a:pathLst>
                  <a:path w="1936" h="1658" extrusionOk="0">
                    <a:moveTo>
                      <a:pt x="1113" y="0"/>
                    </a:moveTo>
                    <a:cubicBezTo>
                      <a:pt x="363" y="0"/>
                      <a:pt x="0" y="896"/>
                      <a:pt x="520" y="1416"/>
                    </a:cubicBezTo>
                    <a:cubicBezTo>
                      <a:pt x="687" y="1583"/>
                      <a:pt x="893" y="1657"/>
                      <a:pt x="1096" y="1657"/>
                    </a:cubicBezTo>
                    <a:cubicBezTo>
                      <a:pt x="1523" y="1657"/>
                      <a:pt x="1936" y="1324"/>
                      <a:pt x="1936" y="823"/>
                    </a:cubicBezTo>
                    <a:cubicBezTo>
                      <a:pt x="1936" y="363"/>
                      <a:pt x="1561" y="0"/>
                      <a:pt x="111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8" name="Google Shape;1757;p57">
              <a:extLst>
                <a:ext uri="{FF2B5EF4-FFF2-40B4-BE49-F238E27FC236}">
                  <a16:creationId xmlns:a16="http://schemas.microsoft.com/office/drawing/2014/main" id="{0EC1971C-3D1B-452D-8D9C-B97ABBBB8E15}"/>
                </a:ext>
              </a:extLst>
            </p:cNvPr>
            <p:cNvGrpSpPr/>
            <p:nvPr/>
          </p:nvGrpSpPr>
          <p:grpSpPr>
            <a:xfrm>
              <a:off x="2995005" y="3723033"/>
              <a:ext cx="85514" cy="73061"/>
              <a:chOff x="4737007" y="4004357"/>
              <a:chExt cx="37870" cy="32357"/>
            </a:xfrm>
          </p:grpSpPr>
          <p:sp>
            <p:nvSpPr>
              <p:cNvPr id="497" name="Google Shape;1758;p57">
                <a:extLst>
                  <a:ext uri="{FF2B5EF4-FFF2-40B4-BE49-F238E27FC236}">
                    <a16:creationId xmlns:a16="http://schemas.microsoft.com/office/drawing/2014/main" id="{8BD5493D-F4D5-4250-9B77-32D91B9CEC36}"/>
                  </a:ext>
                </a:extLst>
              </p:cNvPr>
              <p:cNvSpPr/>
              <p:nvPr/>
            </p:nvSpPr>
            <p:spPr>
              <a:xfrm>
                <a:off x="4737007" y="4004357"/>
                <a:ext cx="37870" cy="32357"/>
              </a:xfrm>
              <a:custGeom>
                <a:avLst/>
                <a:gdLst/>
                <a:ahLst/>
                <a:cxnLst/>
                <a:rect l="l" t="t" r="r" b="b"/>
                <a:pathLst>
                  <a:path w="4815" h="4114" extrusionOk="0">
                    <a:moveTo>
                      <a:pt x="2740" y="0"/>
                    </a:moveTo>
                    <a:cubicBezTo>
                      <a:pt x="2234" y="0"/>
                      <a:pt x="1717" y="187"/>
                      <a:pt x="1295" y="606"/>
                    </a:cubicBezTo>
                    <a:cubicBezTo>
                      <a:pt x="0" y="1900"/>
                      <a:pt x="920" y="4114"/>
                      <a:pt x="2758" y="4114"/>
                    </a:cubicBezTo>
                    <a:cubicBezTo>
                      <a:pt x="3895" y="4114"/>
                      <a:pt x="4803" y="3194"/>
                      <a:pt x="4815" y="2057"/>
                    </a:cubicBezTo>
                    <a:cubicBezTo>
                      <a:pt x="4815" y="821"/>
                      <a:pt x="3801" y="0"/>
                      <a:pt x="274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8" name="Google Shape;1759;p57">
                <a:extLst>
                  <a:ext uri="{FF2B5EF4-FFF2-40B4-BE49-F238E27FC236}">
                    <a16:creationId xmlns:a16="http://schemas.microsoft.com/office/drawing/2014/main" id="{AB5EF65A-5636-4781-B2D5-5DDB290EBC9F}"/>
                  </a:ext>
                </a:extLst>
              </p:cNvPr>
              <p:cNvSpPr/>
              <p:nvPr/>
            </p:nvSpPr>
            <p:spPr>
              <a:xfrm>
                <a:off x="4752131" y="4014062"/>
                <a:ext cx="13040" cy="13048"/>
              </a:xfrm>
              <a:custGeom>
                <a:avLst/>
                <a:gdLst/>
                <a:ahLst/>
                <a:cxnLst/>
                <a:rect l="l" t="t" r="r" b="b"/>
                <a:pathLst>
                  <a:path w="1658" h="1659" extrusionOk="0">
                    <a:moveTo>
                      <a:pt x="835" y="1"/>
                    </a:moveTo>
                    <a:cubicBezTo>
                      <a:pt x="376" y="1"/>
                      <a:pt x="1" y="364"/>
                      <a:pt x="1" y="823"/>
                    </a:cubicBezTo>
                    <a:cubicBezTo>
                      <a:pt x="1" y="1283"/>
                      <a:pt x="376" y="1658"/>
                      <a:pt x="835" y="1658"/>
                    </a:cubicBezTo>
                    <a:cubicBezTo>
                      <a:pt x="1295" y="1658"/>
                      <a:pt x="1658" y="1283"/>
                      <a:pt x="1658" y="823"/>
                    </a:cubicBezTo>
                    <a:cubicBezTo>
                      <a:pt x="1658" y="364"/>
                      <a:pt x="1295" y="1"/>
                      <a:pt x="83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9" name="Google Shape;1760;p57">
              <a:extLst>
                <a:ext uri="{FF2B5EF4-FFF2-40B4-BE49-F238E27FC236}">
                  <a16:creationId xmlns:a16="http://schemas.microsoft.com/office/drawing/2014/main" id="{430E8432-2BC0-4D27-8D15-5A20A827F3DD}"/>
                </a:ext>
              </a:extLst>
            </p:cNvPr>
            <p:cNvGrpSpPr/>
            <p:nvPr/>
          </p:nvGrpSpPr>
          <p:grpSpPr>
            <a:xfrm>
              <a:off x="3077713" y="4184274"/>
              <a:ext cx="85301" cy="73061"/>
              <a:chOff x="4773634" y="4208627"/>
              <a:chExt cx="37776" cy="32357"/>
            </a:xfrm>
          </p:grpSpPr>
          <p:sp>
            <p:nvSpPr>
              <p:cNvPr id="495" name="Google Shape;1761;p57">
                <a:extLst>
                  <a:ext uri="{FF2B5EF4-FFF2-40B4-BE49-F238E27FC236}">
                    <a16:creationId xmlns:a16="http://schemas.microsoft.com/office/drawing/2014/main" id="{09EC8F42-08C8-4EB6-903D-A64F0BFB6723}"/>
                  </a:ext>
                </a:extLst>
              </p:cNvPr>
              <p:cNvSpPr/>
              <p:nvPr/>
            </p:nvSpPr>
            <p:spPr>
              <a:xfrm>
                <a:off x="4773634" y="4208627"/>
                <a:ext cx="37776" cy="32357"/>
              </a:xfrm>
              <a:custGeom>
                <a:avLst/>
                <a:gdLst/>
                <a:ahLst/>
                <a:cxnLst/>
                <a:rect l="l" t="t" r="r" b="b"/>
                <a:pathLst>
                  <a:path w="4803" h="4114" extrusionOk="0">
                    <a:moveTo>
                      <a:pt x="2732" y="0"/>
                    </a:moveTo>
                    <a:cubicBezTo>
                      <a:pt x="2227" y="0"/>
                      <a:pt x="1713" y="187"/>
                      <a:pt x="1295" y="605"/>
                    </a:cubicBezTo>
                    <a:cubicBezTo>
                      <a:pt x="1" y="1900"/>
                      <a:pt x="920" y="4114"/>
                      <a:pt x="2746" y="4114"/>
                    </a:cubicBezTo>
                    <a:cubicBezTo>
                      <a:pt x="3884" y="4114"/>
                      <a:pt x="4803" y="3194"/>
                      <a:pt x="4803" y="2057"/>
                    </a:cubicBezTo>
                    <a:cubicBezTo>
                      <a:pt x="4803" y="821"/>
                      <a:pt x="3789" y="0"/>
                      <a:pt x="273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6" name="Google Shape;1762;p57">
                <a:extLst>
                  <a:ext uri="{FF2B5EF4-FFF2-40B4-BE49-F238E27FC236}">
                    <a16:creationId xmlns:a16="http://schemas.microsoft.com/office/drawing/2014/main" id="{E76E6DBE-9A9D-49C3-B0A1-3E69DBBC7A19}"/>
                  </a:ext>
                </a:extLst>
              </p:cNvPr>
              <p:cNvSpPr/>
              <p:nvPr/>
            </p:nvSpPr>
            <p:spPr>
              <a:xfrm>
                <a:off x="4788664" y="4218332"/>
                <a:ext cx="13048" cy="13040"/>
              </a:xfrm>
              <a:custGeom>
                <a:avLst/>
                <a:gdLst/>
                <a:ahLst/>
                <a:cxnLst/>
                <a:rect l="l" t="t" r="r" b="b"/>
                <a:pathLst>
                  <a:path w="1659"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0" name="Google Shape;1763;p57">
              <a:extLst>
                <a:ext uri="{FF2B5EF4-FFF2-40B4-BE49-F238E27FC236}">
                  <a16:creationId xmlns:a16="http://schemas.microsoft.com/office/drawing/2014/main" id="{A66CECB2-9E98-445F-9A8B-C94FDA4F013F}"/>
                </a:ext>
              </a:extLst>
            </p:cNvPr>
            <p:cNvGrpSpPr/>
            <p:nvPr/>
          </p:nvGrpSpPr>
          <p:grpSpPr>
            <a:xfrm>
              <a:off x="3336600" y="3882013"/>
              <a:ext cx="85301" cy="73274"/>
              <a:chOff x="4888282" y="4074764"/>
              <a:chExt cx="37776" cy="32451"/>
            </a:xfrm>
          </p:grpSpPr>
          <p:sp>
            <p:nvSpPr>
              <p:cNvPr id="493" name="Google Shape;1764;p57">
                <a:extLst>
                  <a:ext uri="{FF2B5EF4-FFF2-40B4-BE49-F238E27FC236}">
                    <a16:creationId xmlns:a16="http://schemas.microsoft.com/office/drawing/2014/main" id="{A7C3A482-84F9-405B-81E0-B8F023BEBFB4}"/>
                  </a:ext>
                </a:extLst>
              </p:cNvPr>
              <p:cNvSpPr/>
              <p:nvPr/>
            </p:nvSpPr>
            <p:spPr>
              <a:xfrm>
                <a:off x="4888282" y="4074764"/>
                <a:ext cx="37776" cy="32451"/>
              </a:xfrm>
              <a:custGeom>
                <a:avLst/>
                <a:gdLst/>
                <a:ahLst/>
                <a:cxnLst/>
                <a:rect l="l" t="t" r="r" b="b"/>
                <a:pathLst>
                  <a:path w="4803" h="4126" extrusionOk="0">
                    <a:moveTo>
                      <a:pt x="2730" y="0"/>
                    </a:moveTo>
                    <a:cubicBezTo>
                      <a:pt x="2226" y="0"/>
                      <a:pt x="1712" y="187"/>
                      <a:pt x="1294" y="605"/>
                    </a:cubicBezTo>
                    <a:cubicBezTo>
                      <a:pt x="0" y="1912"/>
                      <a:pt x="919" y="4125"/>
                      <a:pt x="2746" y="4125"/>
                    </a:cubicBezTo>
                    <a:cubicBezTo>
                      <a:pt x="3883" y="4125"/>
                      <a:pt x="4803" y="3206"/>
                      <a:pt x="4803" y="2069"/>
                    </a:cubicBezTo>
                    <a:cubicBezTo>
                      <a:pt x="4803" y="824"/>
                      <a:pt x="3787" y="0"/>
                      <a:pt x="273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4" name="Google Shape;1765;p57">
                <a:extLst>
                  <a:ext uri="{FF2B5EF4-FFF2-40B4-BE49-F238E27FC236}">
                    <a16:creationId xmlns:a16="http://schemas.microsoft.com/office/drawing/2014/main" id="{CF895F5F-8E6B-4914-98F0-4D61AD3353E6}"/>
                  </a:ext>
                </a:extLst>
              </p:cNvPr>
              <p:cNvSpPr/>
              <p:nvPr/>
            </p:nvSpPr>
            <p:spPr>
              <a:xfrm>
                <a:off x="4901220" y="4084470"/>
                <a:ext cx="15227" cy="13064"/>
              </a:xfrm>
              <a:custGeom>
                <a:avLst/>
                <a:gdLst/>
                <a:ahLst/>
                <a:cxnLst/>
                <a:rect l="l" t="t" r="r" b="b"/>
                <a:pathLst>
                  <a:path w="1936" h="1661" extrusionOk="0">
                    <a:moveTo>
                      <a:pt x="1101" y="0"/>
                    </a:moveTo>
                    <a:cubicBezTo>
                      <a:pt x="363" y="0"/>
                      <a:pt x="0" y="896"/>
                      <a:pt x="520" y="1416"/>
                    </a:cubicBezTo>
                    <a:cubicBezTo>
                      <a:pt x="689" y="1585"/>
                      <a:pt x="898" y="1660"/>
                      <a:pt x="1103" y="1660"/>
                    </a:cubicBezTo>
                    <a:cubicBezTo>
                      <a:pt x="1528" y="1660"/>
                      <a:pt x="1936" y="1333"/>
                      <a:pt x="1936" y="835"/>
                    </a:cubicBezTo>
                    <a:cubicBezTo>
                      <a:pt x="1936" y="375"/>
                      <a:pt x="1561" y="0"/>
                      <a:pt x="110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1" name="Google Shape;1766;p57">
              <a:extLst>
                <a:ext uri="{FF2B5EF4-FFF2-40B4-BE49-F238E27FC236}">
                  <a16:creationId xmlns:a16="http://schemas.microsoft.com/office/drawing/2014/main" id="{E782CFBB-276F-4DC8-A66D-AFF408BEABBA}"/>
                </a:ext>
              </a:extLst>
            </p:cNvPr>
            <p:cNvGrpSpPr/>
            <p:nvPr/>
          </p:nvGrpSpPr>
          <p:grpSpPr>
            <a:xfrm>
              <a:off x="3366028" y="3271240"/>
              <a:ext cx="85301" cy="73079"/>
              <a:chOff x="4901315" y="3804271"/>
              <a:chExt cx="37776" cy="32364"/>
            </a:xfrm>
          </p:grpSpPr>
          <p:sp>
            <p:nvSpPr>
              <p:cNvPr id="491" name="Google Shape;1767;p57">
                <a:extLst>
                  <a:ext uri="{FF2B5EF4-FFF2-40B4-BE49-F238E27FC236}">
                    <a16:creationId xmlns:a16="http://schemas.microsoft.com/office/drawing/2014/main" id="{8F9F1033-5714-42FB-B086-FA1549FE614C}"/>
                  </a:ext>
                </a:extLst>
              </p:cNvPr>
              <p:cNvSpPr/>
              <p:nvPr/>
            </p:nvSpPr>
            <p:spPr>
              <a:xfrm>
                <a:off x="4901315" y="3804271"/>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2" name="Google Shape;1768;p57">
                <a:extLst>
                  <a:ext uri="{FF2B5EF4-FFF2-40B4-BE49-F238E27FC236}">
                    <a16:creationId xmlns:a16="http://schemas.microsoft.com/office/drawing/2014/main" id="{D9F72858-7E03-40EA-910A-473267332770}"/>
                  </a:ext>
                </a:extLst>
              </p:cNvPr>
              <p:cNvSpPr/>
              <p:nvPr/>
            </p:nvSpPr>
            <p:spPr>
              <a:xfrm>
                <a:off x="4914253" y="3813985"/>
                <a:ext cx="15235" cy="13040"/>
              </a:xfrm>
              <a:custGeom>
                <a:avLst/>
                <a:gdLst/>
                <a:ahLst/>
                <a:cxnLst/>
                <a:rect l="l" t="t" r="r" b="b"/>
                <a:pathLst>
                  <a:path w="1937" h="1658" extrusionOk="0">
                    <a:moveTo>
                      <a:pt x="1101" y="0"/>
                    </a:moveTo>
                    <a:cubicBezTo>
                      <a:pt x="363"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2" name="Google Shape;1769;p57">
              <a:extLst>
                <a:ext uri="{FF2B5EF4-FFF2-40B4-BE49-F238E27FC236}">
                  <a16:creationId xmlns:a16="http://schemas.microsoft.com/office/drawing/2014/main" id="{DEF0BD5A-2580-4A81-9971-E41D6EDA7B48}"/>
                </a:ext>
              </a:extLst>
            </p:cNvPr>
            <p:cNvGrpSpPr/>
            <p:nvPr/>
          </p:nvGrpSpPr>
          <p:grpSpPr>
            <a:xfrm>
              <a:off x="3287174" y="3069744"/>
              <a:ext cx="85461" cy="73061"/>
              <a:chOff x="4866394" y="3715035"/>
              <a:chExt cx="37846" cy="32357"/>
            </a:xfrm>
          </p:grpSpPr>
          <p:sp>
            <p:nvSpPr>
              <p:cNvPr id="489" name="Google Shape;1770;p57">
                <a:extLst>
                  <a:ext uri="{FF2B5EF4-FFF2-40B4-BE49-F238E27FC236}">
                    <a16:creationId xmlns:a16="http://schemas.microsoft.com/office/drawing/2014/main" id="{C8233CAF-603E-4198-A46A-61780EF84666}"/>
                  </a:ext>
                </a:extLst>
              </p:cNvPr>
              <p:cNvSpPr/>
              <p:nvPr/>
            </p:nvSpPr>
            <p:spPr>
              <a:xfrm>
                <a:off x="4866394" y="3715035"/>
                <a:ext cx="37846" cy="32357"/>
              </a:xfrm>
              <a:custGeom>
                <a:avLst/>
                <a:gdLst/>
                <a:ahLst/>
                <a:cxnLst/>
                <a:rect l="l" t="t" r="r" b="b"/>
                <a:pathLst>
                  <a:path w="4812" h="4114" extrusionOk="0">
                    <a:moveTo>
                      <a:pt x="2735" y="0"/>
                    </a:moveTo>
                    <a:cubicBezTo>
                      <a:pt x="2229" y="0"/>
                      <a:pt x="1714" y="187"/>
                      <a:pt x="1295" y="606"/>
                    </a:cubicBezTo>
                    <a:cubicBezTo>
                      <a:pt x="1" y="1900"/>
                      <a:pt x="920" y="4114"/>
                      <a:pt x="2747" y="4114"/>
                    </a:cubicBezTo>
                    <a:cubicBezTo>
                      <a:pt x="3884" y="4114"/>
                      <a:pt x="4803" y="3194"/>
                      <a:pt x="4803" y="2057"/>
                    </a:cubicBezTo>
                    <a:cubicBezTo>
                      <a:pt x="4811" y="821"/>
                      <a:pt x="3794" y="0"/>
                      <a:pt x="273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0" name="Google Shape;1771;p57">
                <a:extLst>
                  <a:ext uri="{FF2B5EF4-FFF2-40B4-BE49-F238E27FC236}">
                    <a16:creationId xmlns:a16="http://schemas.microsoft.com/office/drawing/2014/main" id="{01B85303-EDF5-4A44-91A7-9352C23AB2FB}"/>
                  </a:ext>
                </a:extLst>
              </p:cNvPr>
              <p:cNvSpPr/>
              <p:nvPr/>
            </p:nvSpPr>
            <p:spPr>
              <a:xfrm>
                <a:off x="4879340" y="3724646"/>
                <a:ext cx="15227" cy="13103"/>
              </a:xfrm>
              <a:custGeom>
                <a:avLst/>
                <a:gdLst/>
                <a:ahLst/>
                <a:cxnLst/>
                <a:rect l="l" t="t" r="r" b="b"/>
                <a:pathLst>
                  <a:path w="1936" h="1666" extrusionOk="0">
                    <a:moveTo>
                      <a:pt x="1101" y="0"/>
                    </a:moveTo>
                    <a:cubicBezTo>
                      <a:pt x="363" y="0"/>
                      <a:pt x="0" y="896"/>
                      <a:pt x="520" y="1416"/>
                    </a:cubicBezTo>
                    <a:cubicBezTo>
                      <a:pt x="689" y="1589"/>
                      <a:pt x="898" y="1666"/>
                      <a:pt x="1103" y="1666"/>
                    </a:cubicBezTo>
                    <a:cubicBezTo>
                      <a:pt x="1528" y="1666"/>
                      <a:pt x="1936" y="1333"/>
                      <a:pt x="1936" y="835"/>
                    </a:cubicBezTo>
                    <a:cubicBezTo>
                      <a:pt x="1936" y="375"/>
                      <a:pt x="1561" y="0"/>
                      <a:pt x="110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3" name="Google Shape;1772;p57">
              <a:extLst>
                <a:ext uri="{FF2B5EF4-FFF2-40B4-BE49-F238E27FC236}">
                  <a16:creationId xmlns:a16="http://schemas.microsoft.com/office/drawing/2014/main" id="{C4AC69B5-F07E-4144-8177-05DE668F1900}"/>
                </a:ext>
              </a:extLst>
            </p:cNvPr>
            <p:cNvGrpSpPr/>
            <p:nvPr/>
          </p:nvGrpSpPr>
          <p:grpSpPr>
            <a:xfrm>
              <a:off x="3541976" y="3351458"/>
              <a:ext cx="85532" cy="73203"/>
              <a:chOff x="4979233" y="3839798"/>
              <a:chExt cx="37878" cy="32420"/>
            </a:xfrm>
          </p:grpSpPr>
          <p:sp>
            <p:nvSpPr>
              <p:cNvPr id="487" name="Google Shape;1773;p57">
                <a:extLst>
                  <a:ext uri="{FF2B5EF4-FFF2-40B4-BE49-F238E27FC236}">
                    <a16:creationId xmlns:a16="http://schemas.microsoft.com/office/drawing/2014/main" id="{8011F9C6-1FA3-4465-8912-9E4E0BB20F70}"/>
                  </a:ext>
                </a:extLst>
              </p:cNvPr>
              <p:cNvSpPr/>
              <p:nvPr/>
            </p:nvSpPr>
            <p:spPr>
              <a:xfrm>
                <a:off x="4979233" y="3839798"/>
                <a:ext cx="37878" cy="32420"/>
              </a:xfrm>
              <a:custGeom>
                <a:avLst/>
                <a:gdLst/>
                <a:ahLst/>
                <a:cxnLst/>
                <a:rect l="l" t="t" r="r" b="b"/>
                <a:pathLst>
                  <a:path w="4816" h="4122" extrusionOk="0">
                    <a:moveTo>
                      <a:pt x="2738" y="0"/>
                    </a:moveTo>
                    <a:cubicBezTo>
                      <a:pt x="2231" y="0"/>
                      <a:pt x="1715" y="190"/>
                      <a:pt x="1295" y="613"/>
                    </a:cubicBezTo>
                    <a:cubicBezTo>
                      <a:pt x="1" y="1908"/>
                      <a:pt x="920" y="4122"/>
                      <a:pt x="2759" y="4122"/>
                    </a:cubicBezTo>
                    <a:cubicBezTo>
                      <a:pt x="3884" y="4122"/>
                      <a:pt x="4803" y="3202"/>
                      <a:pt x="4815" y="2065"/>
                    </a:cubicBezTo>
                    <a:cubicBezTo>
                      <a:pt x="4807" y="823"/>
                      <a:pt x="3794" y="0"/>
                      <a:pt x="273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8" name="Google Shape;1774;p57">
                <a:extLst>
                  <a:ext uri="{FF2B5EF4-FFF2-40B4-BE49-F238E27FC236}">
                    <a16:creationId xmlns:a16="http://schemas.microsoft.com/office/drawing/2014/main" id="{9973A6B3-284F-4B0B-8B7E-7427AA01774F}"/>
                  </a:ext>
                </a:extLst>
              </p:cNvPr>
              <p:cNvSpPr/>
              <p:nvPr/>
            </p:nvSpPr>
            <p:spPr>
              <a:xfrm>
                <a:off x="4994366" y="3849472"/>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4" name="Google Shape;1775;p57">
              <a:extLst>
                <a:ext uri="{FF2B5EF4-FFF2-40B4-BE49-F238E27FC236}">
                  <a16:creationId xmlns:a16="http://schemas.microsoft.com/office/drawing/2014/main" id="{6ADEFF5E-6BE5-4A1B-8408-D72EA32F6CFE}"/>
                </a:ext>
              </a:extLst>
            </p:cNvPr>
            <p:cNvGrpSpPr/>
            <p:nvPr/>
          </p:nvGrpSpPr>
          <p:grpSpPr>
            <a:xfrm>
              <a:off x="3116163" y="2988709"/>
              <a:ext cx="85319" cy="73115"/>
              <a:chOff x="4790662" y="3679147"/>
              <a:chExt cx="37783" cy="32380"/>
            </a:xfrm>
          </p:grpSpPr>
          <p:sp>
            <p:nvSpPr>
              <p:cNvPr id="485" name="Google Shape;1776;p57">
                <a:extLst>
                  <a:ext uri="{FF2B5EF4-FFF2-40B4-BE49-F238E27FC236}">
                    <a16:creationId xmlns:a16="http://schemas.microsoft.com/office/drawing/2014/main" id="{A71B749E-63E5-4C14-A134-931FDA209F83}"/>
                  </a:ext>
                </a:extLst>
              </p:cNvPr>
              <p:cNvSpPr/>
              <p:nvPr/>
            </p:nvSpPr>
            <p:spPr>
              <a:xfrm>
                <a:off x="4790662" y="3679147"/>
                <a:ext cx="37783" cy="32380"/>
              </a:xfrm>
              <a:custGeom>
                <a:avLst/>
                <a:gdLst/>
                <a:ahLst/>
                <a:cxnLst/>
                <a:rect l="l" t="t" r="r" b="b"/>
                <a:pathLst>
                  <a:path w="4804" h="4117" extrusionOk="0">
                    <a:moveTo>
                      <a:pt x="2738" y="0"/>
                    </a:moveTo>
                    <a:cubicBezTo>
                      <a:pt x="2231" y="0"/>
                      <a:pt x="1715" y="188"/>
                      <a:pt x="1295" y="608"/>
                    </a:cubicBezTo>
                    <a:cubicBezTo>
                      <a:pt x="1" y="1902"/>
                      <a:pt x="908" y="4116"/>
                      <a:pt x="2747" y="4116"/>
                    </a:cubicBezTo>
                    <a:cubicBezTo>
                      <a:pt x="3884" y="4116"/>
                      <a:pt x="4803" y="3197"/>
                      <a:pt x="4803" y="2060"/>
                    </a:cubicBezTo>
                    <a:cubicBezTo>
                      <a:pt x="4803" y="817"/>
                      <a:pt x="3793" y="0"/>
                      <a:pt x="273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6" name="Google Shape;1777;p57">
                <a:extLst>
                  <a:ext uri="{FF2B5EF4-FFF2-40B4-BE49-F238E27FC236}">
                    <a16:creationId xmlns:a16="http://schemas.microsoft.com/office/drawing/2014/main" id="{3015D9E7-ED5A-4481-A292-8137E7C5F5A7}"/>
                  </a:ext>
                </a:extLst>
              </p:cNvPr>
              <p:cNvSpPr/>
              <p:nvPr/>
            </p:nvSpPr>
            <p:spPr>
              <a:xfrm>
                <a:off x="4803506" y="3688774"/>
                <a:ext cx="15235" cy="13072"/>
              </a:xfrm>
              <a:custGeom>
                <a:avLst/>
                <a:gdLst/>
                <a:ahLst/>
                <a:cxnLst/>
                <a:rect l="l" t="t" r="r" b="b"/>
                <a:pathLst>
                  <a:path w="1937" h="1662" extrusionOk="0">
                    <a:moveTo>
                      <a:pt x="1114" y="1"/>
                    </a:moveTo>
                    <a:cubicBezTo>
                      <a:pt x="376" y="1"/>
                      <a:pt x="1" y="896"/>
                      <a:pt x="521" y="1416"/>
                    </a:cubicBezTo>
                    <a:cubicBezTo>
                      <a:pt x="694" y="1585"/>
                      <a:pt x="904" y="1661"/>
                      <a:pt x="1109" y="1661"/>
                    </a:cubicBezTo>
                    <a:cubicBezTo>
                      <a:pt x="1534" y="1661"/>
                      <a:pt x="1936" y="1334"/>
                      <a:pt x="1936" y="836"/>
                    </a:cubicBezTo>
                    <a:cubicBezTo>
                      <a:pt x="1936" y="376"/>
                      <a:pt x="1573" y="1"/>
                      <a:pt x="111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5" name="Google Shape;1778;p57">
              <a:extLst>
                <a:ext uri="{FF2B5EF4-FFF2-40B4-BE49-F238E27FC236}">
                  <a16:creationId xmlns:a16="http://schemas.microsoft.com/office/drawing/2014/main" id="{855AAED3-31C0-47A9-B92B-513F34B1B611}"/>
                </a:ext>
              </a:extLst>
            </p:cNvPr>
            <p:cNvGrpSpPr/>
            <p:nvPr/>
          </p:nvGrpSpPr>
          <p:grpSpPr>
            <a:xfrm>
              <a:off x="3266555" y="2714845"/>
              <a:ext cx="85301" cy="73061"/>
              <a:chOff x="4857263" y="3557861"/>
              <a:chExt cx="37776" cy="32357"/>
            </a:xfrm>
          </p:grpSpPr>
          <p:sp>
            <p:nvSpPr>
              <p:cNvPr id="483" name="Google Shape;1779;p57">
                <a:extLst>
                  <a:ext uri="{FF2B5EF4-FFF2-40B4-BE49-F238E27FC236}">
                    <a16:creationId xmlns:a16="http://schemas.microsoft.com/office/drawing/2014/main" id="{844A12DE-B514-4B5A-A771-FA64FEE30F77}"/>
                  </a:ext>
                </a:extLst>
              </p:cNvPr>
              <p:cNvSpPr/>
              <p:nvPr/>
            </p:nvSpPr>
            <p:spPr>
              <a:xfrm>
                <a:off x="4857263" y="3557861"/>
                <a:ext cx="37776" cy="32357"/>
              </a:xfrm>
              <a:custGeom>
                <a:avLst/>
                <a:gdLst/>
                <a:ahLst/>
                <a:cxnLst/>
                <a:rect l="l" t="t" r="r" b="b"/>
                <a:pathLst>
                  <a:path w="4803" h="4114" extrusionOk="0">
                    <a:moveTo>
                      <a:pt x="2732" y="0"/>
                    </a:moveTo>
                    <a:cubicBezTo>
                      <a:pt x="2228" y="0"/>
                      <a:pt x="1713" y="187"/>
                      <a:pt x="1295" y="606"/>
                    </a:cubicBezTo>
                    <a:cubicBezTo>
                      <a:pt x="1" y="1900"/>
                      <a:pt x="908" y="4114"/>
                      <a:pt x="2747" y="4114"/>
                    </a:cubicBezTo>
                    <a:cubicBezTo>
                      <a:pt x="3884" y="4114"/>
                      <a:pt x="4803" y="3194"/>
                      <a:pt x="4803" y="2057"/>
                    </a:cubicBezTo>
                    <a:cubicBezTo>
                      <a:pt x="4803" y="821"/>
                      <a:pt x="3789" y="0"/>
                      <a:pt x="273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4" name="Google Shape;1780;p57">
                <a:extLst>
                  <a:ext uri="{FF2B5EF4-FFF2-40B4-BE49-F238E27FC236}">
                    <a16:creationId xmlns:a16="http://schemas.microsoft.com/office/drawing/2014/main" id="{BF93E8FD-30EA-4F32-9A0D-3345537DE90D}"/>
                  </a:ext>
                </a:extLst>
              </p:cNvPr>
              <p:cNvSpPr/>
              <p:nvPr/>
            </p:nvSpPr>
            <p:spPr>
              <a:xfrm>
                <a:off x="4870106" y="3567566"/>
                <a:ext cx="15329" cy="13040"/>
              </a:xfrm>
              <a:custGeom>
                <a:avLst/>
                <a:gdLst/>
                <a:ahLst/>
                <a:cxnLst/>
                <a:rect l="l" t="t" r="r" b="b"/>
                <a:pathLst>
                  <a:path w="1949" h="1658" extrusionOk="0">
                    <a:moveTo>
                      <a:pt x="1114" y="1"/>
                    </a:moveTo>
                    <a:cubicBezTo>
                      <a:pt x="376" y="1"/>
                      <a:pt x="1" y="896"/>
                      <a:pt x="533" y="1416"/>
                    </a:cubicBezTo>
                    <a:cubicBezTo>
                      <a:pt x="700" y="1583"/>
                      <a:pt x="905" y="1658"/>
                      <a:pt x="1105" y="1658"/>
                    </a:cubicBezTo>
                    <a:cubicBezTo>
                      <a:pt x="1529" y="1658"/>
                      <a:pt x="1936" y="1324"/>
                      <a:pt x="1936" y="823"/>
                    </a:cubicBezTo>
                    <a:cubicBezTo>
                      <a:pt x="1948" y="364"/>
                      <a:pt x="1573" y="1"/>
                      <a:pt x="111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6" name="Google Shape;1781;p57">
              <a:extLst>
                <a:ext uri="{FF2B5EF4-FFF2-40B4-BE49-F238E27FC236}">
                  <a16:creationId xmlns:a16="http://schemas.microsoft.com/office/drawing/2014/main" id="{2614C594-F66F-4BD8-A136-E932D587DC10}"/>
                </a:ext>
              </a:extLst>
            </p:cNvPr>
            <p:cNvGrpSpPr/>
            <p:nvPr/>
          </p:nvGrpSpPr>
          <p:grpSpPr>
            <a:xfrm>
              <a:off x="3326708" y="2918454"/>
              <a:ext cx="85319" cy="73115"/>
              <a:chOff x="4883902" y="3648033"/>
              <a:chExt cx="37783" cy="32380"/>
            </a:xfrm>
          </p:grpSpPr>
          <p:sp>
            <p:nvSpPr>
              <p:cNvPr id="481" name="Google Shape;1782;p57">
                <a:extLst>
                  <a:ext uri="{FF2B5EF4-FFF2-40B4-BE49-F238E27FC236}">
                    <a16:creationId xmlns:a16="http://schemas.microsoft.com/office/drawing/2014/main" id="{23A75938-8CF5-4305-A0CC-E5733619FAC0}"/>
                  </a:ext>
                </a:extLst>
              </p:cNvPr>
              <p:cNvSpPr/>
              <p:nvPr/>
            </p:nvSpPr>
            <p:spPr>
              <a:xfrm>
                <a:off x="4883902" y="3648033"/>
                <a:ext cx="37783" cy="32380"/>
              </a:xfrm>
              <a:custGeom>
                <a:avLst/>
                <a:gdLst/>
                <a:ahLst/>
                <a:cxnLst/>
                <a:rect l="l" t="t" r="r" b="b"/>
                <a:pathLst>
                  <a:path w="4804" h="4117" extrusionOk="0">
                    <a:moveTo>
                      <a:pt x="2731" y="0"/>
                    </a:moveTo>
                    <a:cubicBezTo>
                      <a:pt x="2226" y="0"/>
                      <a:pt x="1711" y="188"/>
                      <a:pt x="1295" y="608"/>
                    </a:cubicBezTo>
                    <a:cubicBezTo>
                      <a:pt x="1" y="1903"/>
                      <a:pt x="920" y="4104"/>
                      <a:pt x="2747" y="4116"/>
                    </a:cubicBezTo>
                    <a:cubicBezTo>
                      <a:pt x="3884" y="4104"/>
                      <a:pt x="4803" y="3185"/>
                      <a:pt x="4803" y="2048"/>
                    </a:cubicBezTo>
                    <a:cubicBezTo>
                      <a:pt x="4795" y="814"/>
                      <a:pt x="3783" y="0"/>
                      <a:pt x="273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2" name="Google Shape;1783;p57">
                <a:extLst>
                  <a:ext uri="{FF2B5EF4-FFF2-40B4-BE49-F238E27FC236}">
                    <a16:creationId xmlns:a16="http://schemas.microsoft.com/office/drawing/2014/main" id="{6AD07AE1-F6F7-4144-8461-7827A296C86F}"/>
                  </a:ext>
                </a:extLst>
              </p:cNvPr>
              <p:cNvSpPr/>
              <p:nvPr/>
            </p:nvSpPr>
            <p:spPr>
              <a:xfrm>
                <a:off x="4896745" y="3657668"/>
                <a:ext cx="15329" cy="13009"/>
              </a:xfrm>
              <a:custGeom>
                <a:avLst/>
                <a:gdLst/>
                <a:ahLst/>
                <a:cxnLst/>
                <a:rect l="l" t="t" r="r" b="b"/>
                <a:pathLst>
                  <a:path w="1949" h="1654" extrusionOk="0">
                    <a:moveTo>
                      <a:pt x="1114" y="0"/>
                    </a:moveTo>
                    <a:cubicBezTo>
                      <a:pt x="376" y="0"/>
                      <a:pt x="1" y="883"/>
                      <a:pt x="533" y="1404"/>
                    </a:cubicBezTo>
                    <a:cubicBezTo>
                      <a:pt x="702" y="1577"/>
                      <a:pt x="911" y="1654"/>
                      <a:pt x="1115" y="1654"/>
                    </a:cubicBezTo>
                    <a:cubicBezTo>
                      <a:pt x="1541" y="1654"/>
                      <a:pt x="1948" y="1321"/>
                      <a:pt x="1948" y="823"/>
                    </a:cubicBezTo>
                    <a:cubicBezTo>
                      <a:pt x="1948" y="363"/>
                      <a:pt x="1573" y="0"/>
                      <a:pt x="111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7" name="Google Shape;1784;p57">
              <a:extLst>
                <a:ext uri="{FF2B5EF4-FFF2-40B4-BE49-F238E27FC236}">
                  <a16:creationId xmlns:a16="http://schemas.microsoft.com/office/drawing/2014/main" id="{77173066-C89F-4326-BFDD-8487FD02B429}"/>
                </a:ext>
              </a:extLst>
            </p:cNvPr>
            <p:cNvGrpSpPr/>
            <p:nvPr/>
          </p:nvGrpSpPr>
          <p:grpSpPr>
            <a:xfrm>
              <a:off x="3380627" y="2239219"/>
              <a:ext cx="85532" cy="73061"/>
              <a:chOff x="4907780" y="3347220"/>
              <a:chExt cx="37878" cy="32357"/>
            </a:xfrm>
          </p:grpSpPr>
          <p:sp>
            <p:nvSpPr>
              <p:cNvPr id="479" name="Google Shape;1785;p57">
                <a:extLst>
                  <a:ext uri="{FF2B5EF4-FFF2-40B4-BE49-F238E27FC236}">
                    <a16:creationId xmlns:a16="http://schemas.microsoft.com/office/drawing/2014/main" id="{95E14CF6-D570-4ABF-BBCE-B77664E9BB99}"/>
                  </a:ext>
                </a:extLst>
              </p:cNvPr>
              <p:cNvSpPr/>
              <p:nvPr/>
            </p:nvSpPr>
            <p:spPr>
              <a:xfrm>
                <a:off x="4907780" y="3347220"/>
                <a:ext cx="37878" cy="32357"/>
              </a:xfrm>
              <a:custGeom>
                <a:avLst/>
                <a:gdLst/>
                <a:ahLst/>
                <a:cxnLst/>
                <a:rect l="l" t="t" r="r" b="b"/>
                <a:pathLst>
                  <a:path w="4816" h="4114" extrusionOk="0">
                    <a:moveTo>
                      <a:pt x="2733" y="0"/>
                    </a:moveTo>
                    <a:cubicBezTo>
                      <a:pt x="2228" y="0"/>
                      <a:pt x="1714" y="187"/>
                      <a:pt x="1295" y="606"/>
                    </a:cubicBezTo>
                    <a:cubicBezTo>
                      <a:pt x="1" y="1900"/>
                      <a:pt x="920" y="4114"/>
                      <a:pt x="2759" y="4114"/>
                    </a:cubicBezTo>
                    <a:cubicBezTo>
                      <a:pt x="3884" y="4114"/>
                      <a:pt x="4803" y="3194"/>
                      <a:pt x="4815" y="2057"/>
                    </a:cubicBezTo>
                    <a:cubicBezTo>
                      <a:pt x="4807" y="821"/>
                      <a:pt x="3791" y="0"/>
                      <a:pt x="273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0" name="Google Shape;1786;p57">
                <a:extLst>
                  <a:ext uri="{FF2B5EF4-FFF2-40B4-BE49-F238E27FC236}">
                    <a16:creationId xmlns:a16="http://schemas.microsoft.com/office/drawing/2014/main" id="{405B9E64-5B99-4492-B907-3C6B7EDD6797}"/>
                  </a:ext>
                </a:extLst>
              </p:cNvPr>
              <p:cNvSpPr/>
              <p:nvPr/>
            </p:nvSpPr>
            <p:spPr>
              <a:xfrm>
                <a:off x="4922912" y="3356926"/>
                <a:ext cx="13040" cy="13040"/>
              </a:xfrm>
              <a:custGeom>
                <a:avLst/>
                <a:gdLst/>
                <a:ahLst/>
                <a:cxnLst/>
                <a:rect l="l" t="t" r="r" b="b"/>
                <a:pathLst>
                  <a:path w="1658" h="1658" extrusionOk="0">
                    <a:moveTo>
                      <a:pt x="835" y="1"/>
                    </a:moveTo>
                    <a:cubicBezTo>
                      <a:pt x="375" y="1"/>
                      <a:pt x="0" y="363"/>
                      <a:pt x="0" y="823"/>
                    </a:cubicBezTo>
                    <a:cubicBezTo>
                      <a:pt x="0" y="1283"/>
                      <a:pt x="375" y="1658"/>
                      <a:pt x="835" y="1658"/>
                    </a:cubicBezTo>
                    <a:cubicBezTo>
                      <a:pt x="1283" y="1658"/>
                      <a:pt x="1658" y="1283"/>
                      <a:pt x="1658" y="823"/>
                    </a:cubicBezTo>
                    <a:cubicBezTo>
                      <a:pt x="1658" y="363"/>
                      <a:pt x="1283" y="1"/>
                      <a:pt x="83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8" name="Google Shape;1787;p57">
              <a:extLst>
                <a:ext uri="{FF2B5EF4-FFF2-40B4-BE49-F238E27FC236}">
                  <a16:creationId xmlns:a16="http://schemas.microsoft.com/office/drawing/2014/main" id="{22F1FA58-D11D-48D8-9F03-C621F14434EE}"/>
                </a:ext>
              </a:extLst>
            </p:cNvPr>
            <p:cNvGrpSpPr/>
            <p:nvPr/>
          </p:nvGrpSpPr>
          <p:grpSpPr>
            <a:xfrm>
              <a:off x="3735755" y="3121938"/>
              <a:ext cx="85319" cy="73079"/>
              <a:chOff x="5065048" y="3738150"/>
              <a:chExt cx="37783" cy="32364"/>
            </a:xfrm>
          </p:grpSpPr>
          <p:sp>
            <p:nvSpPr>
              <p:cNvPr id="477" name="Google Shape;1788;p57">
                <a:extLst>
                  <a:ext uri="{FF2B5EF4-FFF2-40B4-BE49-F238E27FC236}">
                    <a16:creationId xmlns:a16="http://schemas.microsoft.com/office/drawing/2014/main" id="{91133C7F-E2E3-4A4B-A2B9-FB71D0F1614C}"/>
                  </a:ext>
                </a:extLst>
              </p:cNvPr>
              <p:cNvSpPr/>
              <p:nvPr/>
            </p:nvSpPr>
            <p:spPr>
              <a:xfrm>
                <a:off x="5065048" y="3738150"/>
                <a:ext cx="37783" cy="32364"/>
              </a:xfrm>
              <a:custGeom>
                <a:avLst/>
                <a:gdLst/>
                <a:ahLst/>
                <a:cxnLst/>
                <a:rect l="l" t="t" r="r" b="b"/>
                <a:pathLst>
                  <a:path w="4804" h="4115"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8" name="Google Shape;1789;p57">
                <a:extLst>
                  <a:ext uri="{FF2B5EF4-FFF2-40B4-BE49-F238E27FC236}">
                    <a16:creationId xmlns:a16="http://schemas.microsoft.com/office/drawing/2014/main" id="{3848693C-7800-4CDD-AEFA-0BDBE89F6D00}"/>
                  </a:ext>
                </a:extLst>
              </p:cNvPr>
              <p:cNvSpPr/>
              <p:nvPr/>
            </p:nvSpPr>
            <p:spPr>
              <a:xfrm>
                <a:off x="5077994" y="3747761"/>
                <a:ext cx="15227" cy="13072"/>
              </a:xfrm>
              <a:custGeom>
                <a:avLst/>
                <a:gdLst/>
                <a:ahLst/>
                <a:cxnLst/>
                <a:rect l="l" t="t" r="r" b="b"/>
                <a:pathLst>
                  <a:path w="1936" h="1662" extrusionOk="0">
                    <a:moveTo>
                      <a:pt x="1101" y="1"/>
                    </a:moveTo>
                    <a:cubicBezTo>
                      <a:pt x="363" y="1"/>
                      <a:pt x="0" y="896"/>
                      <a:pt x="520" y="1416"/>
                    </a:cubicBezTo>
                    <a:cubicBezTo>
                      <a:pt x="689" y="1585"/>
                      <a:pt x="898" y="1661"/>
                      <a:pt x="1102" y="1661"/>
                    </a:cubicBezTo>
                    <a:cubicBezTo>
                      <a:pt x="1528" y="1661"/>
                      <a:pt x="1936" y="1334"/>
                      <a:pt x="1936" y="836"/>
                    </a:cubicBezTo>
                    <a:cubicBezTo>
                      <a:pt x="1936" y="376"/>
                      <a:pt x="1561" y="1"/>
                      <a:pt x="110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9" name="Google Shape;1790;p57">
              <a:extLst>
                <a:ext uri="{FF2B5EF4-FFF2-40B4-BE49-F238E27FC236}">
                  <a16:creationId xmlns:a16="http://schemas.microsoft.com/office/drawing/2014/main" id="{ADAC3CDE-073B-43DA-A489-41D664231ED3}"/>
                </a:ext>
              </a:extLst>
            </p:cNvPr>
            <p:cNvGrpSpPr/>
            <p:nvPr/>
          </p:nvGrpSpPr>
          <p:grpSpPr>
            <a:xfrm>
              <a:off x="3750584" y="2097856"/>
              <a:ext cx="85319" cy="73061"/>
              <a:chOff x="5071616" y="3284615"/>
              <a:chExt cx="37783" cy="32357"/>
            </a:xfrm>
          </p:grpSpPr>
          <p:sp>
            <p:nvSpPr>
              <p:cNvPr id="475" name="Google Shape;1791;p57">
                <a:extLst>
                  <a:ext uri="{FF2B5EF4-FFF2-40B4-BE49-F238E27FC236}">
                    <a16:creationId xmlns:a16="http://schemas.microsoft.com/office/drawing/2014/main" id="{EC8D7DFC-21D1-4530-B085-30FB507211C3}"/>
                  </a:ext>
                </a:extLst>
              </p:cNvPr>
              <p:cNvSpPr/>
              <p:nvPr/>
            </p:nvSpPr>
            <p:spPr>
              <a:xfrm>
                <a:off x="5071616" y="3284615"/>
                <a:ext cx="37783" cy="32357"/>
              </a:xfrm>
              <a:custGeom>
                <a:avLst/>
                <a:gdLst/>
                <a:ahLst/>
                <a:cxnLst/>
                <a:rect l="l" t="t" r="r" b="b"/>
                <a:pathLst>
                  <a:path w="4804" h="4114" extrusionOk="0">
                    <a:moveTo>
                      <a:pt x="2732" y="0"/>
                    </a:moveTo>
                    <a:cubicBezTo>
                      <a:pt x="2228" y="0"/>
                      <a:pt x="1713" y="188"/>
                      <a:pt x="1295" y="606"/>
                    </a:cubicBezTo>
                    <a:cubicBezTo>
                      <a:pt x="1" y="1900"/>
                      <a:pt x="908" y="4114"/>
                      <a:pt x="2747" y="4114"/>
                    </a:cubicBezTo>
                    <a:cubicBezTo>
                      <a:pt x="3872" y="4114"/>
                      <a:pt x="4791" y="3195"/>
                      <a:pt x="4803" y="2057"/>
                    </a:cubicBezTo>
                    <a:cubicBezTo>
                      <a:pt x="4803" y="821"/>
                      <a:pt x="3789" y="0"/>
                      <a:pt x="273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6" name="Google Shape;1792;p57">
                <a:extLst>
                  <a:ext uri="{FF2B5EF4-FFF2-40B4-BE49-F238E27FC236}">
                    <a16:creationId xmlns:a16="http://schemas.microsoft.com/office/drawing/2014/main" id="{A0B1D036-DC30-4D91-B6A3-B5FB1A7D649A}"/>
                  </a:ext>
                </a:extLst>
              </p:cNvPr>
              <p:cNvSpPr/>
              <p:nvPr/>
            </p:nvSpPr>
            <p:spPr>
              <a:xfrm>
                <a:off x="5086646" y="3294320"/>
                <a:ext cx="13048" cy="13048"/>
              </a:xfrm>
              <a:custGeom>
                <a:avLst/>
                <a:gdLst/>
                <a:ahLst/>
                <a:cxnLst/>
                <a:rect l="l" t="t" r="r" b="b"/>
                <a:pathLst>
                  <a:path w="1659" h="1659" extrusionOk="0">
                    <a:moveTo>
                      <a:pt x="836" y="1"/>
                    </a:moveTo>
                    <a:cubicBezTo>
                      <a:pt x="376" y="1"/>
                      <a:pt x="1" y="364"/>
                      <a:pt x="1" y="823"/>
                    </a:cubicBezTo>
                    <a:cubicBezTo>
                      <a:pt x="1" y="1283"/>
                      <a:pt x="376" y="1658"/>
                      <a:pt x="836" y="1658"/>
                    </a:cubicBezTo>
                    <a:cubicBezTo>
                      <a:pt x="1283" y="1658"/>
                      <a:pt x="1658" y="1283"/>
                      <a:pt x="1658" y="823"/>
                    </a:cubicBezTo>
                    <a:cubicBezTo>
                      <a:pt x="1658" y="364"/>
                      <a:pt x="1283" y="1"/>
                      <a:pt x="83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0" name="Google Shape;1793;p57">
              <a:extLst>
                <a:ext uri="{FF2B5EF4-FFF2-40B4-BE49-F238E27FC236}">
                  <a16:creationId xmlns:a16="http://schemas.microsoft.com/office/drawing/2014/main" id="{131A06C2-AD2F-4BC3-8601-BAA6485926AD}"/>
                </a:ext>
              </a:extLst>
            </p:cNvPr>
            <p:cNvGrpSpPr/>
            <p:nvPr/>
          </p:nvGrpSpPr>
          <p:grpSpPr>
            <a:xfrm>
              <a:off x="4467927" y="3171096"/>
              <a:ext cx="85319" cy="73115"/>
              <a:chOff x="5389291" y="3759921"/>
              <a:chExt cx="37783" cy="32380"/>
            </a:xfrm>
          </p:grpSpPr>
          <p:sp>
            <p:nvSpPr>
              <p:cNvPr id="473" name="Google Shape;1794;p57">
                <a:extLst>
                  <a:ext uri="{FF2B5EF4-FFF2-40B4-BE49-F238E27FC236}">
                    <a16:creationId xmlns:a16="http://schemas.microsoft.com/office/drawing/2014/main" id="{3555320A-1FDB-491C-86E7-B951AFD7FED9}"/>
                  </a:ext>
                </a:extLst>
              </p:cNvPr>
              <p:cNvSpPr/>
              <p:nvPr/>
            </p:nvSpPr>
            <p:spPr>
              <a:xfrm>
                <a:off x="5389291" y="3759921"/>
                <a:ext cx="37783" cy="32380"/>
              </a:xfrm>
              <a:custGeom>
                <a:avLst/>
                <a:gdLst/>
                <a:ahLst/>
                <a:cxnLst/>
                <a:rect l="l" t="t" r="r" b="b"/>
                <a:pathLst>
                  <a:path w="4804" h="4117" extrusionOk="0">
                    <a:moveTo>
                      <a:pt x="2738" y="0"/>
                    </a:moveTo>
                    <a:cubicBezTo>
                      <a:pt x="2231" y="0"/>
                      <a:pt x="1715" y="188"/>
                      <a:pt x="1295" y="608"/>
                    </a:cubicBezTo>
                    <a:cubicBezTo>
                      <a:pt x="1" y="1903"/>
                      <a:pt x="920" y="4116"/>
                      <a:pt x="2747" y="4116"/>
                    </a:cubicBezTo>
                    <a:cubicBezTo>
                      <a:pt x="3884" y="4116"/>
                      <a:pt x="4803" y="3197"/>
                      <a:pt x="4803" y="2060"/>
                    </a:cubicBezTo>
                    <a:cubicBezTo>
                      <a:pt x="4803" y="817"/>
                      <a:pt x="3792" y="0"/>
                      <a:pt x="273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4" name="Google Shape;1795;p57">
                <a:extLst>
                  <a:ext uri="{FF2B5EF4-FFF2-40B4-BE49-F238E27FC236}">
                    <a16:creationId xmlns:a16="http://schemas.microsoft.com/office/drawing/2014/main" id="{19350FA4-BACA-4F02-8174-A29B93F4948D}"/>
                  </a:ext>
                </a:extLst>
              </p:cNvPr>
              <p:cNvSpPr/>
              <p:nvPr/>
            </p:nvSpPr>
            <p:spPr>
              <a:xfrm>
                <a:off x="5402229" y="3769555"/>
                <a:ext cx="15235" cy="13064"/>
              </a:xfrm>
              <a:custGeom>
                <a:avLst/>
                <a:gdLst/>
                <a:ahLst/>
                <a:cxnLst/>
                <a:rect l="l" t="t" r="r" b="b"/>
                <a:pathLst>
                  <a:path w="1937" h="1661" extrusionOk="0">
                    <a:moveTo>
                      <a:pt x="1114" y="0"/>
                    </a:moveTo>
                    <a:cubicBezTo>
                      <a:pt x="364" y="0"/>
                      <a:pt x="1" y="895"/>
                      <a:pt x="521" y="1415"/>
                    </a:cubicBezTo>
                    <a:cubicBezTo>
                      <a:pt x="690" y="1584"/>
                      <a:pt x="899" y="1660"/>
                      <a:pt x="1103" y="1660"/>
                    </a:cubicBezTo>
                    <a:cubicBezTo>
                      <a:pt x="1528" y="1660"/>
                      <a:pt x="1936" y="1333"/>
                      <a:pt x="1936" y="835"/>
                    </a:cubicBezTo>
                    <a:cubicBezTo>
                      <a:pt x="1936" y="375"/>
                      <a:pt x="1561" y="0"/>
                      <a:pt x="111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1" name="Google Shape;1796;p57">
              <a:extLst>
                <a:ext uri="{FF2B5EF4-FFF2-40B4-BE49-F238E27FC236}">
                  <a16:creationId xmlns:a16="http://schemas.microsoft.com/office/drawing/2014/main" id="{B2F2C137-D73D-487D-B370-F3742EEE3F34}"/>
                </a:ext>
              </a:extLst>
            </p:cNvPr>
            <p:cNvGrpSpPr/>
            <p:nvPr/>
          </p:nvGrpSpPr>
          <p:grpSpPr>
            <a:xfrm>
              <a:off x="4563316" y="2884356"/>
              <a:ext cx="85532" cy="73274"/>
              <a:chOff x="5431534" y="3632932"/>
              <a:chExt cx="37878" cy="32451"/>
            </a:xfrm>
          </p:grpSpPr>
          <p:sp>
            <p:nvSpPr>
              <p:cNvPr id="471" name="Google Shape;1797;p57">
                <a:extLst>
                  <a:ext uri="{FF2B5EF4-FFF2-40B4-BE49-F238E27FC236}">
                    <a16:creationId xmlns:a16="http://schemas.microsoft.com/office/drawing/2014/main" id="{F35D9A02-AE30-4D38-A109-310D8897C61A}"/>
                  </a:ext>
                </a:extLst>
              </p:cNvPr>
              <p:cNvSpPr/>
              <p:nvPr/>
            </p:nvSpPr>
            <p:spPr>
              <a:xfrm>
                <a:off x="5431534" y="3632932"/>
                <a:ext cx="37878" cy="32451"/>
              </a:xfrm>
              <a:custGeom>
                <a:avLst/>
                <a:gdLst/>
                <a:ahLst/>
                <a:cxnLst/>
                <a:rect l="l" t="t" r="r" b="b"/>
                <a:pathLst>
                  <a:path w="4816" h="4126" extrusionOk="0">
                    <a:moveTo>
                      <a:pt x="2734" y="0"/>
                    </a:moveTo>
                    <a:cubicBezTo>
                      <a:pt x="2228" y="0"/>
                      <a:pt x="1713" y="187"/>
                      <a:pt x="1295" y="605"/>
                    </a:cubicBezTo>
                    <a:cubicBezTo>
                      <a:pt x="1" y="1899"/>
                      <a:pt x="920" y="4125"/>
                      <a:pt x="2759" y="4125"/>
                    </a:cubicBezTo>
                    <a:cubicBezTo>
                      <a:pt x="3896" y="4113"/>
                      <a:pt x="4815" y="3194"/>
                      <a:pt x="4815" y="2069"/>
                    </a:cubicBezTo>
                    <a:cubicBezTo>
                      <a:pt x="4815" y="824"/>
                      <a:pt x="3795" y="0"/>
                      <a:pt x="273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2" name="Google Shape;1798;p57">
                <a:extLst>
                  <a:ext uri="{FF2B5EF4-FFF2-40B4-BE49-F238E27FC236}">
                    <a16:creationId xmlns:a16="http://schemas.microsoft.com/office/drawing/2014/main" id="{081D03E6-9202-442A-B0A6-75B7F8EE23EA}"/>
                  </a:ext>
                </a:extLst>
              </p:cNvPr>
              <p:cNvSpPr/>
              <p:nvPr/>
            </p:nvSpPr>
            <p:spPr>
              <a:xfrm>
                <a:off x="5444472" y="3642638"/>
                <a:ext cx="15235" cy="13064"/>
              </a:xfrm>
              <a:custGeom>
                <a:avLst/>
                <a:gdLst/>
                <a:ahLst/>
                <a:cxnLst/>
                <a:rect l="l" t="t" r="r" b="b"/>
                <a:pathLst>
                  <a:path w="1937" h="1661" extrusionOk="0">
                    <a:moveTo>
                      <a:pt x="1114" y="0"/>
                    </a:moveTo>
                    <a:cubicBezTo>
                      <a:pt x="376" y="0"/>
                      <a:pt x="1" y="895"/>
                      <a:pt x="521" y="1415"/>
                    </a:cubicBezTo>
                    <a:cubicBezTo>
                      <a:pt x="690" y="1584"/>
                      <a:pt x="899" y="1660"/>
                      <a:pt x="1103" y="1660"/>
                    </a:cubicBezTo>
                    <a:cubicBezTo>
                      <a:pt x="1528" y="1660"/>
                      <a:pt x="1936" y="1333"/>
                      <a:pt x="1936" y="835"/>
                    </a:cubicBezTo>
                    <a:cubicBezTo>
                      <a:pt x="1936" y="375"/>
                      <a:pt x="1573" y="0"/>
                      <a:pt x="111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2" name="Google Shape;1799;p57">
              <a:extLst>
                <a:ext uri="{FF2B5EF4-FFF2-40B4-BE49-F238E27FC236}">
                  <a16:creationId xmlns:a16="http://schemas.microsoft.com/office/drawing/2014/main" id="{350AE30D-5E85-4340-9A51-7BC42E6DAE99}"/>
                </a:ext>
              </a:extLst>
            </p:cNvPr>
            <p:cNvGrpSpPr/>
            <p:nvPr/>
          </p:nvGrpSpPr>
          <p:grpSpPr>
            <a:xfrm>
              <a:off x="4809948" y="2685418"/>
              <a:ext cx="85319" cy="73061"/>
              <a:chOff x="5540755" y="3544829"/>
              <a:chExt cx="37783" cy="32357"/>
            </a:xfrm>
          </p:grpSpPr>
          <p:sp>
            <p:nvSpPr>
              <p:cNvPr id="469" name="Google Shape;1800;p57">
                <a:extLst>
                  <a:ext uri="{FF2B5EF4-FFF2-40B4-BE49-F238E27FC236}">
                    <a16:creationId xmlns:a16="http://schemas.microsoft.com/office/drawing/2014/main" id="{6797F32E-44BA-4EBE-8FB1-84196F2093D0}"/>
                  </a:ext>
                </a:extLst>
              </p:cNvPr>
              <p:cNvSpPr/>
              <p:nvPr/>
            </p:nvSpPr>
            <p:spPr>
              <a:xfrm>
                <a:off x="5540755" y="3544829"/>
                <a:ext cx="37783" cy="32357"/>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0" name="Google Shape;1801;p57">
                <a:extLst>
                  <a:ext uri="{FF2B5EF4-FFF2-40B4-BE49-F238E27FC236}">
                    <a16:creationId xmlns:a16="http://schemas.microsoft.com/office/drawing/2014/main" id="{C4870712-1833-4DE8-89D1-01A1AA746B22}"/>
                  </a:ext>
                </a:extLst>
              </p:cNvPr>
              <p:cNvSpPr/>
              <p:nvPr/>
            </p:nvSpPr>
            <p:spPr>
              <a:xfrm>
                <a:off x="5553693" y="3554534"/>
                <a:ext cx="15235" cy="13040"/>
              </a:xfrm>
              <a:custGeom>
                <a:avLst/>
                <a:gdLst/>
                <a:ahLst/>
                <a:cxnLst/>
                <a:rect l="l" t="t" r="r" b="b"/>
                <a:pathLst>
                  <a:path w="1937" h="1658" extrusionOk="0">
                    <a:moveTo>
                      <a:pt x="1102" y="0"/>
                    </a:moveTo>
                    <a:cubicBezTo>
                      <a:pt x="364" y="0"/>
                      <a:pt x="1" y="896"/>
                      <a:pt x="521" y="1416"/>
                    </a:cubicBezTo>
                    <a:cubicBezTo>
                      <a:pt x="688" y="1583"/>
                      <a:pt x="894" y="1658"/>
                      <a:pt x="1096" y="1658"/>
                    </a:cubicBezTo>
                    <a:cubicBezTo>
                      <a:pt x="1524" y="1658"/>
                      <a:pt x="1936" y="1324"/>
                      <a:pt x="1936" y="823"/>
                    </a:cubicBezTo>
                    <a:cubicBezTo>
                      <a:pt x="1936" y="363"/>
                      <a:pt x="1561" y="0"/>
                      <a:pt x="110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3" name="Google Shape;1802;p57">
              <a:extLst>
                <a:ext uri="{FF2B5EF4-FFF2-40B4-BE49-F238E27FC236}">
                  <a16:creationId xmlns:a16="http://schemas.microsoft.com/office/drawing/2014/main" id="{665AC1B3-7619-4553-A017-C6D0D6089041}"/>
                </a:ext>
              </a:extLst>
            </p:cNvPr>
            <p:cNvGrpSpPr/>
            <p:nvPr/>
          </p:nvGrpSpPr>
          <p:grpSpPr>
            <a:xfrm>
              <a:off x="4896972" y="2385732"/>
              <a:ext cx="85301" cy="73061"/>
              <a:chOff x="5579293" y="3412107"/>
              <a:chExt cx="37776" cy="32357"/>
            </a:xfrm>
          </p:grpSpPr>
          <p:sp>
            <p:nvSpPr>
              <p:cNvPr id="467" name="Google Shape;1803;p57">
                <a:extLst>
                  <a:ext uri="{FF2B5EF4-FFF2-40B4-BE49-F238E27FC236}">
                    <a16:creationId xmlns:a16="http://schemas.microsoft.com/office/drawing/2014/main" id="{44E1A6B3-648B-43D9-8EF0-10CA05BD67A7}"/>
                  </a:ext>
                </a:extLst>
              </p:cNvPr>
              <p:cNvSpPr/>
              <p:nvPr/>
            </p:nvSpPr>
            <p:spPr>
              <a:xfrm>
                <a:off x="5579293" y="3412107"/>
                <a:ext cx="37776" cy="32357"/>
              </a:xfrm>
              <a:custGeom>
                <a:avLst/>
                <a:gdLst/>
                <a:ahLst/>
                <a:cxnLst/>
                <a:rect l="l" t="t" r="r" b="b"/>
                <a:pathLst>
                  <a:path w="4803" h="4114" extrusionOk="0">
                    <a:moveTo>
                      <a:pt x="2732" y="0"/>
                    </a:moveTo>
                    <a:cubicBezTo>
                      <a:pt x="2227" y="0"/>
                      <a:pt x="1713" y="187"/>
                      <a:pt x="1294" y="605"/>
                    </a:cubicBezTo>
                    <a:cubicBezTo>
                      <a:pt x="0" y="1900"/>
                      <a:pt x="919" y="4114"/>
                      <a:pt x="2746" y="4114"/>
                    </a:cubicBezTo>
                    <a:cubicBezTo>
                      <a:pt x="3883" y="4114"/>
                      <a:pt x="4802" y="3194"/>
                      <a:pt x="4802" y="2057"/>
                    </a:cubicBezTo>
                    <a:cubicBezTo>
                      <a:pt x="4802" y="821"/>
                      <a:pt x="3788" y="0"/>
                      <a:pt x="273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8" name="Google Shape;1804;p57">
                <a:extLst>
                  <a:ext uri="{FF2B5EF4-FFF2-40B4-BE49-F238E27FC236}">
                    <a16:creationId xmlns:a16="http://schemas.microsoft.com/office/drawing/2014/main" id="{8B0554BA-E720-45F4-AACB-C0E9DBF4352F}"/>
                  </a:ext>
                </a:extLst>
              </p:cNvPr>
              <p:cNvSpPr/>
              <p:nvPr/>
            </p:nvSpPr>
            <p:spPr>
              <a:xfrm>
                <a:off x="5594418" y="3421812"/>
                <a:ext cx="13040" cy="13040"/>
              </a:xfrm>
              <a:custGeom>
                <a:avLst/>
                <a:gdLst/>
                <a:ahLst/>
                <a:cxnLst/>
                <a:rect l="l" t="t" r="r" b="b"/>
                <a:pathLst>
                  <a:path w="1658" h="1658" extrusionOk="0">
                    <a:moveTo>
                      <a:pt x="823" y="1"/>
                    </a:moveTo>
                    <a:cubicBezTo>
                      <a:pt x="375" y="1"/>
                      <a:pt x="0" y="363"/>
                      <a:pt x="0" y="823"/>
                    </a:cubicBezTo>
                    <a:cubicBezTo>
                      <a:pt x="0" y="1283"/>
                      <a:pt x="375" y="1658"/>
                      <a:pt x="823" y="1658"/>
                    </a:cubicBezTo>
                    <a:cubicBezTo>
                      <a:pt x="1283" y="1658"/>
                      <a:pt x="1658" y="1283"/>
                      <a:pt x="1658" y="823"/>
                    </a:cubicBezTo>
                    <a:cubicBezTo>
                      <a:pt x="1658" y="363"/>
                      <a:pt x="1283" y="1"/>
                      <a:pt x="82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4" name="Google Shape;1805;p57">
              <a:extLst>
                <a:ext uri="{FF2B5EF4-FFF2-40B4-BE49-F238E27FC236}">
                  <a16:creationId xmlns:a16="http://schemas.microsoft.com/office/drawing/2014/main" id="{AAA686F2-25E1-4C9F-BD62-F58B82293CDD}"/>
                </a:ext>
              </a:extLst>
            </p:cNvPr>
            <p:cNvGrpSpPr/>
            <p:nvPr/>
          </p:nvGrpSpPr>
          <p:grpSpPr>
            <a:xfrm>
              <a:off x="5398389" y="2097856"/>
              <a:ext cx="85319" cy="73061"/>
              <a:chOff x="5801346" y="3284615"/>
              <a:chExt cx="37783" cy="32357"/>
            </a:xfrm>
          </p:grpSpPr>
          <p:sp>
            <p:nvSpPr>
              <p:cNvPr id="465" name="Google Shape;1806;p57">
                <a:extLst>
                  <a:ext uri="{FF2B5EF4-FFF2-40B4-BE49-F238E27FC236}">
                    <a16:creationId xmlns:a16="http://schemas.microsoft.com/office/drawing/2014/main" id="{45054E56-9E89-4B2B-9AF8-1E7C0AD598AA}"/>
                  </a:ext>
                </a:extLst>
              </p:cNvPr>
              <p:cNvSpPr/>
              <p:nvPr/>
            </p:nvSpPr>
            <p:spPr>
              <a:xfrm>
                <a:off x="5801346" y="3284615"/>
                <a:ext cx="37783" cy="32357"/>
              </a:xfrm>
              <a:custGeom>
                <a:avLst/>
                <a:gdLst/>
                <a:ahLst/>
                <a:cxnLst/>
                <a:rect l="l" t="t" r="r" b="b"/>
                <a:pathLst>
                  <a:path w="4804" h="4114" extrusionOk="0">
                    <a:moveTo>
                      <a:pt x="2732" y="0"/>
                    </a:moveTo>
                    <a:cubicBezTo>
                      <a:pt x="2228" y="0"/>
                      <a:pt x="1714" y="188"/>
                      <a:pt x="1295" y="606"/>
                    </a:cubicBezTo>
                    <a:cubicBezTo>
                      <a:pt x="1" y="1900"/>
                      <a:pt x="920" y="4114"/>
                      <a:pt x="2759" y="4114"/>
                    </a:cubicBezTo>
                    <a:cubicBezTo>
                      <a:pt x="3884" y="4114"/>
                      <a:pt x="4803" y="3195"/>
                      <a:pt x="4803" y="2057"/>
                    </a:cubicBezTo>
                    <a:cubicBezTo>
                      <a:pt x="4803" y="821"/>
                      <a:pt x="3789" y="0"/>
                      <a:pt x="273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6" name="Google Shape;1807;p57">
                <a:extLst>
                  <a:ext uri="{FF2B5EF4-FFF2-40B4-BE49-F238E27FC236}">
                    <a16:creationId xmlns:a16="http://schemas.microsoft.com/office/drawing/2014/main" id="{DD3068F1-112B-4949-A901-5AB8859A1D3A}"/>
                  </a:ext>
                </a:extLst>
              </p:cNvPr>
              <p:cNvSpPr/>
              <p:nvPr/>
            </p:nvSpPr>
            <p:spPr>
              <a:xfrm>
                <a:off x="5816478" y="3294320"/>
                <a:ext cx="13040" cy="13048"/>
              </a:xfrm>
              <a:custGeom>
                <a:avLst/>
                <a:gdLst/>
                <a:ahLst/>
                <a:cxnLst/>
                <a:rect l="l" t="t" r="r" b="b"/>
                <a:pathLst>
                  <a:path w="1658" h="1659" extrusionOk="0">
                    <a:moveTo>
                      <a:pt x="835" y="1"/>
                    </a:moveTo>
                    <a:cubicBezTo>
                      <a:pt x="375" y="1"/>
                      <a:pt x="0" y="364"/>
                      <a:pt x="0" y="823"/>
                    </a:cubicBezTo>
                    <a:cubicBezTo>
                      <a:pt x="0" y="1283"/>
                      <a:pt x="375" y="1658"/>
                      <a:pt x="835" y="1658"/>
                    </a:cubicBezTo>
                    <a:cubicBezTo>
                      <a:pt x="1283" y="1658"/>
                      <a:pt x="1658" y="1283"/>
                      <a:pt x="1658" y="823"/>
                    </a:cubicBezTo>
                    <a:cubicBezTo>
                      <a:pt x="1658" y="364"/>
                      <a:pt x="1283" y="1"/>
                      <a:pt x="83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5" name="Google Shape;1808;p57">
              <a:extLst>
                <a:ext uri="{FF2B5EF4-FFF2-40B4-BE49-F238E27FC236}">
                  <a16:creationId xmlns:a16="http://schemas.microsoft.com/office/drawing/2014/main" id="{CF454CFD-05C9-4F73-9F61-E313C04D9C3D}"/>
                </a:ext>
              </a:extLst>
            </p:cNvPr>
            <p:cNvGrpSpPr/>
            <p:nvPr/>
          </p:nvGrpSpPr>
          <p:grpSpPr>
            <a:xfrm>
              <a:off x="5313105" y="2356287"/>
              <a:ext cx="85301" cy="73079"/>
              <a:chOff x="5763578" y="3399067"/>
              <a:chExt cx="37776" cy="32364"/>
            </a:xfrm>
          </p:grpSpPr>
          <p:sp>
            <p:nvSpPr>
              <p:cNvPr id="463" name="Google Shape;1809;p57">
                <a:extLst>
                  <a:ext uri="{FF2B5EF4-FFF2-40B4-BE49-F238E27FC236}">
                    <a16:creationId xmlns:a16="http://schemas.microsoft.com/office/drawing/2014/main" id="{29BAF678-968C-414B-AF2C-2E102833EA5A}"/>
                  </a:ext>
                </a:extLst>
              </p:cNvPr>
              <p:cNvSpPr/>
              <p:nvPr/>
            </p:nvSpPr>
            <p:spPr>
              <a:xfrm>
                <a:off x="5763578" y="3399067"/>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4" y="4114"/>
                      <a:pt x="4803" y="3195"/>
                      <a:pt x="4803" y="2058"/>
                    </a:cubicBezTo>
                    <a:cubicBezTo>
                      <a:pt x="4803" y="822"/>
                      <a:pt x="3789" y="1"/>
                      <a:pt x="273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4" name="Google Shape;1810;p57">
                <a:extLst>
                  <a:ext uri="{FF2B5EF4-FFF2-40B4-BE49-F238E27FC236}">
                    <a16:creationId xmlns:a16="http://schemas.microsoft.com/office/drawing/2014/main" id="{6F3B9FFC-712F-4763-A0A3-48EB07348A5E}"/>
                  </a:ext>
                </a:extLst>
              </p:cNvPr>
              <p:cNvSpPr/>
              <p:nvPr/>
            </p:nvSpPr>
            <p:spPr>
              <a:xfrm>
                <a:off x="5776516" y="3408780"/>
                <a:ext cx="15235" cy="13040"/>
              </a:xfrm>
              <a:custGeom>
                <a:avLst/>
                <a:gdLst/>
                <a:ahLst/>
                <a:cxnLst/>
                <a:rect l="l" t="t" r="r" b="b"/>
                <a:pathLst>
                  <a:path w="1937" h="1658" extrusionOk="0">
                    <a:moveTo>
                      <a:pt x="1101" y="0"/>
                    </a:moveTo>
                    <a:cubicBezTo>
                      <a:pt x="364"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6" name="Google Shape;1811;p57">
              <a:extLst>
                <a:ext uri="{FF2B5EF4-FFF2-40B4-BE49-F238E27FC236}">
                  <a16:creationId xmlns:a16="http://schemas.microsoft.com/office/drawing/2014/main" id="{CD5D823E-9615-4CB1-9956-361493386C60}"/>
                </a:ext>
              </a:extLst>
            </p:cNvPr>
            <p:cNvGrpSpPr/>
            <p:nvPr/>
          </p:nvGrpSpPr>
          <p:grpSpPr>
            <a:xfrm>
              <a:off x="4482756" y="1976685"/>
              <a:ext cx="85301" cy="73079"/>
              <a:chOff x="5395858" y="3230952"/>
              <a:chExt cx="37776" cy="32364"/>
            </a:xfrm>
          </p:grpSpPr>
          <p:sp>
            <p:nvSpPr>
              <p:cNvPr id="461" name="Google Shape;1812;p57">
                <a:extLst>
                  <a:ext uri="{FF2B5EF4-FFF2-40B4-BE49-F238E27FC236}">
                    <a16:creationId xmlns:a16="http://schemas.microsoft.com/office/drawing/2014/main" id="{381264BB-3759-49D3-9AE1-694ECAD05508}"/>
                  </a:ext>
                </a:extLst>
              </p:cNvPr>
              <p:cNvSpPr/>
              <p:nvPr/>
            </p:nvSpPr>
            <p:spPr>
              <a:xfrm>
                <a:off x="5395858" y="3230952"/>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2" name="Google Shape;1813;p57">
                <a:extLst>
                  <a:ext uri="{FF2B5EF4-FFF2-40B4-BE49-F238E27FC236}">
                    <a16:creationId xmlns:a16="http://schemas.microsoft.com/office/drawing/2014/main" id="{8159F657-27F1-492B-B50F-E989D70F7CB2}"/>
                  </a:ext>
                </a:extLst>
              </p:cNvPr>
              <p:cNvSpPr/>
              <p:nvPr/>
            </p:nvSpPr>
            <p:spPr>
              <a:xfrm>
                <a:off x="5408702" y="3240571"/>
                <a:ext cx="15227" cy="13064"/>
              </a:xfrm>
              <a:custGeom>
                <a:avLst/>
                <a:gdLst/>
                <a:ahLst/>
                <a:cxnLst/>
                <a:rect l="l" t="t" r="r" b="b"/>
                <a:pathLst>
                  <a:path w="1936" h="1661" extrusionOk="0">
                    <a:moveTo>
                      <a:pt x="1113" y="0"/>
                    </a:moveTo>
                    <a:cubicBezTo>
                      <a:pt x="375" y="0"/>
                      <a:pt x="0" y="895"/>
                      <a:pt x="521" y="1416"/>
                    </a:cubicBezTo>
                    <a:cubicBezTo>
                      <a:pt x="690" y="1585"/>
                      <a:pt x="898" y="1660"/>
                      <a:pt x="1103" y="1660"/>
                    </a:cubicBezTo>
                    <a:cubicBezTo>
                      <a:pt x="1528" y="1660"/>
                      <a:pt x="1936" y="1333"/>
                      <a:pt x="1936" y="835"/>
                    </a:cubicBezTo>
                    <a:cubicBezTo>
                      <a:pt x="1936" y="375"/>
                      <a:pt x="1561" y="0"/>
                      <a:pt x="111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7" name="Google Shape;1814;p57">
              <a:extLst>
                <a:ext uri="{FF2B5EF4-FFF2-40B4-BE49-F238E27FC236}">
                  <a16:creationId xmlns:a16="http://schemas.microsoft.com/office/drawing/2014/main" id="{94946BD1-7443-45B8-B65E-2A0390BB8F2E}"/>
                </a:ext>
              </a:extLst>
            </p:cNvPr>
            <p:cNvGrpSpPr/>
            <p:nvPr/>
          </p:nvGrpSpPr>
          <p:grpSpPr>
            <a:xfrm>
              <a:off x="4185206" y="1880235"/>
              <a:ext cx="85301" cy="73061"/>
              <a:chOff x="5264088" y="3188237"/>
              <a:chExt cx="37776" cy="32357"/>
            </a:xfrm>
          </p:grpSpPr>
          <p:sp>
            <p:nvSpPr>
              <p:cNvPr id="459" name="Google Shape;1815;p57">
                <a:extLst>
                  <a:ext uri="{FF2B5EF4-FFF2-40B4-BE49-F238E27FC236}">
                    <a16:creationId xmlns:a16="http://schemas.microsoft.com/office/drawing/2014/main" id="{2A4AFCE9-E116-4B6C-81A6-A15B8887D3BD}"/>
                  </a:ext>
                </a:extLst>
              </p:cNvPr>
              <p:cNvSpPr/>
              <p:nvPr/>
            </p:nvSpPr>
            <p:spPr>
              <a:xfrm>
                <a:off x="5264088" y="3188237"/>
                <a:ext cx="37776" cy="32357"/>
              </a:xfrm>
              <a:custGeom>
                <a:avLst/>
                <a:gdLst/>
                <a:ahLst/>
                <a:cxnLst/>
                <a:rect l="l" t="t" r="r" b="b"/>
                <a:pathLst>
                  <a:path w="4803" h="4114" extrusionOk="0">
                    <a:moveTo>
                      <a:pt x="2732" y="0"/>
                    </a:moveTo>
                    <a:cubicBezTo>
                      <a:pt x="2227" y="0"/>
                      <a:pt x="1713" y="188"/>
                      <a:pt x="1295" y="606"/>
                    </a:cubicBezTo>
                    <a:cubicBezTo>
                      <a:pt x="0" y="1900"/>
                      <a:pt x="920" y="4114"/>
                      <a:pt x="2746" y="4114"/>
                    </a:cubicBezTo>
                    <a:cubicBezTo>
                      <a:pt x="3883" y="4114"/>
                      <a:pt x="4803" y="3195"/>
                      <a:pt x="4803" y="2057"/>
                    </a:cubicBezTo>
                    <a:cubicBezTo>
                      <a:pt x="4803" y="821"/>
                      <a:pt x="3789" y="0"/>
                      <a:pt x="273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0" name="Google Shape;1816;p57">
                <a:extLst>
                  <a:ext uri="{FF2B5EF4-FFF2-40B4-BE49-F238E27FC236}">
                    <a16:creationId xmlns:a16="http://schemas.microsoft.com/office/drawing/2014/main" id="{2F61F2EC-801F-4698-A83E-54F76F675E72}"/>
                  </a:ext>
                </a:extLst>
              </p:cNvPr>
              <p:cNvSpPr/>
              <p:nvPr/>
            </p:nvSpPr>
            <p:spPr>
              <a:xfrm>
                <a:off x="5279212" y="3197943"/>
                <a:ext cx="13048" cy="13048"/>
              </a:xfrm>
              <a:custGeom>
                <a:avLst/>
                <a:gdLst/>
                <a:ahLst/>
                <a:cxnLst/>
                <a:rect l="l" t="t" r="r" b="b"/>
                <a:pathLst>
                  <a:path w="1659" h="1659" extrusionOk="0">
                    <a:moveTo>
                      <a:pt x="823" y="1"/>
                    </a:moveTo>
                    <a:cubicBezTo>
                      <a:pt x="364" y="1"/>
                      <a:pt x="1" y="376"/>
                      <a:pt x="1" y="823"/>
                    </a:cubicBezTo>
                    <a:cubicBezTo>
                      <a:pt x="1" y="1283"/>
                      <a:pt x="364" y="1658"/>
                      <a:pt x="823" y="1658"/>
                    </a:cubicBezTo>
                    <a:cubicBezTo>
                      <a:pt x="1283" y="1658"/>
                      <a:pt x="1658" y="1283"/>
                      <a:pt x="1658" y="823"/>
                    </a:cubicBezTo>
                    <a:cubicBezTo>
                      <a:pt x="1658" y="376"/>
                      <a:pt x="1283" y="1"/>
                      <a:pt x="82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8" name="Google Shape;1817;p57">
              <a:extLst>
                <a:ext uri="{FF2B5EF4-FFF2-40B4-BE49-F238E27FC236}">
                  <a16:creationId xmlns:a16="http://schemas.microsoft.com/office/drawing/2014/main" id="{CFE3CF3A-931A-46D4-A849-D6B8C26D97AB}"/>
                </a:ext>
              </a:extLst>
            </p:cNvPr>
            <p:cNvGrpSpPr/>
            <p:nvPr/>
          </p:nvGrpSpPr>
          <p:grpSpPr>
            <a:xfrm>
              <a:off x="4911571" y="1991301"/>
              <a:ext cx="85532" cy="73061"/>
              <a:chOff x="5585758" y="3237425"/>
              <a:chExt cx="37878" cy="32357"/>
            </a:xfrm>
          </p:grpSpPr>
          <p:sp>
            <p:nvSpPr>
              <p:cNvPr id="457" name="Google Shape;1818;p57">
                <a:extLst>
                  <a:ext uri="{FF2B5EF4-FFF2-40B4-BE49-F238E27FC236}">
                    <a16:creationId xmlns:a16="http://schemas.microsoft.com/office/drawing/2014/main" id="{7E929380-071F-4DEF-9B63-B2309105D103}"/>
                  </a:ext>
                </a:extLst>
              </p:cNvPr>
              <p:cNvSpPr/>
              <p:nvPr/>
            </p:nvSpPr>
            <p:spPr>
              <a:xfrm>
                <a:off x="5585758" y="3237425"/>
                <a:ext cx="37878" cy="32357"/>
              </a:xfrm>
              <a:custGeom>
                <a:avLst/>
                <a:gdLst/>
                <a:ahLst/>
                <a:cxnLst/>
                <a:rect l="l" t="t" r="r" b="b"/>
                <a:pathLst>
                  <a:path w="4816" h="4114" extrusionOk="0">
                    <a:moveTo>
                      <a:pt x="2744" y="0"/>
                    </a:moveTo>
                    <a:cubicBezTo>
                      <a:pt x="2240" y="0"/>
                      <a:pt x="1725" y="188"/>
                      <a:pt x="1307" y="606"/>
                    </a:cubicBezTo>
                    <a:cubicBezTo>
                      <a:pt x="1" y="1900"/>
                      <a:pt x="920" y="4114"/>
                      <a:pt x="2759" y="4114"/>
                    </a:cubicBezTo>
                    <a:cubicBezTo>
                      <a:pt x="3896" y="4114"/>
                      <a:pt x="4815" y="3195"/>
                      <a:pt x="4815" y="2057"/>
                    </a:cubicBezTo>
                    <a:cubicBezTo>
                      <a:pt x="4815" y="821"/>
                      <a:pt x="3801" y="0"/>
                      <a:pt x="274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8" name="Google Shape;1819;p57">
                <a:extLst>
                  <a:ext uri="{FF2B5EF4-FFF2-40B4-BE49-F238E27FC236}">
                    <a16:creationId xmlns:a16="http://schemas.microsoft.com/office/drawing/2014/main" id="{0A227A00-87E1-49EC-A7B5-645E11F5548E}"/>
                  </a:ext>
                </a:extLst>
              </p:cNvPr>
              <p:cNvSpPr/>
              <p:nvPr/>
            </p:nvSpPr>
            <p:spPr>
              <a:xfrm>
                <a:off x="5598696" y="3247130"/>
                <a:ext cx="15235" cy="13048"/>
              </a:xfrm>
              <a:custGeom>
                <a:avLst/>
                <a:gdLst/>
                <a:ahLst/>
                <a:cxnLst/>
                <a:rect l="l" t="t" r="r" b="b"/>
                <a:pathLst>
                  <a:path w="1937" h="1659" extrusionOk="0">
                    <a:moveTo>
                      <a:pt x="1114" y="1"/>
                    </a:moveTo>
                    <a:cubicBezTo>
                      <a:pt x="376" y="1"/>
                      <a:pt x="1" y="896"/>
                      <a:pt x="521" y="1416"/>
                    </a:cubicBezTo>
                    <a:cubicBezTo>
                      <a:pt x="692" y="1583"/>
                      <a:pt x="899" y="1658"/>
                      <a:pt x="1102" y="1658"/>
                    </a:cubicBezTo>
                    <a:cubicBezTo>
                      <a:pt x="1529" y="1658"/>
                      <a:pt x="1936" y="1324"/>
                      <a:pt x="1936" y="823"/>
                    </a:cubicBezTo>
                    <a:cubicBezTo>
                      <a:pt x="1936" y="376"/>
                      <a:pt x="1573" y="1"/>
                      <a:pt x="111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9" name="Google Shape;1820;p57">
              <a:extLst>
                <a:ext uri="{FF2B5EF4-FFF2-40B4-BE49-F238E27FC236}">
                  <a16:creationId xmlns:a16="http://schemas.microsoft.com/office/drawing/2014/main" id="{265A2FF7-3DC2-4E6E-A97A-F01690E8D172}"/>
                </a:ext>
              </a:extLst>
            </p:cNvPr>
            <p:cNvGrpSpPr/>
            <p:nvPr/>
          </p:nvGrpSpPr>
          <p:grpSpPr>
            <a:xfrm>
              <a:off x="3304792" y="2112471"/>
              <a:ext cx="85532" cy="73274"/>
              <a:chOff x="4874196" y="3291088"/>
              <a:chExt cx="37878" cy="32451"/>
            </a:xfrm>
          </p:grpSpPr>
          <p:sp>
            <p:nvSpPr>
              <p:cNvPr id="455" name="Google Shape;1821;p57">
                <a:extLst>
                  <a:ext uri="{FF2B5EF4-FFF2-40B4-BE49-F238E27FC236}">
                    <a16:creationId xmlns:a16="http://schemas.microsoft.com/office/drawing/2014/main" id="{3F285ACC-30F8-4A7A-98C3-23915C3CA81E}"/>
                  </a:ext>
                </a:extLst>
              </p:cNvPr>
              <p:cNvSpPr/>
              <p:nvPr/>
            </p:nvSpPr>
            <p:spPr>
              <a:xfrm>
                <a:off x="4874196" y="3291088"/>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6" name="Google Shape;1822;p57">
                <a:extLst>
                  <a:ext uri="{FF2B5EF4-FFF2-40B4-BE49-F238E27FC236}">
                    <a16:creationId xmlns:a16="http://schemas.microsoft.com/office/drawing/2014/main" id="{038C7064-844F-4A73-B6C9-9CCB8E2575F4}"/>
                  </a:ext>
                </a:extLst>
              </p:cNvPr>
              <p:cNvSpPr/>
              <p:nvPr/>
            </p:nvSpPr>
            <p:spPr>
              <a:xfrm>
                <a:off x="4889328" y="3300793"/>
                <a:ext cx="13040" cy="13040"/>
              </a:xfrm>
              <a:custGeom>
                <a:avLst/>
                <a:gdLst/>
                <a:ahLst/>
                <a:cxnLst/>
                <a:rect l="l" t="t" r="r" b="b"/>
                <a:pathLst>
                  <a:path w="1658" h="1658" extrusionOk="0">
                    <a:moveTo>
                      <a:pt x="835" y="0"/>
                    </a:moveTo>
                    <a:cubicBezTo>
                      <a:pt x="375" y="0"/>
                      <a:pt x="0" y="375"/>
                      <a:pt x="0" y="835"/>
                    </a:cubicBezTo>
                    <a:cubicBezTo>
                      <a:pt x="0" y="1283"/>
                      <a:pt x="375" y="1658"/>
                      <a:pt x="835" y="1658"/>
                    </a:cubicBezTo>
                    <a:cubicBezTo>
                      <a:pt x="1295" y="1658"/>
                      <a:pt x="1657" y="1283"/>
                      <a:pt x="1657" y="835"/>
                    </a:cubicBezTo>
                    <a:cubicBezTo>
                      <a:pt x="1657" y="375"/>
                      <a:pt x="1295" y="0"/>
                      <a:pt x="83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90" name="Google Shape;1823;p57">
              <a:extLst>
                <a:ext uri="{FF2B5EF4-FFF2-40B4-BE49-F238E27FC236}">
                  <a16:creationId xmlns:a16="http://schemas.microsoft.com/office/drawing/2014/main" id="{F0BD6EA9-B52A-4F7C-87F0-19C7234F9FBB}"/>
                </a:ext>
              </a:extLst>
            </p:cNvPr>
            <p:cNvGrpSpPr/>
            <p:nvPr/>
          </p:nvGrpSpPr>
          <p:grpSpPr>
            <a:xfrm>
              <a:off x="4035454" y="3228777"/>
              <a:ext cx="85319" cy="73221"/>
              <a:chOff x="5197770" y="3785466"/>
              <a:chExt cx="37783" cy="32427"/>
            </a:xfrm>
          </p:grpSpPr>
          <p:sp>
            <p:nvSpPr>
              <p:cNvPr id="453" name="Google Shape;1824;p57">
                <a:extLst>
                  <a:ext uri="{FF2B5EF4-FFF2-40B4-BE49-F238E27FC236}">
                    <a16:creationId xmlns:a16="http://schemas.microsoft.com/office/drawing/2014/main" id="{A416D54D-701B-448B-B237-3EF4E2D4627B}"/>
                  </a:ext>
                </a:extLst>
              </p:cNvPr>
              <p:cNvSpPr/>
              <p:nvPr/>
            </p:nvSpPr>
            <p:spPr>
              <a:xfrm>
                <a:off x="5197770" y="3785466"/>
                <a:ext cx="37783" cy="32427"/>
              </a:xfrm>
              <a:custGeom>
                <a:avLst/>
                <a:gdLst/>
                <a:ahLst/>
                <a:cxnLst/>
                <a:rect l="l" t="t" r="r" b="b"/>
                <a:pathLst>
                  <a:path w="4804" h="4123" extrusionOk="0">
                    <a:moveTo>
                      <a:pt x="2738" y="1"/>
                    </a:moveTo>
                    <a:cubicBezTo>
                      <a:pt x="2232" y="1"/>
                      <a:pt x="1715" y="190"/>
                      <a:pt x="1295" y="614"/>
                    </a:cubicBezTo>
                    <a:cubicBezTo>
                      <a:pt x="1" y="1909"/>
                      <a:pt x="908" y="4122"/>
                      <a:pt x="2747" y="4122"/>
                    </a:cubicBezTo>
                    <a:cubicBezTo>
                      <a:pt x="3884" y="4122"/>
                      <a:pt x="4803" y="3203"/>
                      <a:pt x="4803" y="2066"/>
                    </a:cubicBezTo>
                    <a:cubicBezTo>
                      <a:pt x="4803" y="824"/>
                      <a:pt x="3793" y="1"/>
                      <a:pt x="273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4" name="Google Shape;1825;p57">
                <a:extLst>
                  <a:ext uri="{FF2B5EF4-FFF2-40B4-BE49-F238E27FC236}">
                    <a16:creationId xmlns:a16="http://schemas.microsoft.com/office/drawing/2014/main" id="{30123E70-6A5D-45D6-956F-532DFC9B7A2F}"/>
                  </a:ext>
                </a:extLst>
              </p:cNvPr>
              <p:cNvSpPr/>
              <p:nvPr/>
            </p:nvSpPr>
            <p:spPr>
              <a:xfrm>
                <a:off x="5212808" y="3795148"/>
                <a:ext cx="13040" cy="13040"/>
              </a:xfrm>
              <a:custGeom>
                <a:avLst/>
                <a:gdLst/>
                <a:ahLst/>
                <a:cxnLst/>
                <a:rect l="l" t="t" r="r" b="b"/>
                <a:pathLst>
                  <a:path w="1658" h="1658" extrusionOk="0">
                    <a:moveTo>
                      <a:pt x="835" y="0"/>
                    </a:moveTo>
                    <a:cubicBezTo>
                      <a:pt x="375" y="0"/>
                      <a:pt x="0" y="375"/>
                      <a:pt x="0" y="835"/>
                    </a:cubicBezTo>
                    <a:cubicBezTo>
                      <a:pt x="0" y="1294"/>
                      <a:pt x="375" y="1657"/>
                      <a:pt x="835" y="1657"/>
                    </a:cubicBezTo>
                    <a:cubicBezTo>
                      <a:pt x="1295" y="1657"/>
                      <a:pt x="1657" y="1294"/>
                      <a:pt x="1657" y="835"/>
                    </a:cubicBezTo>
                    <a:cubicBezTo>
                      <a:pt x="1657" y="375"/>
                      <a:pt x="1295" y="0"/>
                      <a:pt x="83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91" name="Google Shape;1826;p57">
              <a:extLst>
                <a:ext uri="{FF2B5EF4-FFF2-40B4-BE49-F238E27FC236}">
                  <a16:creationId xmlns:a16="http://schemas.microsoft.com/office/drawing/2014/main" id="{7BA0BBC8-0E85-44D9-B466-922E57FF0E0F}"/>
                </a:ext>
              </a:extLst>
            </p:cNvPr>
            <p:cNvGrpSpPr/>
            <p:nvPr/>
          </p:nvGrpSpPr>
          <p:grpSpPr>
            <a:xfrm>
              <a:off x="3990131" y="2566396"/>
              <a:ext cx="85301" cy="73061"/>
              <a:chOff x="5177699" y="3492117"/>
              <a:chExt cx="37776" cy="32357"/>
            </a:xfrm>
          </p:grpSpPr>
          <p:sp>
            <p:nvSpPr>
              <p:cNvPr id="451" name="Google Shape;1827;p57">
                <a:extLst>
                  <a:ext uri="{FF2B5EF4-FFF2-40B4-BE49-F238E27FC236}">
                    <a16:creationId xmlns:a16="http://schemas.microsoft.com/office/drawing/2014/main" id="{022021AE-DDF7-498F-BB64-FCAABCC5ADCE}"/>
                  </a:ext>
                </a:extLst>
              </p:cNvPr>
              <p:cNvSpPr/>
              <p:nvPr/>
            </p:nvSpPr>
            <p:spPr>
              <a:xfrm>
                <a:off x="5177699" y="3492117"/>
                <a:ext cx="37776" cy="32357"/>
              </a:xfrm>
              <a:custGeom>
                <a:avLst/>
                <a:gdLst/>
                <a:ahLst/>
                <a:cxnLst/>
                <a:rect l="l" t="t" r="r" b="b"/>
                <a:pathLst>
                  <a:path w="4803" h="4114" extrusionOk="0">
                    <a:moveTo>
                      <a:pt x="2736" y="1"/>
                    </a:moveTo>
                    <a:cubicBezTo>
                      <a:pt x="2232" y="1"/>
                      <a:pt x="1717" y="188"/>
                      <a:pt x="1295" y="606"/>
                    </a:cubicBezTo>
                    <a:cubicBezTo>
                      <a:pt x="1" y="1900"/>
                      <a:pt x="920" y="4114"/>
                      <a:pt x="2746" y="4114"/>
                    </a:cubicBezTo>
                    <a:cubicBezTo>
                      <a:pt x="3884" y="4114"/>
                      <a:pt x="4803" y="3195"/>
                      <a:pt x="4803" y="2070"/>
                    </a:cubicBezTo>
                    <a:cubicBezTo>
                      <a:pt x="4803" y="824"/>
                      <a:pt x="3793" y="1"/>
                      <a:pt x="273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2" name="Google Shape;1828;p57">
                <a:extLst>
                  <a:ext uri="{FF2B5EF4-FFF2-40B4-BE49-F238E27FC236}">
                    <a16:creationId xmlns:a16="http://schemas.microsoft.com/office/drawing/2014/main" id="{3C7CEB30-4033-4F5F-9D4F-89211EA10FC1}"/>
                  </a:ext>
                </a:extLst>
              </p:cNvPr>
              <p:cNvSpPr/>
              <p:nvPr/>
            </p:nvSpPr>
            <p:spPr>
              <a:xfrm>
                <a:off x="5192823" y="3501823"/>
                <a:ext cx="13048" cy="13048"/>
              </a:xfrm>
              <a:custGeom>
                <a:avLst/>
                <a:gdLst/>
                <a:ahLst/>
                <a:cxnLst/>
                <a:rect l="l" t="t" r="r" b="b"/>
                <a:pathLst>
                  <a:path w="1659" h="1659" extrusionOk="0">
                    <a:moveTo>
                      <a:pt x="823" y="1"/>
                    </a:moveTo>
                    <a:cubicBezTo>
                      <a:pt x="376" y="1"/>
                      <a:pt x="1" y="364"/>
                      <a:pt x="1" y="823"/>
                    </a:cubicBezTo>
                    <a:cubicBezTo>
                      <a:pt x="1" y="1283"/>
                      <a:pt x="376" y="1658"/>
                      <a:pt x="823" y="1658"/>
                    </a:cubicBezTo>
                    <a:cubicBezTo>
                      <a:pt x="1283" y="1658"/>
                      <a:pt x="1658" y="1283"/>
                      <a:pt x="1658" y="823"/>
                    </a:cubicBezTo>
                    <a:cubicBezTo>
                      <a:pt x="1658" y="364"/>
                      <a:pt x="1283" y="1"/>
                      <a:pt x="82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92" name="Google Shape;1829;p57">
              <a:extLst>
                <a:ext uri="{FF2B5EF4-FFF2-40B4-BE49-F238E27FC236}">
                  <a16:creationId xmlns:a16="http://schemas.microsoft.com/office/drawing/2014/main" id="{97AA7A0B-B55C-4BA1-A600-099219CBC690}"/>
                </a:ext>
              </a:extLst>
            </p:cNvPr>
            <p:cNvGrpSpPr/>
            <p:nvPr/>
          </p:nvGrpSpPr>
          <p:grpSpPr>
            <a:xfrm>
              <a:off x="4377919" y="2860452"/>
              <a:ext cx="85514" cy="73115"/>
              <a:chOff x="5349431" y="3622346"/>
              <a:chExt cx="37870" cy="32380"/>
            </a:xfrm>
          </p:grpSpPr>
          <p:sp>
            <p:nvSpPr>
              <p:cNvPr id="449" name="Google Shape;1830;p57">
                <a:extLst>
                  <a:ext uri="{FF2B5EF4-FFF2-40B4-BE49-F238E27FC236}">
                    <a16:creationId xmlns:a16="http://schemas.microsoft.com/office/drawing/2014/main" id="{8BBE20AE-7986-4905-BDAC-F0FC3FE9F4CA}"/>
                  </a:ext>
                </a:extLst>
              </p:cNvPr>
              <p:cNvSpPr/>
              <p:nvPr/>
            </p:nvSpPr>
            <p:spPr>
              <a:xfrm>
                <a:off x="5349431" y="3622346"/>
                <a:ext cx="37870" cy="32380"/>
              </a:xfrm>
              <a:custGeom>
                <a:avLst/>
                <a:gdLst/>
                <a:ahLst/>
                <a:cxnLst/>
                <a:rect l="l" t="t" r="r" b="b"/>
                <a:pathLst>
                  <a:path w="4815" h="4117" extrusionOk="0">
                    <a:moveTo>
                      <a:pt x="2740" y="0"/>
                    </a:moveTo>
                    <a:cubicBezTo>
                      <a:pt x="2232" y="0"/>
                      <a:pt x="1714" y="189"/>
                      <a:pt x="1295" y="608"/>
                    </a:cubicBezTo>
                    <a:cubicBezTo>
                      <a:pt x="0" y="1903"/>
                      <a:pt x="920" y="4116"/>
                      <a:pt x="2758" y="4116"/>
                    </a:cubicBezTo>
                    <a:cubicBezTo>
                      <a:pt x="3883" y="4116"/>
                      <a:pt x="4815" y="3197"/>
                      <a:pt x="4815" y="2060"/>
                    </a:cubicBezTo>
                    <a:cubicBezTo>
                      <a:pt x="4815" y="817"/>
                      <a:pt x="3798" y="0"/>
                      <a:pt x="274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0" name="Google Shape;1831;p57">
                <a:extLst>
                  <a:ext uri="{FF2B5EF4-FFF2-40B4-BE49-F238E27FC236}">
                    <a16:creationId xmlns:a16="http://schemas.microsoft.com/office/drawing/2014/main" id="{369EC6FC-8333-43BC-A173-25BD75DC5995}"/>
                  </a:ext>
                </a:extLst>
              </p:cNvPr>
              <p:cNvSpPr/>
              <p:nvPr/>
            </p:nvSpPr>
            <p:spPr>
              <a:xfrm>
                <a:off x="5362369" y="3632075"/>
                <a:ext cx="15227" cy="13040"/>
              </a:xfrm>
              <a:custGeom>
                <a:avLst/>
                <a:gdLst/>
                <a:ahLst/>
                <a:cxnLst/>
                <a:rect l="l" t="t" r="r" b="b"/>
                <a:pathLst>
                  <a:path w="1936" h="1658" extrusionOk="0">
                    <a:moveTo>
                      <a:pt x="1134" y="0"/>
                    </a:moveTo>
                    <a:cubicBezTo>
                      <a:pt x="1127" y="0"/>
                      <a:pt x="1120" y="0"/>
                      <a:pt x="1113" y="0"/>
                    </a:cubicBezTo>
                    <a:cubicBezTo>
                      <a:pt x="363" y="0"/>
                      <a:pt x="0" y="883"/>
                      <a:pt x="521" y="1416"/>
                    </a:cubicBezTo>
                    <a:cubicBezTo>
                      <a:pt x="691" y="1583"/>
                      <a:pt x="899" y="1657"/>
                      <a:pt x="1101" y="1657"/>
                    </a:cubicBezTo>
                    <a:cubicBezTo>
                      <a:pt x="1529" y="1657"/>
                      <a:pt x="1936" y="1324"/>
                      <a:pt x="1936" y="823"/>
                    </a:cubicBezTo>
                    <a:cubicBezTo>
                      <a:pt x="1936" y="370"/>
                      <a:pt x="1573" y="0"/>
                      <a:pt x="113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93" name="Google Shape;1832;p57">
              <a:extLst>
                <a:ext uri="{FF2B5EF4-FFF2-40B4-BE49-F238E27FC236}">
                  <a16:creationId xmlns:a16="http://schemas.microsoft.com/office/drawing/2014/main" id="{B388B6BA-B593-4C95-8546-2189561E0FA0}"/>
                </a:ext>
              </a:extLst>
            </p:cNvPr>
            <p:cNvGrpSpPr/>
            <p:nvPr/>
          </p:nvGrpSpPr>
          <p:grpSpPr>
            <a:xfrm>
              <a:off x="3744351" y="2728661"/>
              <a:ext cx="121833" cy="104371"/>
              <a:chOff x="5068855" y="3563980"/>
              <a:chExt cx="53954" cy="46223"/>
            </a:xfrm>
          </p:grpSpPr>
          <p:sp>
            <p:nvSpPr>
              <p:cNvPr id="447" name="Google Shape;1833;p57">
                <a:extLst>
                  <a:ext uri="{FF2B5EF4-FFF2-40B4-BE49-F238E27FC236}">
                    <a16:creationId xmlns:a16="http://schemas.microsoft.com/office/drawing/2014/main" id="{9D4F477E-7EE4-4E49-BF03-025EDBE7D739}"/>
                  </a:ext>
                </a:extLst>
              </p:cNvPr>
              <p:cNvSpPr/>
              <p:nvPr/>
            </p:nvSpPr>
            <p:spPr>
              <a:xfrm>
                <a:off x="5068855" y="3563980"/>
                <a:ext cx="53954" cy="46223"/>
              </a:xfrm>
              <a:custGeom>
                <a:avLst/>
                <a:gdLst/>
                <a:ahLst/>
                <a:cxnLst/>
                <a:rect l="l" t="t" r="r" b="b"/>
                <a:pathLst>
                  <a:path w="6860" h="5877" extrusionOk="0">
                    <a:moveTo>
                      <a:pt x="3909" y="0"/>
                    </a:moveTo>
                    <a:cubicBezTo>
                      <a:pt x="3187" y="0"/>
                      <a:pt x="2451" y="269"/>
                      <a:pt x="1852" y="868"/>
                    </a:cubicBezTo>
                    <a:cubicBezTo>
                      <a:pt x="1" y="2719"/>
                      <a:pt x="1307" y="5876"/>
                      <a:pt x="3920" y="5876"/>
                    </a:cubicBezTo>
                    <a:cubicBezTo>
                      <a:pt x="5541" y="5876"/>
                      <a:pt x="6848" y="4558"/>
                      <a:pt x="6860" y="2937"/>
                    </a:cubicBezTo>
                    <a:cubicBezTo>
                      <a:pt x="6860" y="1170"/>
                      <a:pt x="5416" y="0"/>
                      <a:pt x="390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8" name="Google Shape;1834;p57">
                <a:extLst>
                  <a:ext uri="{FF2B5EF4-FFF2-40B4-BE49-F238E27FC236}">
                    <a16:creationId xmlns:a16="http://schemas.microsoft.com/office/drawing/2014/main" id="{D3CDFA64-EB5F-4236-B16A-167B2E8364D1}"/>
                  </a:ext>
                </a:extLst>
              </p:cNvPr>
              <p:cNvSpPr/>
              <p:nvPr/>
            </p:nvSpPr>
            <p:spPr>
              <a:xfrm>
                <a:off x="5086268" y="3573654"/>
                <a:ext cx="26835" cy="26843"/>
              </a:xfrm>
              <a:custGeom>
                <a:avLst/>
                <a:gdLst/>
                <a:ahLst/>
                <a:cxnLst/>
                <a:rect l="l" t="t" r="r" b="b"/>
                <a:pathLst>
                  <a:path w="3412" h="3413" extrusionOk="0">
                    <a:moveTo>
                      <a:pt x="1706" y="1"/>
                    </a:moveTo>
                    <a:cubicBezTo>
                      <a:pt x="763" y="1"/>
                      <a:pt x="1" y="763"/>
                      <a:pt x="1" y="1707"/>
                    </a:cubicBezTo>
                    <a:cubicBezTo>
                      <a:pt x="1" y="2650"/>
                      <a:pt x="763" y="3412"/>
                      <a:pt x="1706" y="3412"/>
                    </a:cubicBezTo>
                    <a:cubicBezTo>
                      <a:pt x="2650" y="3412"/>
                      <a:pt x="3412" y="2650"/>
                      <a:pt x="3412" y="1707"/>
                    </a:cubicBezTo>
                    <a:cubicBezTo>
                      <a:pt x="3412" y="763"/>
                      <a:pt x="2650" y="1"/>
                      <a:pt x="170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94" name="Google Shape;1835;p57">
              <a:extLst>
                <a:ext uri="{FF2B5EF4-FFF2-40B4-BE49-F238E27FC236}">
                  <a16:creationId xmlns:a16="http://schemas.microsoft.com/office/drawing/2014/main" id="{8EEC9FF2-EF88-45D7-AF32-6FAE56F43DD8}"/>
                </a:ext>
              </a:extLst>
            </p:cNvPr>
            <p:cNvGrpSpPr/>
            <p:nvPr/>
          </p:nvGrpSpPr>
          <p:grpSpPr>
            <a:xfrm>
              <a:off x="3673897" y="2341476"/>
              <a:ext cx="85514" cy="73274"/>
              <a:chOff x="5037654" y="3392507"/>
              <a:chExt cx="37870" cy="32451"/>
            </a:xfrm>
          </p:grpSpPr>
          <p:sp>
            <p:nvSpPr>
              <p:cNvPr id="445" name="Google Shape;1836;p57">
                <a:extLst>
                  <a:ext uri="{FF2B5EF4-FFF2-40B4-BE49-F238E27FC236}">
                    <a16:creationId xmlns:a16="http://schemas.microsoft.com/office/drawing/2014/main" id="{0A6CA703-59CA-44C4-8768-F148FE2E32BD}"/>
                  </a:ext>
                </a:extLst>
              </p:cNvPr>
              <p:cNvSpPr/>
              <p:nvPr/>
            </p:nvSpPr>
            <p:spPr>
              <a:xfrm>
                <a:off x="5037654" y="3392507"/>
                <a:ext cx="37870" cy="32451"/>
              </a:xfrm>
              <a:custGeom>
                <a:avLst/>
                <a:gdLst/>
                <a:ahLst/>
                <a:cxnLst/>
                <a:rect l="l" t="t" r="r" b="b"/>
                <a:pathLst>
                  <a:path w="4815" h="4126" extrusionOk="0">
                    <a:moveTo>
                      <a:pt x="2742" y="1"/>
                    </a:moveTo>
                    <a:cubicBezTo>
                      <a:pt x="2238" y="1"/>
                      <a:pt x="1724" y="188"/>
                      <a:pt x="1307" y="606"/>
                    </a:cubicBezTo>
                    <a:cubicBezTo>
                      <a:pt x="0" y="1912"/>
                      <a:pt x="919" y="4126"/>
                      <a:pt x="2758" y="4126"/>
                    </a:cubicBezTo>
                    <a:cubicBezTo>
                      <a:pt x="3895" y="4114"/>
                      <a:pt x="4815" y="3194"/>
                      <a:pt x="4815" y="2069"/>
                    </a:cubicBezTo>
                    <a:cubicBezTo>
                      <a:pt x="4815" y="824"/>
                      <a:pt x="3799" y="1"/>
                      <a:pt x="274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6" name="Google Shape;1837;p57">
                <a:extLst>
                  <a:ext uri="{FF2B5EF4-FFF2-40B4-BE49-F238E27FC236}">
                    <a16:creationId xmlns:a16="http://schemas.microsoft.com/office/drawing/2014/main" id="{B4B7C874-6D33-4D67-B158-CBD17AB7AC96}"/>
                  </a:ext>
                </a:extLst>
              </p:cNvPr>
              <p:cNvSpPr/>
              <p:nvPr/>
            </p:nvSpPr>
            <p:spPr>
              <a:xfrm>
                <a:off x="5050592" y="3402213"/>
                <a:ext cx="15227" cy="13064"/>
              </a:xfrm>
              <a:custGeom>
                <a:avLst/>
                <a:gdLst/>
                <a:ahLst/>
                <a:cxnLst/>
                <a:rect l="l" t="t" r="r" b="b"/>
                <a:pathLst>
                  <a:path w="1936" h="1661" extrusionOk="0">
                    <a:moveTo>
                      <a:pt x="1113" y="1"/>
                    </a:moveTo>
                    <a:cubicBezTo>
                      <a:pt x="375" y="1"/>
                      <a:pt x="0" y="896"/>
                      <a:pt x="520" y="1416"/>
                    </a:cubicBezTo>
                    <a:cubicBezTo>
                      <a:pt x="689" y="1585"/>
                      <a:pt x="898" y="1661"/>
                      <a:pt x="1103" y="1661"/>
                    </a:cubicBezTo>
                    <a:cubicBezTo>
                      <a:pt x="1528" y="1661"/>
                      <a:pt x="1936" y="1333"/>
                      <a:pt x="1936" y="835"/>
                    </a:cubicBezTo>
                    <a:cubicBezTo>
                      <a:pt x="1936" y="376"/>
                      <a:pt x="1573" y="1"/>
                      <a:pt x="111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95" name="Google Shape;1838;p57">
              <a:extLst>
                <a:ext uri="{FF2B5EF4-FFF2-40B4-BE49-F238E27FC236}">
                  <a16:creationId xmlns:a16="http://schemas.microsoft.com/office/drawing/2014/main" id="{ECC3773B-932C-4D7F-967F-9B9A493B107B}"/>
                </a:ext>
              </a:extLst>
            </p:cNvPr>
            <p:cNvGrpSpPr/>
            <p:nvPr/>
          </p:nvGrpSpPr>
          <p:grpSpPr>
            <a:xfrm>
              <a:off x="4619828" y="2287559"/>
              <a:ext cx="85514" cy="73274"/>
              <a:chOff x="5456560" y="3368629"/>
              <a:chExt cx="37870" cy="32451"/>
            </a:xfrm>
          </p:grpSpPr>
          <p:sp>
            <p:nvSpPr>
              <p:cNvPr id="443" name="Google Shape;1839;p57">
                <a:extLst>
                  <a:ext uri="{FF2B5EF4-FFF2-40B4-BE49-F238E27FC236}">
                    <a16:creationId xmlns:a16="http://schemas.microsoft.com/office/drawing/2014/main" id="{F29C6D3B-E471-4239-9678-3FD5378B43D3}"/>
                  </a:ext>
                </a:extLst>
              </p:cNvPr>
              <p:cNvSpPr/>
              <p:nvPr/>
            </p:nvSpPr>
            <p:spPr>
              <a:xfrm>
                <a:off x="5456560" y="3368629"/>
                <a:ext cx="37870" cy="32451"/>
              </a:xfrm>
              <a:custGeom>
                <a:avLst/>
                <a:gdLst/>
                <a:ahLst/>
                <a:cxnLst/>
                <a:rect l="l" t="t" r="r" b="b"/>
                <a:pathLst>
                  <a:path w="4815" h="4126" extrusionOk="0">
                    <a:moveTo>
                      <a:pt x="2742" y="0"/>
                    </a:moveTo>
                    <a:cubicBezTo>
                      <a:pt x="2238" y="0"/>
                      <a:pt x="1724" y="187"/>
                      <a:pt x="1307" y="605"/>
                    </a:cubicBezTo>
                    <a:cubicBezTo>
                      <a:pt x="0" y="1912"/>
                      <a:pt x="920" y="4125"/>
                      <a:pt x="2758" y="4125"/>
                    </a:cubicBezTo>
                    <a:cubicBezTo>
                      <a:pt x="3895" y="4113"/>
                      <a:pt x="4815" y="3194"/>
                      <a:pt x="4815" y="2069"/>
                    </a:cubicBezTo>
                    <a:cubicBezTo>
                      <a:pt x="4815" y="824"/>
                      <a:pt x="3800" y="0"/>
                      <a:pt x="274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4" name="Google Shape;1840;p57">
                <a:extLst>
                  <a:ext uri="{FF2B5EF4-FFF2-40B4-BE49-F238E27FC236}">
                    <a16:creationId xmlns:a16="http://schemas.microsoft.com/office/drawing/2014/main" id="{59299D1D-FFF2-49E7-B2B8-5C22B6EDEAF0}"/>
                  </a:ext>
                </a:extLst>
              </p:cNvPr>
              <p:cNvSpPr/>
              <p:nvPr/>
            </p:nvSpPr>
            <p:spPr>
              <a:xfrm>
                <a:off x="5469498" y="3378334"/>
                <a:ext cx="15227" cy="13064"/>
              </a:xfrm>
              <a:custGeom>
                <a:avLst/>
                <a:gdLst/>
                <a:ahLst/>
                <a:cxnLst/>
                <a:rect l="l" t="t" r="r" b="b"/>
                <a:pathLst>
                  <a:path w="1936" h="1661" extrusionOk="0">
                    <a:moveTo>
                      <a:pt x="1113" y="0"/>
                    </a:moveTo>
                    <a:cubicBezTo>
                      <a:pt x="375" y="0"/>
                      <a:pt x="0" y="895"/>
                      <a:pt x="520" y="1416"/>
                    </a:cubicBezTo>
                    <a:cubicBezTo>
                      <a:pt x="693" y="1585"/>
                      <a:pt x="903" y="1660"/>
                      <a:pt x="1108" y="1660"/>
                    </a:cubicBezTo>
                    <a:cubicBezTo>
                      <a:pt x="1533" y="1660"/>
                      <a:pt x="1936" y="1333"/>
                      <a:pt x="1936" y="835"/>
                    </a:cubicBezTo>
                    <a:cubicBezTo>
                      <a:pt x="1936" y="375"/>
                      <a:pt x="1573" y="0"/>
                      <a:pt x="111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96" name="Google Shape;1841;p57">
              <a:extLst>
                <a:ext uri="{FF2B5EF4-FFF2-40B4-BE49-F238E27FC236}">
                  <a16:creationId xmlns:a16="http://schemas.microsoft.com/office/drawing/2014/main" id="{C4D09349-153E-4668-93DE-DDAE2249D888}"/>
                </a:ext>
              </a:extLst>
            </p:cNvPr>
            <p:cNvGrpSpPr/>
            <p:nvPr/>
          </p:nvGrpSpPr>
          <p:grpSpPr>
            <a:xfrm>
              <a:off x="3037327" y="2587618"/>
              <a:ext cx="104429" cy="89435"/>
              <a:chOff x="4755749" y="3501516"/>
              <a:chExt cx="46246" cy="39608"/>
            </a:xfrm>
          </p:grpSpPr>
          <p:sp>
            <p:nvSpPr>
              <p:cNvPr id="441" name="Google Shape;1842;p57">
                <a:extLst>
                  <a:ext uri="{FF2B5EF4-FFF2-40B4-BE49-F238E27FC236}">
                    <a16:creationId xmlns:a16="http://schemas.microsoft.com/office/drawing/2014/main" id="{CF2D3B65-4EAF-4FD8-A6D6-64271046D0BA}"/>
                  </a:ext>
                </a:extLst>
              </p:cNvPr>
              <p:cNvSpPr/>
              <p:nvPr/>
            </p:nvSpPr>
            <p:spPr>
              <a:xfrm>
                <a:off x="4755749" y="3501516"/>
                <a:ext cx="46246" cy="39608"/>
              </a:xfrm>
              <a:custGeom>
                <a:avLst/>
                <a:gdLst/>
                <a:ahLst/>
                <a:cxnLst/>
                <a:rect l="l" t="t" r="r" b="b"/>
                <a:pathLst>
                  <a:path w="5880" h="5036" extrusionOk="0">
                    <a:moveTo>
                      <a:pt x="3345" y="0"/>
                    </a:moveTo>
                    <a:cubicBezTo>
                      <a:pt x="2727" y="0"/>
                      <a:pt x="2097" y="229"/>
                      <a:pt x="1585" y="741"/>
                    </a:cubicBezTo>
                    <a:cubicBezTo>
                      <a:pt x="0" y="2326"/>
                      <a:pt x="1125" y="5036"/>
                      <a:pt x="3363" y="5036"/>
                    </a:cubicBezTo>
                    <a:cubicBezTo>
                      <a:pt x="4754" y="5036"/>
                      <a:pt x="5879" y="3911"/>
                      <a:pt x="5879" y="2520"/>
                    </a:cubicBezTo>
                    <a:cubicBezTo>
                      <a:pt x="5879" y="1005"/>
                      <a:pt x="4638" y="0"/>
                      <a:pt x="334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2" name="Google Shape;1843;p57">
                <a:extLst>
                  <a:ext uri="{FF2B5EF4-FFF2-40B4-BE49-F238E27FC236}">
                    <a16:creationId xmlns:a16="http://schemas.microsoft.com/office/drawing/2014/main" id="{267D37DF-1989-4A61-8273-D25D421E5D6A}"/>
                  </a:ext>
                </a:extLst>
              </p:cNvPr>
              <p:cNvSpPr/>
              <p:nvPr/>
            </p:nvSpPr>
            <p:spPr>
              <a:xfrm>
                <a:off x="4768687" y="3511245"/>
                <a:ext cx="23697" cy="20221"/>
              </a:xfrm>
              <a:custGeom>
                <a:avLst/>
                <a:gdLst/>
                <a:ahLst/>
                <a:cxnLst/>
                <a:rect l="l" t="t" r="r" b="b"/>
                <a:pathLst>
                  <a:path w="3013" h="2571" extrusionOk="0">
                    <a:moveTo>
                      <a:pt x="1718" y="0"/>
                    </a:moveTo>
                    <a:cubicBezTo>
                      <a:pt x="569" y="0"/>
                      <a:pt x="0" y="1379"/>
                      <a:pt x="811" y="2190"/>
                    </a:cubicBezTo>
                    <a:cubicBezTo>
                      <a:pt x="1074" y="2453"/>
                      <a:pt x="1398" y="2571"/>
                      <a:pt x="1715" y="2571"/>
                    </a:cubicBezTo>
                    <a:cubicBezTo>
                      <a:pt x="2377" y="2571"/>
                      <a:pt x="3013" y="2059"/>
                      <a:pt x="3013" y="1283"/>
                    </a:cubicBezTo>
                    <a:cubicBezTo>
                      <a:pt x="3013" y="581"/>
                      <a:pt x="2432" y="0"/>
                      <a:pt x="171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97" name="Google Shape;1844;p57">
              <a:extLst>
                <a:ext uri="{FF2B5EF4-FFF2-40B4-BE49-F238E27FC236}">
                  <a16:creationId xmlns:a16="http://schemas.microsoft.com/office/drawing/2014/main" id="{1B3FE232-12F8-4EB8-A923-231BA5860609}"/>
                </a:ext>
              </a:extLst>
            </p:cNvPr>
            <p:cNvGrpSpPr/>
            <p:nvPr/>
          </p:nvGrpSpPr>
          <p:grpSpPr>
            <a:xfrm>
              <a:off x="2869318" y="2551638"/>
              <a:ext cx="85319" cy="73221"/>
              <a:chOff x="4681346" y="3485582"/>
              <a:chExt cx="37783" cy="32427"/>
            </a:xfrm>
          </p:grpSpPr>
          <p:sp>
            <p:nvSpPr>
              <p:cNvPr id="439" name="Google Shape;1845;p57">
                <a:extLst>
                  <a:ext uri="{FF2B5EF4-FFF2-40B4-BE49-F238E27FC236}">
                    <a16:creationId xmlns:a16="http://schemas.microsoft.com/office/drawing/2014/main" id="{DC19F0A6-2A3D-4EE1-A9EE-D3D405278C5C}"/>
                  </a:ext>
                </a:extLst>
              </p:cNvPr>
              <p:cNvSpPr/>
              <p:nvPr/>
            </p:nvSpPr>
            <p:spPr>
              <a:xfrm>
                <a:off x="4681346" y="3485582"/>
                <a:ext cx="37783" cy="32427"/>
              </a:xfrm>
              <a:custGeom>
                <a:avLst/>
                <a:gdLst/>
                <a:ahLst/>
                <a:cxnLst/>
                <a:rect l="l" t="t" r="r" b="b"/>
                <a:pathLst>
                  <a:path w="4804" h="4123" extrusionOk="0">
                    <a:moveTo>
                      <a:pt x="2738" y="1"/>
                    </a:moveTo>
                    <a:cubicBezTo>
                      <a:pt x="2231" y="1"/>
                      <a:pt x="1715" y="191"/>
                      <a:pt x="1295" y="614"/>
                    </a:cubicBezTo>
                    <a:cubicBezTo>
                      <a:pt x="1" y="1909"/>
                      <a:pt x="920" y="4122"/>
                      <a:pt x="2747" y="4122"/>
                    </a:cubicBezTo>
                    <a:cubicBezTo>
                      <a:pt x="3884" y="4122"/>
                      <a:pt x="4803" y="3203"/>
                      <a:pt x="4803" y="2066"/>
                    </a:cubicBezTo>
                    <a:cubicBezTo>
                      <a:pt x="4803" y="824"/>
                      <a:pt x="3793" y="1"/>
                      <a:pt x="273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0" name="Google Shape;1846;p57">
                <a:extLst>
                  <a:ext uri="{FF2B5EF4-FFF2-40B4-BE49-F238E27FC236}">
                    <a16:creationId xmlns:a16="http://schemas.microsoft.com/office/drawing/2014/main" id="{4EF1EE4A-4E6A-4722-84EA-8CD0B8B84231}"/>
                  </a:ext>
                </a:extLst>
              </p:cNvPr>
              <p:cNvSpPr/>
              <p:nvPr/>
            </p:nvSpPr>
            <p:spPr>
              <a:xfrm>
                <a:off x="4696479" y="3495263"/>
                <a:ext cx="13040" cy="13040"/>
              </a:xfrm>
              <a:custGeom>
                <a:avLst/>
                <a:gdLst/>
                <a:ahLst/>
                <a:cxnLst/>
                <a:rect l="l" t="t" r="r" b="b"/>
                <a:pathLst>
                  <a:path w="1658" h="1658" extrusionOk="0">
                    <a:moveTo>
                      <a:pt x="823" y="0"/>
                    </a:moveTo>
                    <a:cubicBezTo>
                      <a:pt x="363" y="0"/>
                      <a:pt x="0" y="375"/>
                      <a:pt x="0" y="835"/>
                    </a:cubicBezTo>
                    <a:cubicBezTo>
                      <a:pt x="0" y="1295"/>
                      <a:pt x="363" y="1657"/>
                      <a:pt x="823" y="1657"/>
                    </a:cubicBezTo>
                    <a:cubicBezTo>
                      <a:pt x="1282" y="1657"/>
                      <a:pt x="1657" y="1295"/>
                      <a:pt x="1657" y="835"/>
                    </a:cubicBezTo>
                    <a:cubicBezTo>
                      <a:pt x="1657" y="375"/>
                      <a:pt x="1282" y="0"/>
                      <a:pt x="8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98" name="Google Shape;1847;p57">
              <a:extLst>
                <a:ext uri="{FF2B5EF4-FFF2-40B4-BE49-F238E27FC236}">
                  <a16:creationId xmlns:a16="http://schemas.microsoft.com/office/drawing/2014/main" id="{4C058B23-3FD7-43E0-A311-192EE45A8541}"/>
                </a:ext>
              </a:extLst>
            </p:cNvPr>
            <p:cNvGrpSpPr/>
            <p:nvPr/>
          </p:nvGrpSpPr>
          <p:grpSpPr>
            <a:xfrm>
              <a:off x="3062883" y="2112471"/>
              <a:ext cx="85532" cy="73274"/>
              <a:chOff x="4767067" y="3291088"/>
              <a:chExt cx="37878" cy="32451"/>
            </a:xfrm>
          </p:grpSpPr>
          <p:sp>
            <p:nvSpPr>
              <p:cNvPr id="437" name="Google Shape;1848;p57">
                <a:extLst>
                  <a:ext uri="{FF2B5EF4-FFF2-40B4-BE49-F238E27FC236}">
                    <a16:creationId xmlns:a16="http://schemas.microsoft.com/office/drawing/2014/main" id="{6A628279-9DC9-4F4B-A442-3D3EEC7DA6F7}"/>
                  </a:ext>
                </a:extLst>
              </p:cNvPr>
              <p:cNvSpPr/>
              <p:nvPr/>
            </p:nvSpPr>
            <p:spPr>
              <a:xfrm>
                <a:off x="4767067" y="3291088"/>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8" name="Google Shape;1849;p57">
                <a:extLst>
                  <a:ext uri="{FF2B5EF4-FFF2-40B4-BE49-F238E27FC236}">
                    <a16:creationId xmlns:a16="http://schemas.microsoft.com/office/drawing/2014/main" id="{62275697-F927-43D4-9287-8542B58EE94B}"/>
                  </a:ext>
                </a:extLst>
              </p:cNvPr>
              <p:cNvSpPr/>
              <p:nvPr/>
            </p:nvSpPr>
            <p:spPr>
              <a:xfrm>
                <a:off x="4780036" y="3300888"/>
                <a:ext cx="15203" cy="13009"/>
              </a:xfrm>
              <a:custGeom>
                <a:avLst/>
                <a:gdLst/>
                <a:ahLst/>
                <a:cxnLst/>
                <a:rect l="l" t="t" r="r" b="b"/>
                <a:pathLst>
                  <a:path w="1933" h="1654" extrusionOk="0">
                    <a:moveTo>
                      <a:pt x="1131" y="0"/>
                    </a:moveTo>
                    <a:cubicBezTo>
                      <a:pt x="1124" y="0"/>
                      <a:pt x="1117" y="0"/>
                      <a:pt x="1110" y="1"/>
                    </a:cubicBezTo>
                    <a:cubicBezTo>
                      <a:pt x="1105" y="0"/>
                      <a:pt x="1100" y="0"/>
                      <a:pt x="1095" y="0"/>
                    </a:cubicBezTo>
                    <a:cubicBezTo>
                      <a:pt x="367" y="0"/>
                      <a:pt x="0" y="887"/>
                      <a:pt x="517" y="1404"/>
                    </a:cubicBezTo>
                    <a:cubicBezTo>
                      <a:pt x="686" y="1577"/>
                      <a:pt x="895" y="1654"/>
                      <a:pt x="1100" y="1654"/>
                    </a:cubicBezTo>
                    <a:cubicBezTo>
                      <a:pt x="1525" y="1654"/>
                      <a:pt x="1932" y="1321"/>
                      <a:pt x="1932" y="823"/>
                    </a:cubicBezTo>
                    <a:cubicBezTo>
                      <a:pt x="1932" y="371"/>
                      <a:pt x="1569" y="0"/>
                      <a:pt x="113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99" name="Google Shape;1850;p57">
              <a:extLst>
                <a:ext uri="{FF2B5EF4-FFF2-40B4-BE49-F238E27FC236}">
                  <a16:creationId xmlns:a16="http://schemas.microsoft.com/office/drawing/2014/main" id="{DB4B0021-348A-4843-B2D7-782844D394EF}"/>
                </a:ext>
              </a:extLst>
            </p:cNvPr>
            <p:cNvGrpSpPr/>
            <p:nvPr/>
          </p:nvGrpSpPr>
          <p:grpSpPr>
            <a:xfrm>
              <a:off x="2883934" y="2370903"/>
              <a:ext cx="85301" cy="73274"/>
              <a:chOff x="4687819" y="3405539"/>
              <a:chExt cx="37776" cy="32451"/>
            </a:xfrm>
          </p:grpSpPr>
          <p:sp>
            <p:nvSpPr>
              <p:cNvPr id="435" name="Google Shape;1851;p57">
                <a:extLst>
                  <a:ext uri="{FF2B5EF4-FFF2-40B4-BE49-F238E27FC236}">
                    <a16:creationId xmlns:a16="http://schemas.microsoft.com/office/drawing/2014/main" id="{A61645B6-2477-40C6-9832-E1DCAD7660DA}"/>
                  </a:ext>
                </a:extLst>
              </p:cNvPr>
              <p:cNvSpPr/>
              <p:nvPr/>
            </p:nvSpPr>
            <p:spPr>
              <a:xfrm>
                <a:off x="4687819" y="3405539"/>
                <a:ext cx="37776" cy="32451"/>
              </a:xfrm>
              <a:custGeom>
                <a:avLst/>
                <a:gdLst/>
                <a:ahLst/>
                <a:cxnLst/>
                <a:rect l="l" t="t" r="r" b="b"/>
                <a:pathLst>
                  <a:path w="4803" h="4126" extrusionOk="0">
                    <a:moveTo>
                      <a:pt x="2730" y="1"/>
                    </a:moveTo>
                    <a:cubicBezTo>
                      <a:pt x="2226" y="1"/>
                      <a:pt x="1712" y="188"/>
                      <a:pt x="1295" y="606"/>
                    </a:cubicBezTo>
                    <a:cubicBezTo>
                      <a:pt x="0" y="1912"/>
                      <a:pt x="920" y="4126"/>
                      <a:pt x="2758" y="4126"/>
                    </a:cubicBezTo>
                    <a:cubicBezTo>
                      <a:pt x="3883" y="4114"/>
                      <a:pt x="4803" y="3195"/>
                      <a:pt x="4803" y="2070"/>
                    </a:cubicBezTo>
                    <a:cubicBezTo>
                      <a:pt x="4803" y="824"/>
                      <a:pt x="3787" y="1"/>
                      <a:pt x="273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6" name="Google Shape;1852;p57">
                <a:extLst>
                  <a:ext uri="{FF2B5EF4-FFF2-40B4-BE49-F238E27FC236}">
                    <a16:creationId xmlns:a16="http://schemas.microsoft.com/office/drawing/2014/main" id="{C58DD400-69B7-46C3-B016-899BB231DACA}"/>
                  </a:ext>
                </a:extLst>
              </p:cNvPr>
              <p:cNvSpPr/>
              <p:nvPr/>
            </p:nvSpPr>
            <p:spPr>
              <a:xfrm>
                <a:off x="4702944" y="3415245"/>
                <a:ext cx="13040" cy="13048"/>
              </a:xfrm>
              <a:custGeom>
                <a:avLst/>
                <a:gdLst/>
                <a:ahLst/>
                <a:cxnLst/>
                <a:rect l="l" t="t" r="r" b="b"/>
                <a:pathLst>
                  <a:path w="1658" h="1659" extrusionOk="0">
                    <a:moveTo>
                      <a:pt x="823" y="1"/>
                    </a:moveTo>
                    <a:cubicBezTo>
                      <a:pt x="376" y="1"/>
                      <a:pt x="1" y="376"/>
                      <a:pt x="1" y="836"/>
                    </a:cubicBezTo>
                    <a:cubicBezTo>
                      <a:pt x="1" y="1295"/>
                      <a:pt x="376" y="1658"/>
                      <a:pt x="823" y="1658"/>
                    </a:cubicBezTo>
                    <a:cubicBezTo>
                      <a:pt x="1283" y="1658"/>
                      <a:pt x="1658" y="1295"/>
                      <a:pt x="1658" y="836"/>
                    </a:cubicBezTo>
                    <a:cubicBezTo>
                      <a:pt x="1658" y="376"/>
                      <a:pt x="1283" y="1"/>
                      <a:pt x="8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00" name="Google Shape;1853;p57">
              <a:extLst>
                <a:ext uri="{FF2B5EF4-FFF2-40B4-BE49-F238E27FC236}">
                  <a16:creationId xmlns:a16="http://schemas.microsoft.com/office/drawing/2014/main" id="{A9EF3CCE-9AB2-403D-9075-34265B8F4704}"/>
                </a:ext>
              </a:extLst>
            </p:cNvPr>
            <p:cNvGrpSpPr/>
            <p:nvPr/>
          </p:nvGrpSpPr>
          <p:grpSpPr>
            <a:xfrm>
              <a:off x="3415223" y="2459574"/>
              <a:ext cx="119258" cy="102328"/>
              <a:chOff x="4923101" y="3444809"/>
              <a:chExt cx="52813" cy="45318"/>
            </a:xfrm>
          </p:grpSpPr>
          <p:sp>
            <p:nvSpPr>
              <p:cNvPr id="433" name="Google Shape;1854;p57">
                <a:extLst>
                  <a:ext uri="{FF2B5EF4-FFF2-40B4-BE49-F238E27FC236}">
                    <a16:creationId xmlns:a16="http://schemas.microsoft.com/office/drawing/2014/main" id="{D65C8B47-FBAE-460E-B8ED-A7E0F698F299}"/>
                  </a:ext>
                </a:extLst>
              </p:cNvPr>
              <p:cNvSpPr/>
              <p:nvPr/>
            </p:nvSpPr>
            <p:spPr>
              <a:xfrm>
                <a:off x="4923101" y="3444809"/>
                <a:ext cx="52813" cy="45318"/>
              </a:xfrm>
              <a:custGeom>
                <a:avLst/>
                <a:gdLst/>
                <a:ahLst/>
                <a:cxnLst/>
                <a:rect l="l" t="t" r="r" b="b"/>
                <a:pathLst>
                  <a:path w="6715" h="5762" extrusionOk="0">
                    <a:moveTo>
                      <a:pt x="3823" y="1"/>
                    </a:moveTo>
                    <a:cubicBezTo>
                      <a:pt x="3117" y="1"/>
                      <a:pt x="2398" y="263"/>
                      <a:pt x="1815" y="851"/>
                    </a:cubicBezTo>
                    <a:cubicBezTo>
                      <a:pt x="1" y="2665"/>
                      <a:pt x="1283" y="5762"/>
                      <a:pt x="3847" y="5762"/>
                    </a:cubicBezTo>
                    <a:cubicBezTo>
                      <a:pt x="5432" y="5762"/>
                      <a:pt x="6714" y="4468"/>
                      <a:pt x="6714" y="2883"/>
                    </a:cubicBezTo>
                    <a:cubicBezTo>
                      <a:pt x="6714" y="1148"/>
                      <a:pt x="5298" y="1"/>
                      <a:pt x="38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4" name="Google Shape;1855;p57">
                <a:extLst>
                  <a:ext uri="{FF2B5EF4-FFF2-40B4-BE49-F238E27FC236}">
                    <a16:creationId xmlns:a16="http://schemas.microsoft.com/office/drawing/2014/main" id="{43C553BC-B231-4195-8904-25583E3602F8}"/>
                  </a:ext>
                </a:extLst>
              </p:cNvPr>
              <p:cNvSpPr/>
              <p:nvPr/>
            </p:nvSpPr>
            <p:spPr>
              <a:xfrm>
                <a:off x="4936039" y="3454538"/>
                <a:ext cx="30265" cy="25915"/>
              </a:xfrm>
              <a:custGeom>
                <a:avLst/>
                <a:gdLst/>
                <a:ahLst/>
                <a:cxnLst/>
                <a:rect l="l" t="t" r="r" b="b"/>
                <a:pathLst>
                  <a:path w="3848" h="3295" extrusionOk="0">
                    <a:moveTo>
                      <a:pt x="2202" y="1"/>
                    </a:moveTo>
                    <a:cubicBezTo>
                      <a:pt x="727" y="1"/>
                      <a:pt x="1" y="1779"/>
                      <a:pt x="1029" y="2807"/>
                    </a:cubicBezTo>
                    <a:cubicBezTo>
                      <a:pt x="1365" y="3144"/>
                      <a:pt x="1779" y="3294"/>
                      <a:pt x="2185" y="3294"/>
                    </a:cubicBezTo>
                    <a:cubicBezTo>
                      <a:pt x="3034" y="3294"/>
                      <a:pt x="3847" y="2636"/>
                      <a:pt x="3847" y="1646"/>
                    </a:cubicBezTo>
                    <a:cubicBezTo>
                      <a:pt x="3847" y="739"/>
                      <a:pt x="3110" y="1"/>
                      <a:pt x="220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01" name="Google Shape;1856;p57">
              <a:extLst>
                <a:ext uri="{FF2B5EF4-FFF2-40B4-BE49-F238E27FC236}">
                  <a16:creationId xmlns:a16="http://schemas.microsoft.com/office/drawing/2014/main" id="{321CD615-D557-4685-81A9-6C8F59269ECA}"/>
                </a:ext>
              </a:extLst>
            </p:cNvPr>
            <p:cNvGrpSpPr/>
            <p:nvPr/>
          </p:nvGrpSpPr>
          <p:grpSpPr>
            <a:xfrm>
              <a:off x="3241211" y="2933620"/>
              <a:ext cx="70916" cy="60949"/>
              <a:chOff x="4846040" y="3654750"/>
              <a:chExt cx="31405" cy="26993"/>
            </a:xfrm>
          </p:grpSpPr>
          <p:sp>
            <p:nvSpPr>
              <p:cNvPr id="431" name="Google Shape;1857;p57">
                <a:extLst>
                  <a:ext uri="{FF2B5EF4-FFF2-40B4-BE49-F238E27FC236}">
                    <a16:creationId xmlns:a16="http://schemas.microsoft.com/office/drawing/2014/main" id="{528D1F93-FA41-44EE-A532-3DD4110E67B4}"/>
                  </a:ext>
                </a:extLst>
              </p:cNvPr>
              <p:cNvSpPr/>
              <p:nvPr/>
            </p:nvSpPr>
            <p:spPr>
              <a:xfrm>
                <a:off x="4846040" y="3654750"/>
                <a:ext cx="31405" cy="26993"/>
              </a:xfrm>
              <a:custGeom>
                <a:avLst/>
                <a:gdLst/>
                <a:ahLst/>
                <a:cxnLst/>
                <a:rect l="l" t="t" r="r" b="b"/>
                <a:pathLst>
                  <a:path w="3993" h="3432" extrusionOk="0">
                    <a:moveTo>
                      <a:pt x="2272" y="0"/>
                    </a:moveTo>
                    <a:cubicBezTo>
                      <a:pt x="1853" y="0"/>
                      <a:pt x="1425" y="156"/>
                      <a:pt x="1077" y="504"/>
                    </a:cubicBezTo>
                    <a:cubicBezTo>
                      <a:pt x="0" y="1581"/>
                      <a:pt x="750" y="3432"/>
                      <a:pt x="2274" y="3432"/>
                    </a:cubicBezTo>
                    <a:cubicBezTo>
                      <a:pt x="3218" y="3432"/>
                      <a:pt x="3992" y="2658"/>
                      <a:pt x="3992" y="1714"/>
                    </a:cubicBezTo>
                    <a:cubicBezTo>
                      <a:pt x="3992" y="683"/>
                      <a:pt x="3150" y="0"/>
                      <a:pt x="227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2" name="Google Shape;1858;p57">
                <a:extLst>
                  <a:ext uri="{FF2B5EF4-FFF2-40B4-BE49-F238E27FC236}">
                    <a16:creationId xmlns:a16="http://schemas.microsoft.com/office/drawing/2014/main" id="{01C8C43C-F9AA-4D0B-974D-AA9F2495C667}"/>
                  </a:ext>
                </a:extLst>
              </p:cNvPr>
              <p:cNvSpPr/>
              <p:nvPr/>
            </p:nvSpPr>
            <p:spPr>
              <a:xfrm>
                <a:off x="4858883" y="3664424"/>
                <a:ext cx="8856" cy="7676"/>
              </a:xfrm>
              <a:custGeom>
                <a:avLst/>
                <a:gdLst/>
                <a:ahLst/>
                <a:cxnLst/>
                <a:rect l="l" t="t" r="r" b="b"/>
                <a:pathLst>
                  <a:path w="1126" h="976" extrusionOk="0">
                    <a:moveTo>
                      <a:pt x="641" y="0"/>
                    </a:moveTo>
                    <a:cubicBezTo>
                      <a:pt x="218" y="0"/>
                      <a:pt x="0" y="520"/>
                      <a:pt x="303" y="835"/>
                    </a:cubicBezTo>
                    <a:cubicBezTo>
                      <a:pt x="400" y="932"/>
                      <a:pt x="519" y="975"/>
                      <a:pt x="636" y="975"/>
                    </a:cubicBezTo>
                    <a:cubicBezTo>
                      <a:pt x="885" y="975"/>
                      <a:pt x="1125" y="780"/>
                      <a:pt x="1125" y="484"/>
                    </a:cubicBezTo>
                    <a:cubicBezTo>
                      <a:pt x="1125" y="218"/>
                      <a:pt x="907" y="0"/>
                      <a:pt x="64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02" name="Google Shape;1859;p57">
              <a:extLst>
                <a:ext uri="{FF2B5EF4-FFF2-40B4-BE49-F238E27FC236}">
                  <a16:creationId xmlns:a16="http://schemas.microsoft.com/office/drawing/2014/main" id="{B980FABB-D198-41A0-9851-D00927430FCA}"/>
                </a:ext>
              </a:extLst>
            </p:cNvPr>
            <p:cNvGrpSpPr/>
            <p:nvPr/>
          </p:nvGrpSpPr>
          <p:grpSpPr>
            <a:xfrm>
              <a:off x="3421031" y="3017053"/>
              <a:ext cx="90895" cy="77838"/>
              <a:chOff x="4925673" y="3691700"/>
              <a:chExt cx="40253" cy="34472"/>
            </a:xfrm>
          </p:grpSpPr>
          <p:sp>
            <p:nvSpPr>
              <p:cNvPr id="429" name="Google Shape;1860;p57">
                <a:extLst>
                  <a:ext uri="{FF2B5EF4-FFF2-40B4-BE49-F238E27FC236}">
                    <a16:creationId xmlns:a16="http://schemas.microsoft.com/office/drawing/2014/main" id="{FC04EA07-BA39-4836-9F22-E20240B454AB}"/>
                  </a:ext>
                </a:extLst>
              </p:cNvPr>
              <p:cNvSpPr/>
              <p:nvPr/>
            </p:nvSpPr>
            <p:spPr>
              <a:xfrm>
                <a:off x="4925673" y="3691700"/>
                <a:ext cx="40253" cy="34472"/>
              </a:xfrm>
              <a:custGeom>
                <a:avLst/>
                <a:gdLst/>
                <a:ahLst/>
                <a:cxnLst/>
                <a:rect l="l" t="t" r="r" b="b"/>
                <a:pathLst>
                  <a:path w="5118" h="4383" extrusionOk="0">
                    <a:moveTo>
                      <a:pt x="2908" y="0"/>
                    </a:moveTo>
                    <a:cubicBezTo>
                      <a:pt x="2371" y="0"/>
                      <a:pt x="1825" y="200"/>
                      <a:pt x="1379" y="645"/>
                    </a:cubicBezTo>
                    <a:cubicBezTo>
                      <a:pt x="0" y="2024"/>
                      <a:pt x="968" y="4383"/>
                      <a:pt x="2915" y="4383"/>
                    </a:cubicBezTo>
                    <a:cubicBezTo>
                      <a:pt x="4125" y="4383"/>
                      <a:pt x="5105" y="3403"/>
                      <a:pt x="5117" y="2193"/>
                    </a:cubicBezTo>
                    <a:cubicBezTo>
                      <a:pt x="5109" y="875"/>
                      <a:pt x="4031" y="0"/>
                      <a:pt x="290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0" name="Google Shape;1861;p57">
                <a:extLst>
                  <a:ext uri="{FF2B5EF4-FFF2-40B4-BE49-F238E27FC236}">
                    <a16:creationId xmlns:a16="http://schemas.microsoft.com/office/drawing/2014/main" id="{53614A77-BA70-4413-97E2-E28EA3C695A3}"/>
                  </a:ext>
                </a:extLst>
              </p:cNvPr>
              <p:cNvSpPr/>
              <p:nvPr/>
            </p:nvSpPr>
            <p:spPr>
              <a:xfrm>
                <a:off x="4938516" y="3701334"/>
                <a:ext cx="17704" cy="15187"/>
              </a:xfrm>
              <a:custGeom>
                <a:avLst/>
                <a:gdLst/>
                <a:ahLst/>
                <a:cxnLst/>
                <a:rect l="l" t="t" r="r" b="b"/>
                <a:pathLst>
                  <a:path w="2251" h="1931" extrusionOk="0">
                    <a:moveTo>
                      <a:pt x="1295" y="1"/>
                    </a:moveTo>
                    <a:cubicBezTo>
                      <a:pt x="436" y="1"/>
                      <a:pt x="0" y="1041"/>
                      <a:pt x="605" y="1646"/>
                    </a:cubicBezTo>
                    <a:cubicBezTo>
                      <a:pt x="801" y="1842"/>
                      <a:pt x="1043" y="1930"/>
                      <a:pt x="1281" y="1930"/>
                    </a:cubicBezTo>
                    <a:cubicBezTo>
                      <a:pt x="1775" y="1930"/>
                      <a:pt x="2250" y="1549"/>
                      <a:pt x="2250" y="968"/>
                    </a:cubicBezTo>
                    <a:cubicBezTo>
                      <a:pt x="2250" y="436"/>
                      <a:pt x="1827" y="1"/>
                      <a:pt x="129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03" name="Google Shape;1862;p57">
              <a:extLst>
                <a:ext uri="{FF2B5EF4-FFF2-40B4-BE49-F238E27FC236}">
                  <a16:creationId xmlns:a16="http://schemas.microsoft.com/office/drawing/2014/main" id="{1C68F79A-2786-413E-A548-1AA99958A640}"/>
                </a:ext>
              </a:extLst>
            </p:cNvPr>
            <p:cNvGrpSpPr/>
            <p:nvPr/>
          </p:nvGrpSpPr>
          <p:grpSpPr>
            <a:xfrm>
              <a:off x="3350985" y="3128030"/>
              <a:ext cx="70916" cy="60754"/>
              <a:chOff x="4894653" y="3740848"/>
              <a:chExt cx="31405" cy="26906"/>
            </a:xfrm>
          </p:grpSpPr>
          <p:sp>
            <p:nvSpPr>
              <p:cNvPr id="427" name="Google Shape;1863;p57">
                <a:extLst>
                  <a:ext uri="{FF2B5EF4-FFF2-40B4-BE49-F238E27FC236}">
                    <a16:creationId xmlns:a16="http://schemas.microsoft.com/office/drawing/2014/main" id="{83C13FCE-3496-4F94-849C-4A0AAC923A01}"/>
                  </a:ext>
                </a:extLst>
              </p:cNvPr>
              <p:cNvSpPr/>
              <p:nvPr/>
            </p:nvSpPr>
            <p:spPr>
              <a:xfrm>
                <a:off x="4894653" y="3740848"/>
                <a:ext cx="31405" cy="26906"/>
              </a:xfrm>
              <a:custGeom>
                <a:avLst/>
                <a:gdLst/>
                <a:ahLst/>
                <a:cxnLst/>
                <a:rect l="l" t="t" r="r" b="b"/>
                <a:pathLst>
                  <a:path w="3993" h="3421" extrusionOk="0">
                    <a:moveTo>
                      <a:pt x="2273" y="1"/>
                    </a:moveTo>
                    <a:cubicBezTo>
                      <a:pt x="1853" y="1"/>
                      <a:pt x="1425" y="157"/>
                      <a:pt x="1077" y="505"/>
                    </a:cubicBezTo>
                    <a:cubicBezTo>
                      <a:pt x="1" y="1582"/>
                      <a:pt x="763" y="3420"/>
                      <a:pt x="2287" y="3420"/>
                    </a:cubicBezTo>
                    <a:cubicBezTo>
                      <a:pt x="3230" y="3420"/>
                      <a:pt x="3993" y="2658"/>
                      <a:pt x="3993" y="1715"/>
                    </a:cubicBezTo>
                    <a:cubicBezTo>
                      <a:pt x="3993" y="683"/>
                      <a:pt x="3151" y="1"/>
                      <a:pt x="227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8" name="Google Shape;1864;p57">
                <a:extLst>
                  <a:ext uri="{FF2B5EF4-FFF2-40B4-BE49-F238E27FC236}">
                    <a16:creationId xmlns:a16="http://schemas.microsoft.com/office/drawing/2014/main" id="{B1572AB4-3B87-4013-909E-FA5B6A3C5438}"/>
                  </a:ext>
                </a:extLst>
              </p:cNvPr>
              <p:cNvSpPr/>
              <p:nvPr/>
            </p:nvSpPr>
            <p:spPr>
              <a:xfrm>
                <a:off x="4907497" y="3750522"/>
                <a:ext cx="8950" cy="7605"/>
              </a:xfrm>
              <a:custGeom>
                <a:avLst/>
                <a:gdLst/>
                <a:ahLst/>
                <a:cxnLst/>
                <a:rect l="l" t="t" r="r" b="b"/>
                <a:pathLst>
                  <a:path w="1138" h="967" extrusionOk="0">
                    <a:moveTo>
                      <a:pt x="654" y="1"/>
                    </a:moveTo>
                    <a:cubicBezTo>
                      <a:pt x="218" y="1"/>
                      <a:pt x="1" y="521"/>
                      <a:pt x="303" y="823"/>
                    </a:cubicBezTo>
                    <a:cubicBezTo>
                      <a:pt x="406" y="922"/>
                      <a:pt x="531" y="967"/>
                      <a:pt x="652" y="967"/>
                    </a:cubicBezTo>
                    <a:cubicBezTo>
                      <a:pt x="902" y="967"/>
                      <a:pt x="1138" y="778"/>
                      <a:pt x="1138" y="485"/>
                    </a:cubicBezTo>
                    <a:cubicBezTo>
                      <a:pt x="1138" y="219"/>
                      <a:pt x="920" y="1"/>
                      <a:pt x="65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04" name="Google Shape;1865;p57">
              <a:extLst>
                <a:ext uri="{FF2B5EF4-FFF2-40B4-BE49-F238E27FC236}">
                  <a16:creationId xmlns:a16="http://schemas.microsoft.com/office/drawing/2014/main" id="{C17EBE0D-B1C2-4796-A9CC-8B6A3C775FFB}"/>
                </a:ext>
              </a:extLst>
            </p:cNvPr>
            <p:cNvGrpSpPr/>
            <p:nvPr/>
          </p:nvGrpSpPr>
          <p:grpSpPr>
            <a:xfrm>
              <a:off x="3503739" y="3027548"/>
              <a:ext cx="86384" cy="74002"/>
              <a:chOff x="4962300" y="3696348"/>
              <a:chExt cx="38255" cy="32773"/>
            </a:xfrm>
          </p:grpSpPr>
          <p:sp>
            <p:nvSpPr>
              <p:cNvPr id="425" name="Google Shape;1866;p57">
                <a:extLst>
                  <a:ext uri="{FF2B5EF4-FFF2-40B4-BE49-F238E27FC236}">
                    <a16:creationId xmlns:a16="http://schemas.microsoft.com/office/drawing/2014/main" id="{20FB0544-8AAB-46C0-B7AA-9C29D58E35BF}"/>
                  </a:ext>
                </a:extLst>
              </p:cNvPr>
              <p:cNvSpPr/>
              <p:nvPr/>
            </p:nvSpPr>
            <p:spPr>
              <a:xfrm>
                <a:off x="4962300" y="3696348"/>
                <a:ext cx="38255" cy="32773"/>
              </a:xfrm>
              <a:custGeom>
                <a:avLst/>
                <a:gdLst/>
                <a:ahLst/>
                <a:cxnLst/>
                <a:rect l="l" t="t" r="r" b="b"/>
                <a:pathLst>
                  <a:path w="4864" h="4167" extrusionOk="0">
                    <a:moveTo>
                      <a:pt x="2767" y="1"/>
                    </a:moveTo>
                    <a:cubicBezTo>
                      <a:pt x="2259" y="1"/>
                      <a:pt x="1740" y="189"/>
                      <a:pt x="1319" y="611"/>
                    </a:cubicBezTo>
                    <a:cubicBezTo>
                      <a:pt x="0" y="1929"/>
                      <a:pt x="932" y="4167"/>
                      <a:pt x="2783" y="4167"/>
                    </a:cubicBezTo>
                    <a:cubicBezTo>
                      <a:pt x="3932" y="4167"/>
                      <a:pt x="4863" y="3236"/>
                      <a:pt x="4863" y="2086"/>
                    </a:cubicBezTo>
                    <a:cubicBezTo>
                      <a:pt x="4863" y="833"/>
                      <a:pt x="3836" y="1"/>
                      <a:pt x="276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6" name="Google Shape;1867;p57">
                <a:extLst>
                  <a:ext uri="{FF2B5EF4-FFF2-40B4-BE49-F238E27FC236}">
                    <a16:creationId xmlns:a16="http://schemas.microsoft.com/office/drawing/2014/main" id="{F67513FD-D25A-41EA-8853-184ECC7BE3B6}"/>
                  </a:ext>
                </a:extLst>
              </p:cNvPr>
              <p:cNvSpPr/>
              <p:nvPr/>
            </p:nvSpPr>
            <p:spPr>
              <a:xfrm>
                <a:off x="4975238" y="3706093"/>
                <a:ext cx="15612" cy="13386"/>
              </a:xfrm>
              <a:custGeom>
                <a:avLst/>
                <a:gdLst/>
                <a:ahLst/>
                <a:cxnLst/>
                <a:rect l="l" t="t" r="r" b="b"/>
                <a:pathLst>
                  <a:path w="1985" h="1702" extrusionOk="0">
                    <a:moveTo>
                      <a:pt x="1138" y="1"/>
                    </a:moveTo>
                    <a:cubicBezTo>
                      <a:pt x="388" y="1"/>
                      <a:pt x="1" y="908"/>
                      <a:pt x="533" y="1452"/>
                    </a:cubicBezTo>
                    <a:cubicBezTo>
                      <a:pt x="709" y="1624"/>
                      <a:pt x="923" y="1702"/>
                      <a:pt x="1132" y="1702"/>
                    </a:cubicBezTo>
                    <a:cubicBezTo>
                      <a:pt x="1569" y="1702"/>
                      <a:pt x="1984" y="1363"/>
                      <a:pt x="1984" y="847"/>
                    </a:cubicBezTo>
                    <a:cubicBezTo>
                      <a:pt x="1984" y="376"/>
                      <a:pt x="1609" y="1"/>
                      <a:pt x="113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05" name="Google Shape;1868;p57">
              <a:extLst>
                <a:ext uri="{FF2B5EF4-FFF2-40B4-BE49-F238E27FC236}">
                  <a16:creationId xmlns:a16="http://schemas.microsoft.com/office/drawing/2014/main" id="{C54B6E73-688E-4403-A676-114342D4779F}"/>
                </a:ext>
              </a:extLst>
            </p:cNvPr>
            <p:cNvGrpSpPr/>
            <p:nvPr/>
          </p:nvGrpSpPr>
          <p:grpSpPr>
            <a:xfrm>
              <a:off x="3544125" y="3133677"/>
              <a:ext cx="71129" cy="60896"/>
              <a:chOff x="4980185" y="3743349"/>
              <a:chExt cx="31499" cy="26969"/>
            </a:xfrm>
          </p:grpSpPr>
          <p:sp>
            <p:nvSpPr>
              <p:cNvPr id="423" name="Google Shape;1869;p57">
                <a:extLst>
                  <a:ext uri="{FF2B5EF4-FFF2-40B4-BE49-F238E27FC236}">
                    <a16:creationId xmlns:a16="http://schemas.microsoft.com/office/drawing/2014/main" id="{FD74F3FD-4AA9-4CC1-9610-C5B5C0DDE5EC}"/>
                  </a:ext>
                </a:extLst>
              </p:cNvPr>
              <p:cNvSpPr/>
              <p:nvPr/>
            </p:nvSpPr>
            <p:spPr>
              <a:xfrm>
                <a:off x="4980185" y="3743349"/>
                <a:ext cx="31499" cy="26969"/>
              </a:xfrm>
              <a:custGeom>
                <a:avLst/>
                <a:gdLst/>
                <a:ahLst/>
                <a:cxnLst/>
                <a:rect l="l" t="t" r="r" b="b"/>
                <a:pathLst>
                  <a:path w="4005" h="3429" extrusionOk="0">
                    <a:moveTo>
                      <a:pt x="2274" y="0"/>
                    </a:moveTo>
                    <a:cubicBezTo>
                      <a:pt x="1855" y="0"/>
                      <a:pt x="1427" y="155"/>
                      <a:pt x="1077" y="501"/>
                    </a:cubicBezTo>
                    <a:cubicBezTo>
                      <a:pt x="1" y="1578"/>
                      <a:pt x="763" y="3429"/>
                      <a:pt x="2287" y="3429"/>
                    </a:cubicBezTo>
                    <a:cubicBezTo>
                      <a:pt x="3230" y="3429"/>
                      <a:pt x="3993" y="2667"/>
                      <a:pt x="4005" y="1723"/>
                    </a:cubicBezTo>
                    <a:cubicBezTo>
                      <a:pt x="4005" y="689"/>
                      <a:pt x="3158" y="0"/>
                      <a:pt x="227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4" name="Google Shape;1870;p57">
                <a:extLst>
                  <a:ext uri="{FF2B5EF4-FFF2-40B4-BE49-F238E27FC236}">
                    <a16:creationId xmlns:a16="http://schemas.microsoft.com/office/drawing/2014/main" id="{2FC02F31-C9F3-4F1E-AE23-B9E911541243}"/>
                  </a:ext>
                </a:extLst>
              </p:cNvPr>
              <p:cNvSpPr/>
              <p:nvPr/>
            </p:nvSpPr>
            <p:spPr>
              <a:xfrm>
                <a:off x="4993123" y="3753094"/>
                <a:ext cx="8856" cy="7605"/>
              </a:xfrm>
              <a:custGeom>
                <a:avLst/>
                <a:gdLst/>
                <a:ahLst/>
                <a:cxnLst/>
                <a:rect l="l" t="t" r="r" b="b"/>
                <a:pathLst>
                  <a:path w="1126" h="967" extrusionOk="0">
                    <a:moveTo>
                      <a:pt x="642" y="0"/>
                    </a:moveTo>
                    <a:cubicBezTo>
                      <a:pt x="206" y="0"/>
                      <a:pt x="1" y="521"/>
                      <a:pt x="303" y="823"/>
                    </a:cubicBezTo>
                    <a:cubicBezTo>
                      <a:pt x="402" y="922"/>
                      <a:pt x="524" y="966"/>
                      <a:pt x="644" y="966"/>
                    </a:cubicBezTo>
                    <a:cubicBezTo>
                      <a:pt x="890" y="966"/>
                      <a:pt x="1126" y="777"/>
                      <a:pt x="1126" y="484"/>
                    </a:cubicBezTo>
                    <a:cubicBezTo>
                      <a:pt x="1126" y="218"/>
                      <a:pt x="908" y="0"/>
                      <a:pt x="64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06" name="Google Shape;1871;p57">
              <a:extLst>
                <a:ext uri="{FF2B5EF4-FFF2-40B4-BE49-F238E27FC236}">
                  <a16:creationId xmlns:a16="http://schemas.microsoft.com/office/drawing/2014/main" id="{E774761A-5DA5-4FA7-BAB4-51D72BE41997}"/>
                </a:ext>
              </a:extLst>
            </p:cNvPr>
            <p:cNvGrpSpPr/>
            <p:nvPr/>
          </p:nvGrpSpPr>
          <p:grpSpPr>
            <a:xfrm>
              <a:off x="3619960" y="3113272"/>
              <a:ext cx="71129" cy="60896"/>
              <a:chOff x="5013768" y="3734312"/>
              <a:chExt cx="31499" cy="26969"/>
            </a:xfrm>
          </p:grpSpPr>
          <p:sp>
            <p:nvSpPr>
              <p:cNvPr id="421" name="Google Shape;1872;p57">
                <a:extLst>
                  <a:ext uri="{FF2B5EF4-FFF2-40B4-BE49-F238E27FC236}">
                    <a16:creationId xmlns:a16="http://schemas.microsoft.com/office/drawing/2014/main" id="{AA0EDA25-A6C4-400D-9172-0CEE1ABF25F4}"/>
                  </a:ext>
                </a:extLst>
              </p:cNvPr>
              <p:cNvSpPr/>
              <p:nvPr/>
            </p:nvSpPr>
            <p:spPr>
              <a:xfrm>
                <a:off x="5013768" y="3734312"/>
                <a:ext cx="31499" cy="26969"/>
              </a:xfrm>
              <a:custGeom>
                <a:avLst/>
                <a:gdLst/>
                <a:ahLst/>
                <a:cxnLst/>
                <a:rect l="l" t="t" r="r" b="b"/>
                <a:pathLst>
                  <a:path w="4005" h="3429" extrusionOk="0">
                    <a:moveTo>
                      <a:pt x="2281" y="1"/>
                    </a:moveTo>
                    <a:cubicBezTo>
                      <a:pt x="1858" y="1"/>
                      <a:pt x="1428" y="159"/>
                      <a:pt x="1077" y="513"/>
                    </a:cubicBezTo>
                    <a:cubicBezTo>
                      <a:pt x="1" y="1590"/>
                      <a:pt x="775" y="3429"/>
                      <a:pt x="2299" y="3429"/>
                    </a:cubicBezTo>
                    <a:cubicBezTo>
                      <a:pt x="3231" y="3417"/>
                      <a:pt x="3993" y="2655"/>
                      <a:pt x="4005" y="1711"/>
                    </a:cubicBezTo>
                    <a:cubicBezTo>
                      <a:pt x="3997" y="682"/>
                      <a:pt x="3157" y="1"/>
                      <a:pt x="228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2" name="Google Shape;1873;p57">
                <a:extLst>
                  <a:ext uri="{FF2B5EF4-FFF2-40B4-BE49-F238E27FC236}">
                    <a16:creationId xmlns:a16="http://schemas.microsoft.com/office/drawing/2014/main" id="{176D76B3-E1F8-460F-9917-00B9A2E7AB34}"/>
                  </a:ext>
                </a:extLst>
              </p:cNvPr>
              <p:cNvSpPr/>
              <p:nvPr/>
            </p:nvSpPr>
            <p:spPr>
              <a:xfrm>
                <a:off x="5028043" y="3743963"/>
                <a:ext cx="7621" cy="7613"/>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07" name="Google Shape;1874;p57">
              <a:extLst>
                <a:ext uri="{FF2B5EF4-FFF2-40B4-BE49-F238E27FC236}">
                  <a16:creationId xmlns:a16="http://schemas.microsoft.com/office/drawing/2014/main" id="{40B9FE8F-17F8-4FEF-AEDE-8F84A7E91B2D}"/>
                </a:ext>
              </a:extLst>
            </p:cNvPr>
            <p:cNvGrpSpPr/>
            <p:nvPr/>
          </p:nvGrpSpPr>
          <p:grpSpPr>
            <a:xfrm>
              <a:off x="3671748" y="3181538"/>
              <a:ext cx="71129" cy="60736"/>
              <a:chOff x="5036703" y="3764545"/>
              <a:chExt cx="31499" cy="26898"/>
            </a:xfrm>
          </p:grpSpPr>
          <p:sp>
            <p:nvSpPr>
              <p:cNvPr id="419" name="Google Shape;1875;p57">
                <a:extLst>
                  <a:ext uri="{FF2B5EF4-FFF2-40B4-BE49-F238E27FC236}">
                    <a16:creationId xmlns:a16="http://schemas.microsoft.com/office/drawing/2014/main" id="{50368715-0861-4676-BE65-0320E7850BCA}"/>
                  </a:ext>
                </a:extLst>
              </p:cNvPr>
              <p:cNvSpPr/>
              <p:nvPr/>
            </p:nvSpPr>
            <p:spPr>
              <a:xfrm>
                <a:off x="5036703" y="3764545"/>
                <a:ext cx="31499" cy="26898"/>
              </a:xfrm>
              <a:custGeom>
                <a:avLst/>
                <a:gdLst/>
                <a:ahLst/>
                <a:cxnLst/>
                <a:rect l="l" t="t" r="r" b="b"/>
                <a:pathLst>
                  <a:path w="4005" h="3420" extrusionOk="0">
                    <a:moveTo>
                      <a:pt x="2284" y="0"/>
                    </a:moveTo>
                    <a:cubicBezTo>
                      <a:pt x="1865" y="0"/>
                      <a:pt x="1437" y="156"/>
                      <a:pt x="1089" y="504"/>
                    </a:cubicBezTo>
                    <a:cubicBezTo>
                      <a:pt x="0" y="1581"/>
                      <a:pt x="774" y="3419"/>
                      <a:pt x="2298" y="3419"/>
                    </a:cubicBezTo>
                    <a:cubicBezTo>
                      <a:pt x="3242" y="3419"/>
                      <a:pt x="4004" y="2657"/>
                      <a:pt x="4004" y="1714"/>
                    </a:cubicBezTo>
                    <a:cubicBezTo>
                      <a:pt x="4004" y="682"/>
                      <a:pt x="3162" y="0"/>
                      <a:pt x="228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0" name="Google Shape;1876;p57">
                <a:extLst>
                  <a:ext uri="{FF2B5EF4-FFF2-40B4-BE49-F238E27FC236}">
                    <a16:creationId xmlns:a16="http://schemas.microsoft.com/office/drawing/2014/main" id="{669DD9BB-BF3E-4DBC-BC99-06F99030F753}"/>
                  </a:ext>
                </a:extLst>
              </p:cNvPr>
              <p:cNvSpPr/>
              <p:nvPr/>
            </p:nvSpPr>
            <p:spPr>
              <a:xfrm>
                <a:off x="5049641" y="3774211"/>
                <a:ext cx="8856" cy="7605"/>
              </a:xfrm>
              <a:custGeom>
                <a:avLst/>
                <a:gdLst/>
                <a:ahLst/>
                <a:cxnLst/>
                <a:rect l="l" t="t" r="r" b="b"/>
                <a:pathLst>
                  <a:path w="1126" h="967" extrusionOk="0">
                    <a:moveTo>
                      <a:pt x="653" y="1"/>
                    </a:moveTo>
                    <a:cubicBezTo>
                      <a:pt x="218" y="1"/>
                      <a:pt x="0" y="521"/>
                      <a:pt x="303" y="823"/>
                    </a:cubicBezTo>
                    <a:cubicBezTo>
                      <a:pt x="402" y="922"/>
                      <a:pt x="524" y="967"/>
                      <a:pt x="643" y="967"/>
                    </a:cubicBezTo>
                    <a:cubicBezTo>
                      <a:pt x="890" y="967"/>
                      <a:pt x="1125" y="778"/>
                      <a:pt x="1125" y="485"/>
                    </a:cubicBezTo>
                    <a:cubicBezTo>
                      <a:pt x="1125" y="219"/>
                      <a:pt x="920" y="1"/>
                      <a:pt x="65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08" name="Google Shape;1877;p57">
              <a:extLst>
                <a:ext uri="{FF2B5EF4-FFF2-40B4-BE49-F238E27FC236}">
                  <a16:creationId xmlns:a16="http://schemas.microsoft.com/office/drawing/2014/main" id="{125157F6-8625-4194-8650-BBC8367673EA}"/>
                </a:ext>
              </a:extLst>
            </p:cNvPr>
            <p:cNvGrpSpPr/>
            <p:nvPr/>
          </p:nvGrpSpPr>
          <p:grpSpPr>
            <a:xfrm>
              <a:off x="3483972" y="3190133"/>
              <a:ext cx="70916" cy="60736"/>
              <a:chOff x="4953546" y="3768352"/>
              <a:chExt cx="31405" cy="26898"/>
            </a:xfrm>
          </p:grpSpPr>
          <p:sp>
            <p:nvSpPr>
              <p:cNvPr id="417" name="Google Shape;1878;p57">
                <a:extLst>
                  <a:ext uri="{FF2B5EF4-FFF2-40B4-BE49-F238E27FC236}">
                    <a16:creationId xmlns:a16="http://schemas.microsoft.com/office/drawing/2014/main" id="{AD53F4B4-8905-42DC-9BAB-A7D2380C61DD}"/>
                  </a:ext>
                </a:extLst>
              </p:cNvPr>
              <p:cNvSpPr/>
              <p:nvPr/>
            </p:nvSpPr>
            <p:spPr>
              <a:xfrm>
                <a:off x="4953546" y="3768352"/>
                <a:ext cx="31405" cy="26898"/>
              </a:xfrm>
              <a:custGeom>
                <a:avLst/>
                <a:gdLst/>
                <a:ahLst/>
                <a:cxnLst/>
                <a:rect l="l" t="t" r="r" b="b"/>
                <a:pathLst>
                  <a:path w="3993" h="3420" extrusionOk="0">
                    <a:moveTo>
                      <a:pt x="2271" y="0"/>
                    </a:moveTo>
                    <a:cubicBezTo>
                      <a:pt x="1852" y="0"/>
                      <a:pt x="1425" y="156"/>
                      <a:pt x="1077" y="504"/>
                    </a:cubicBezTo>
                    <a:cubicBezTo>
                      <a:pt x="1" y="1581"/>
                      <a:pt x="751" y="3419"/>
                      <a:pt x="2287" y="3419"/>
                    </a:cubicBezTo>
                    <a:cubicBezTo>
                      <a:pt x="3218" y="3419"/>
                      <a:pt x="3992" y="2657"/>
                      <a:pt x="3992" y="1726"/>
                    </a:cubicBezTo>
                    <a:cubicBezTo>
                      <a:pt x="3992" y="686"/>
                      <a:pt x="3150" y="0"/>
                      <a:pt x="227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8" name="Google Shape;1879;p57">
                <a:extLst>
                  <a:ext uri="{FF2B5EF4-FFF2-40B4-BE49-F238E27FC236}">
                    <a16:creationId xmlns:a16="http://schemas.microsoft.com/office/drawing/2014/main" id="{C91919FA-AE78-48E6-B6F5-2CE9D2A42840}"/>
                  </a:ext>
                </a:extLst>
              </p:cNvPr>
              <p:cNvSpPr/>
              <p:nvPr/>
            </p:nvSpPr>
            <p:spPr>
              <a:xfrm>
                <a:off x="4966390" y="3778018"/>
                <a:ext cx="8950" cy="7684"/>
              </a:xfrm>
              <a:custGeom>
                <a:avLst/>
                <a:gdLst/>
                <a:ahLst/>
                <a:cxnLst/>
                <a:rect l="l" t="t" r="r" b="b"/>
                <a:pathLst>
                  <a:path w="1138" h="977" extrusionOk="0">
                    <a:moveTo>
                      <a:pt x="654" y="1"/>
                    </a:moveTo>
                    <a:cubicBezTo>
                      <a:pt x="218" y="1"/>
                      <a:pt x="1" y="533"/>
                      <a:pt x="303" y="835"/>
                    </a:cubicBezTo>
                    <a:cubicBezTo>
                      <a:pt x="404" y="933"/>
                      <a:pt x="527" y="976"/>
                      <a:pt x="647" y="976"/>
                    </a:cubicBezTo>
                    <a:cubicBezTo>
                      <a:pt x="899" y="976"/>
                      <a:pt x="1138" y="784"/>
                      <a:pt x="1138" y="497"/>
                    </a:cubicBezTo>
                    <a:cubicBezTo>
                      <a:pt x="1138" y="218"/>
                      <a:pt x="920" y="1"/>
                      <a:pt x="65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09" name="Google Shape;1880;p57">
              <a:extLst>
                <a:ext uri="{FF2B5EF4-FFF2-40B4-BE49-F238E27FC236}">
                  <a16:creationId xmlns:a16="http://schemas.microsoft.com/office/drawing/2014/main" id="{8363A0A4-BEA6-4862-A403-4DDD4E7F8916}"/>
                </a:ext>
              </a:extLst>
            </p:cNvPr>
            <p:cNvGrpSpPr/>
            <p:nvPr/>
          </p:nvGrpSpPr>
          <p:grpSpPr>
            <a:xfrm>
              <a:off x="3509315" y="3293243"/>
              <a:ext cx="71129" cy="60949"/>
              <a:chOff x="4964770" y="3814016"/>
              <a:chExt cx="31499" cy="26993"/>
            </a:xfrm>
          </p:grpSpPr>
          <p:sp>
            <p:nvSpPr>
              <p:cNvPr id="415" name="Google Shape;1881;p57">
                <a:extLst>
                  <a:ext uri="{FF2B5EF4-FFF2-40B4-BE49-F238E27FC236}">
                    <a16:creationId xmlns:a16="http://schemas.microsoft.com/office/drawing/2014/main" id="{B0FA8ED7-436C-458E-BF64-E68EC91191C7}"/>
                  </a:ext>
                </a:extLst>
              </p:cNvPr>
              <p:cNvSpPr/>
              <p:nvPr/>
            </p:nvSpPr>
            <p:spPr>
              <a:xfrm>
                <a:off x="4964770" y="3814016"/>
                <a:ext cx="31499" cy="26993"/>
              </a:xfrm>
              <a:custGeom>
                <a:avLst/>
                <a:gdLst/>
                <a:ahLst/>
                <a:cxnLst/>
                <a:rect l="l" t="t" r="r" b="b"/>
                <a:pathLst>
                  <a:path w="4005" h="3432" extrusionOk="0">
                    <a:moveTo>
                      <a:pt x="2276" y="0"/>
                    </a:moveTo>
                    <a:cubicBezTo>
                      <a:pt x="1855" y="0"/>
                      <a:pt x="1426" y="156"/>
                      <a:pt x="1078" y="504"/>
                    </a:cubicBezTo>
                    <a:cubicBezTo>
                      <a:pt x="1" y="1581"/>
                      <a:pt x="763" y="3432"/>
                      <a:pt x="2287" y="3432"/>
                    </a:cubicBezTo>
                    <a:cubicBezTo>
                      <a:pt x="3231" y="3432"/>
                      <a:pt x="3993" y="2658"/>
                      <a:pt x="4005" y="1714"/>
                    </a:cubicBezTo>
                    <a:cubicBezTo>
                      <a:pt x="4005" y="683"/>
                      <a:pt x="3158" y="0"/>
                      <a:pt x="227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6" name="Google Shape;1882;p57">
                <a:extLst>
                  <a:ext uri="{FF2B5EF4-FFF2-40B4-BE49-F238E27FC236}">
                    <a16:creationId xmlns:a16="http://schemas.microsoft.com/office/drawing/2014/main" id="{4F02FCBD-96D3-4787-B61A-E44C0A7838EA}"/>
                  </a:ext>
                </a:extLst>
              </p:cNvPr>
              <p:cNvSpPr/>
              <p:nvPr/>
            </p:nvSpPr>
            <p:spPr>
              <a:xfrm>
                <a:off x="4977715" y="3823690"/>
                <a:ext cx="8856" cy="7676"/>
              </a:xfrm>
              <a:custGeom>
                <a:avLst/>
                <a:gdLst/>
                <a:ahLst/>
                <a:cxnLst/>
                <a:rect l="l" t="t" r="r" b="b"/>
                <a:pathLst>
                  <a:path w="1126" h="976" extrusionOk="0">
                    <a:moveTo>
                      <a:pt x="641" y="0"/>
                    </a:moveTo>
                    <a:cubicBezTo>
                      <a:pt x="206" y="0"/>
                      <a:pt x="0" y="520"/>
                      <a:pt x="303" y="835"/>
                    </a:cubicBezTo>
                    <a:cubicBezTo>
                      <a:pt x="399" y="932"/>
                      <a:pt x="519" y="975"/>
                      <a:pt x="636" y="975"/>
                    </a:cubicBezTo>
                    <a:cubicBezTo>
                      <a:pt x="885" y="975"/>
                      <a:pt x="1125" y="780"/>
                      <a:pt x="1125" y="484"/>
                    </a:cubicBezTo>
                    <a:cubicBezTo>
                      <a:pt x="1125" y="218"/>
                      <a:pt x="907" y="0"/>
                      <a:pt x="64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10" name="Google Shape;1883;p57">
              <a:extLst>
                <a:ext uri="{FF2B5EF4-FFF2-40B4-BE49-F238E27FC236}">
                  <a16:creationId xmlns:a16="http://schemas.microsoft.com/office/drawing/2014/main" id="{F4F278A3-2AA2-46A8-9B7A-9EB638ACBEBF}"/>
                </a:ext>
              </a:extLst>
            </p:cNvPr>
            <p:cNvGrpSpPr/>
            <p:nvPr/>
          </p:nvGrpSpPr>
          <p:grpSpPr>
            <a:xfrm>
              <a:off x="3415649" y="3262733"/>
              <a:ext cx="71058" cy="60736"/>
              <a:chOff x="4923290" y="3800504"/>
              <a:chExt cx="31468" cy="26898"/>
            </a:xfrm>
          </p:grpSpPr>
          <p:sp>
            <p:nvSpPr>
              <p:cNvPr id="413" name="Google Shape;1884;p57">
                <a:extLst>
                  <a:ext uri="{FF2B5EF4-FFF2-40B4-BE49-F238E27FC236}">
                    <a16:creationId xmlns:a16="http://schemas.microsoft.com/office/drawing/2014/main" id="{E604C057-DD64-401C-983F-1C34B43BDDBC}"/>
                  </a:ext>
                </a:extLst>
              </p:cNvPr>
              <p:cNvSpPr/>
              <p:nvPr/>
            </p:nvSpPr>
            <p:spPr>
              <a:xfrm>
                <a:off x="4923290" y="3800504"/>
                <a:ext cx="31468" cy="26898"/>
              </a:xfrm>
              <a:custGeom>
                <a:avLst/>
                <a:gdLst/>
                <a:ahLst/>
                <a:cxnLst/>
                <a:rect l="l" t="t" r="r" b="b"/>
                <a:pathLst>
                  <a:path w="4001" h="3420" extrusionOk="0">
                    <a:moveTo>
                      <a:pt x="2276" y="1"/>
                    </a:moveTo>
                    <a:cubicBezTo>
                      <a:pt x="1855" y="1"/>
                      <a:pt x="1426" y="156"/>
                      <a:pt x="1077" y="505"/>
                    </a:cubicBezTo>
                    <a:cubicBezTo>
                      <a:pt x="1" y="1581"/>
                      <a:pt x="763" y="3420"/>
                      <a:pt x="2287" y="3420"/>
                    </a:cubicBezTo>
                    <a:cubicBezTo>
                      <a:pt x="3231" y="3420"/>
                      <a:pt x="3993" y="2658"/>
                      <a:pt x="3993" y="1714"/>
                    </a:cubicBezTo>
                    <a:cubicBezTo>
                      <a:pt x="4001" y="683"/>
                      <a:pt x="3156" y="1"/>
                      <a:pt x="227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4" name="Google Shape;1885;p57">
                <a:extLst>
                  <a:ext uri="{FF2B5EF4-FFF2-40B4-BE49-F238E27FC236}">
                    <a16:creationId xmlns:a16="http://schemas.microsoft.com/office/drawing/2014/main" id="{7DA8BDA7-82C2-4B96-A39E-777FA4ED58C0}"/>
                  </a:ext>
                </a:extLst>
              </p:cNvPr>
              <p:cNvSpPr/>
              <p:nvPr/>
            </p:nvSpPr>
            <p:spPr>
              <a:xfrm>
                <a:off x="4937470" y="3810178"/>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11" name="Google Shape;1886;p57">
              <a:extLst>
                <a:ext uri="{FF2B5EF4-FFF2-40B4-BE49-F238E27FC236}">
                  <a16:creationId xmlns:a16="http://schemas.microsoft.com/office/drawing/2014/main" id="{E807A978-16E4-4175-A226-41DC60CB07AA}"/>
                </a:ext>
              </a:extLst>
            </p:cNvPr>
            <p:cNvGrpSpPr/>
            <p:nvPr/>
          </p:nvGrpSpPr>
          <p:grpSpPr>
            <a:xfrm>
              <a:off x="3833950" y="2925025"/>
              <a:ext cx="70916" cy="60949"/>
              <a:chOff x="5108534" y="3650943"/>
              <a:chExt cx="31405" cy="26993"/>
            </a:xfrm>
          </p:grpSpPr>
          <p:sp>
            <p:nvSpPr>
              <p:cNvPr id="411" name="Google Shape;1887;p57">
                <a:extLst>
                  <a:ext uri="{FF2B5EF4-FFF2-40B4-BE49-F238E27FC236}">
                    <a16:creationId xmlns:a16="http://schemas.microsoft.com/office/drawing/2014/main" id="{BE918E53-DBB4-404E-BD9F-9C02ED340EB9}"/>
                  </a:ext>
                </a:extLst>
              </p:cNvPr>
              <p:cNvSpPr/>
              <p:nvPr/>
            </p:nvSpPr>
            <p:spPr>
              <a:xfrm>
                <a:off x="5108534" y="3650943"/>
                <a:ext cx="31405" cy="26993"/>
              </a:xfrm>
              <a:custGeom>
                <a:avLst/>
                <a:gdLst/>
                <a:ahLst/>
                <a:cxnLst/>
                <a:rect l="l" t="t" r="r" b="b"/>
                <a:pathLst>
                  <a:path w="3993" h="3432" extrusionOk="0">
                    <a:moveTo>
                      <a:pt x="2272" y="1"/>
                    </a:moveTo>
                    <a:cubicBezTo>
                      <a:pt x="1853" y="1"/>
                      <a:pt x="1425" y="156"/>
                      <a:pt x="1077" y="505"/>
                    </a:cubicBezTo>
                    <a:cubicBezTo>
                      <a:pt x="0" y="1581"/>
                      <a:pt x="762" y="3432"/>
                      <a:pt x="2286" y="3432"/>
                    </a:cubicBezTo>
                    <a:cubicBezTo>
                      <a:pt x="3230" y="3432"/>
                      <a:pt x="3992" y="2658"/>
                      <a:pt x="3992" y="1714"/>
                    </a:cubicBezTo>
                    <a:cubicBezTo>
                      <a:pt x="3992" y="683"/>
                      <a:pt x="3150" y="1"/>
                      <a:pt x="227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2" name="Google Shape;1888;p57">
                <a:extLst>
                  <a:ext uri="{FF2B5EF4-FFF2-40B4-BE49-F238E27FC236}">
                    <a16:creationId xmlns:a16="http://schemas.microsoft.com/office/drawing/2014/main" id="{FFB80D16-690B-4620-937F-B164FC136661}"/>
                  </a:ext>
                </a:extLst>
              </p:cNvPr>
              <p:cNvSpPr/>
              <p:nvPr/>
            </p:nvSpPr>
            <p:spPr>
              <a:xfrm>
                <a:off x="5122707" y="3660617"/>
                <a:ext cx="7621" cy="7621"/>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12" name="Google Shape;1889;p57">
              <a:extLst>
                <a:ext uri="{FF2B5EF4-FFF2-40B4-BE49-F238E27FC236}">
                  <a16:creationId xmlns:a16="http://schemas.microsoft.com/office/drawing/2014/main" id="{4C57C6F6-5C6C-495D-AF90-4968F29F4091}"/>
                </a:ext>
              </a:extLst>
            </p:cNvPr>
            <p:cNvGrpSpPr/>
            <p:nvPr/>
          </p:nvGrpSpPr>
          <p:grpSpPr>
            <a:xfrm>
              <a:off x="3858441" y="3172943"/>
              <a:ext cx="71129" cy="60949"/>
              <a:chOff x="5119380" y="3760739"/>
              <a:chExt cx="31499" cy="26993"/>
            </a:xfrm>
          </p:grpSpPr>
          <p:sp>
            <p:nvSpPr>
              <p:cNvPr id="409" name="Google Shape;1890;p57">
                <a:extLst>
                  <a:ext uri="{FF2B5EF4-FFF2-40B4-BE49-F238E27FC236}">
                    <a16:creationId xmlns:a16="http://schemas.microsoft.com/office/drawing/2014/main" id="{279DAAEB-EC4A-4FBA-967F-68C4F9C916AB}"/>
                  </a:ext>
                </a:extLst>
              </p:cNvPr>
              <p:cNvSpPr/>
              <p:nvPr/>
            </p:nvSpPr>
            <p:spPr>
              <a:xfrm>
                <a:off x="5119380" y="3760739"/>
                <a:ext cx="31499" cy="26993"/>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20"/>
                      <a:pt x="3992" y="2657"/>
                      <a:pt x="4004" y="1714"/>
                    </a:cubicBezTo>
                    <a:cubicBezTo>
                      <a:pt x="4004" y="683"/>
                      <a:pt x="3157" y="0"/>
                      <a:pt x="227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0" name="Google Shape;1891;p57">
                <a:extLst>
                  <a:ext uri="{FF2B5EF4-FFF2-40B4-BE49-F238E27FC236}">
                    <a16:creationId xmlns:a16="http://schemas.microsoft.com/office/drawing/2014/main" id="{777D0E0C-8AD9-4F80-ACC1-C242CEB4C4EB}"/>
                  </a:ext>
                </a:extLst>
              </p:cNvPr>
              <p:cNvSpPr/>
              <p:nvPr/>
            </p:nvSpPr>
            <p:spPr>
              <a:xfrm>
                <a:off x="5132318" y="3770405"/>
                <a:ext cx="8856" cy="7653"/>
              </a:xfrm>
              <a:custGeom>
                <a:avLst/>
                <a:gdLst/>
                <a:ahLst/>
                <a:cxnLst/>
                <a:rect l="l" t="t" r="r" b="b"/>
                <a:pathLst>
                  <a:path w="1126" h="973" extrusionOk="0">
                    <a:moveTo>
                      <a:pt x="641" y="1"/>
                    </a:moveTo>
                    <a:cubicBezTo>
                      <a:pt x="206" y="1"/>
                      <a:pt x="0" y="521"/>
                      <a:pt x="303" y="824"/>
                    </a:cubicBezTo>
                    <a:cubicBezTo>
                      <a:pt x="402" y="926"/>
                      <a:pt x="524" y="972"/>
                      <a:pt x="644" y="972"/>
                    </a:cubicBezTo>
                    <a:cubicBezTo>
                      <a:pt x="890" y="972"/>
                      <a:pt x="1125" y="778"/>
                      <a:pt x="1125" y="485"/>
                    </a:cubicBezTo>
                    <a:cubicBezTo>
                      <a:pt x="1125" y="219"/>
                      <a:pt x="908" y="1"/>
                      <a:pt x="64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13" name="Google Shape;1892;p57">
              <a:extLst>
                <a:ext uri="{FF2B5EF4-FFF2-40B4-BE49-F238E27FC236}">
                  <a16:creationId xmlns:a16="http://schemas.microsoft.com/office/drawing/2014/main" id="{1B599055-818C-48AC-BB6C-4649E5EFC9C5}"/>
                </a:ext>
              </a:extLst>
            </p:cNvPr>
            <p:cNvGrpSpPr/>
            <p:nvPr/>
          </p:nvGrpSpPr>
          <p:grpSpPr>
            <a:xfrm>
              <a:off x="3858441" y="3235029"/>
              <a:ext cx="71129" cy="60949"/>
              <a:chOff x="5119380" y="3788235"/>
              <a:chExt cx="31499" cy="26993"/>
            </a:xfrm>
          </p:grpSpPr>
          <p:sp>
            <p:nvSpPr>
              <p:cNvPr id="407" name="Google Shape;1893;p57">
                <a:extLst>
                  <a:ext uri="{FF2B5EF4-FFF2-40B4-BE49-F238E27FC236}">
                    <a16:creationId xmlns:a16="http://schemas.microsoft.com/office/drawing/2014/main" id="{0CA18965-ABA9-421E-99BD-C1634CFCF764}"/>
                  </a:ext>
                </a:extLst>
              </p:cNvPr>
              <p:cNvSpPr/>
              <p:nvPr/>
            </p:nvSpPr>
            <p:spPr>
              <a:xfrm>
                <a:off x="5119380" y="3788235"/>
                <a:ext cx="31499" cy="26993"/>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19"/>
                      <a:pt x="3992" y="2657"/>
                      <a:pt x="4004" y="1714"/>
                    </a:cubicBezTo>
                    <a:cubicBezTo>
                      <a:pt x="4004" y="683"/>
                      <a:pt x="3157" y="0"/>
                      <a:pt x="227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8" name="Google Shape;1894;p57">
                <a:extLst>
                  <a:ext uri="{FF2B5EF4-FFF2-40B4-BE49-F238E27FC236}">
                    <a16:creationId xmlns:a16="http://schemas.microsoft.com/office/drawing/2014/main" id="{5FFB9A3E-01E8-48AF-9062-3519BF2A9D26}"/>
                  </a:ext>
                </a:extLst>
              </p:cNvPr>
              <p:cNvSpPr/>
              <p:nvPr/>
            </p:nvSpPr>
            <p:spPr>
              <a:xfrm>
                <a:off x="5132318" y="3797901"/>
                <a:ext cx="8856" cy="7605"/>
              </a:xfrm>
              <a:custGeom>
                <a:avLst/>
                <a:gdLst/>
                <a:ahLst/>
                <a:cxnLst/>
                <a:rect l="l" t="t" r="r" b="b"/>
                <a:pathLst>
                  <a:path w="1126" h="967" extrusionOk="0">
                    <a:moveTo>
                      <a:pt x="641" y="1"/>
                    </a:moveTo>
                    <a:cubicBezTo>
                      <a:pt x="206" y="1"/>
                      <a:pt x="0" y="521"/>
                      <a:pt x="303" y="824"/>
                    </a:cubicBezTo>
                    <a:cubicBezTo>
                      <a:pt x="402" y="922"/>
                      <a:pt x="524" y="967"/>
                      <a:pt x="643" y="967"/>
                    </a:cubicBezTo>
                    <a:cubicBezTo>
                      <a:pt x="890" y="967"/>
                      <a:pt x="1125" y="778"/>
                      <a:pt x="1125" y="485"/>
                    </a:cubicBezTo>
                    <a:cubicBezTo>
                      <a:pt x="1125" y="219"/>
                      <a:pt x="908" y="1"/>
                      <a:pt x="64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14" name="Google Shape;1895;p57">
              <a:extLst>
                <a:ext uri="{FF2B5EF4-FFF2-40B4-BE49-F238E27FC236}">
                  <a16:creationId xmlns:a16="http://schemas.microsoft.com/office/drawing/2014/main" id="{9B24AA26-46A4-4AFC-861F-8E4E905651D7}"/>
                </a:ext>
              </a:extLst>
            </p:cNvPr>
            <p:cNvGrpSpPr/>
            <p:nvPr/>
          </p:nvGrpSpPr>
          <p:grpSpPr>
            <a:xfrm>
              <a:off x="3945660" y="3431587"/>
              <a:ext cx="70916" cy="60967"/>
              <a:chOff x="5158005" y="3875284"/>
              <a:chExt cx="31405" cy="27001"/>
            </a:xfrm>
          </p:grpSpPr>
          <p:sp>
            <p:nvSpPr>
              <p:cNvPr id="405" name="Google Shape;1896;p57">
                <a:extLst>
                  <a:ext uri="{FF2B5EF4-FFF2-40B4-BE49-F238E27FC236}">
                    <a16:creationId xmlns:a16="http://schemas.microsoft.com/office/drawing/2014/main" id="{CEC47BF9-3288-498D-AC13-74AC9FF6D286}"/>
                  </a:ext>
                </a:extLst>
              </p:cNvPr>
              <p:cNvSpPr/>
              <p:nvPr/>
            </p:nvSpPr>
            <p:spPr>
              <a:xfrm>
                <a:off x="5158005" y="3875284"/>
                <a:ext cx="31405" cy="27001"/>
              </a:xfrm>
              <a:custGeom>
                <a:avLst/>
                <a:gdLst/>
                <a:ahLst/>
                <a:cxnLst/>
                <a:rect l="l" t="t" r="r" b="b"/>
                <a:pathLst>
                  <a:path w="3993" h="3433" extrusionOk="0">
                    <a:moveTo>
                      <a:pt x="2273" y="1"/>
                    </a:moveTo>
                    <a:cubicBezTo>
                      <a:pt x="1853" y="1"/>
                      <a:pt x="1425" y="157"/>
                      <a:pt x="1077" y="505"/>
                    </a:cubicBezTo>
                    <a:cubicBezTo>
                      <a:pt x="0" y="1581"/>
                      <a:pt x="763" y="3432"/>
                      <a:pt x="2287" y="3432"/>
                    </a:cubicBezTo>
                    <a:cubicBezTo>
                      <a:pt x="3230" y="3432"/>
                      <a:pt x="3992" y="2658"/>
                      <a:pt x="3992" y="1714"/>
                    </a:cubicBezTo>
                    <a:cubicBezTo>
                      <a:pt x="3992" y="683"/>
                      <a:pt x="3151" y="1"/>
                      <a:pt x="227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6" name="Google Shape;1897;p57">
                <a:extLst>
                  <a:ext uri="{FF2B5EF4-FFF2-40B4-BE49-F238E27FC236}">
                    <a16:creationId xmlns:a16="http://schemas.microsoft.com/office/drawing/2014/main" id="{4E3926FC-C5D3-4782-8D19-968334BB0597}"/>
                  </a:ext>
                </a:extLst>
              </p:cNvPr>
              <p:cNvSpPr/>
              <p:nvPr/>
            </p:nvSpPr>
            <p:spPr>
              <a:xfrm>
                <a:off x="5170848" y="3884958"/>
                <a:ext cx="8950" cy="7645"/>
              </a:xfrm>
              <a:custGeom>
                <a:avLst/>
                <a:gdLst/>
                <a:ahLst/>
                <a:cxnLst/>
                <a:rect l="l" t="t" r="r" b="b"/>
                <a:pathLst>
                  <a:path w="1138" h="972" extrusionOk="0">
                    <a:moveTo>
                      <a:pt x="654" y="0"/>
                    </a:moveTo>
                    <a:cubicBezTo>
                      <a:pt x="218" y="0"/>
                      <a:pt x="1" y="521"/>
                      <a:pt x="303" y="823"/>
                    </a:cubicBezTo>
                    <a:cubicBezTo>
                      <a:pt x="406" y="926"/>
                      <a:pt x="531" y="972"/>
                      <a:pt x="652" y="972"/>
                    </a:cubicBezTo>
                    <a:cubicBezTo>
                      <a:pt x="902" y="972"/>
                      <a:pt x="1138" y="777"/>
                      <a:pt x="1138" y="484"/>
                    </a:cubicBezTo>
                    <a:cubicBezTo>
                      <a:pt x="1138" y="218"/>
                      <a:pt x="920" y="0"/>
                      <a:pt x="65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15" name="Google Shape;1898;p57">
              <a:extLst>
                <a:ext uri="{FF2B5EF4-FFF2-40B4-BE49-F238E27FC236}">
                  <a16:creationId xmlns:a16="http://schemas.microsoft.com/office/drawing/2014/main" id="{9FF9FAF0-46A0-4A1B-88B1-FEA1DAE9BC50}"/>
                </a:ext>
              </a:extLst>
            </p:cNvPr>
            <p:cNvGrpSpPr/>
            <p:nvPr/>
          </p:nvGrpSpPr>
          <p:grpSpPr>
            <a:xfrm>
              <a:off x="4115374" y="3181538"/>
              <a:ext cx="71129" cy="60736"/>
              <a:chOff x="5233163" y="3764545"/>
              <a:chExt cx="31499" cy="26898"/>
            </a:xfrm>
          </p:grpSpPr>
          <p:sp>
            <p:nvSpPr>
              <p:cNvPr id="403" name="Google Shape;1899;p57">
                <a:extLst>
                  <a:ext uri="{FF2B5EF4-FFF2-40B4-BE49-F238E27FC236}">
                    <a16:creationId xmlns:a16="http://schemas.microsoft.com/office/drawing/2014/main" id="{661F3396-64D7-4415-9463-927F15853299}"/>
                  </a:ext>
                </a:extLst>
              </p:cNvPr>
              <p:cNvSpPr/>
              <p:nvPr/>
            </p:nvSpPr>
            <p:spPr>
              <a:xfrm>
                <a:off x="5233163" y="3764545"/>
                <a:ext cx="31499" cy="26898"/>
              </a:xfrm>
              <a:custGeom>
                <a:avLst/>
                <a:gdLst/>
                <a:ahLst/>
                <a:cxnLst/>
                <a:rect l="l" t="t" r="r" b="b"/>
                <a:pathLst>
                  <a:path w="4005" h="3420" extrusionOk="0">
                    <a:moveTo>
                      <a:pt x="2276" y="0"/>
                    </a:moveTo>
                    <a:cubicBezTo>
                      <a:pt x="1855" y="0"/>
                      <a:pt x="1426" y="156"/>
                      <a:pt x="1078" y="504"/>
                    </a:cubicBezTo>
                    <a:cubicBezTo>
                      <a:pt x="1" y="1581"/>
                      <a:pt x="763" y="3419"/>
                      <a:pt x="2287" y="3419"/>
                    </a:cubicBezTo>
                    <a:cubicBezTo>
                      <a:pt x="3231" y="3419"/>
                      <a:pt x="4005" y="2657"/>
                      <a:pt x="4005" y="1714"/>
                    </a:cubicBezTo>
                    <a:cubicBezTo>
                      <a:pt x="4005" y="682"/>
                      <a:pt x="3158" y="0"/>
                      <a:pt x="227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4" name="Google Shape;1900;p57">
                <a:extLst>
                  <a:ext uri="{FF2B5EF4-FFF2-40B4-BE49-F238E27FC236}">
                    <a16:creationId xmlns:a16="http://schemas.microsoft.com/office/drawing/2014/main" id="{097AF7A8-FC51-4147-9D73-6A0C4B413571}"/>
                  </a:ext>
                </a:extLst>
              </p:cNvPr>
              <p:cNvSpPr/>
              <p:nvPr/>
            </p:nvSpPr>
            <p:spPr>
              <a:xfrm>
                <a:off x="5246108" y="3774211"/>
                <a:ext cx="8856" cy="7590"/>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19"/>
                      <a:pt x="907" y="1"/>
                      <a:pt x="64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16" name="Google Shape;1901;p57">
              <a:extLst>
                <a:ext uri="{FF2B5EF4-FFF2-40B4-BE49-F238E27FC236}">
                  <a16:creationId xmlns:a16="http://schemas.microsoft.com/office/drawing/2014/main" id="{66DB43D6-0A15-466E-805C-C127DC984330}"/>
                </a:ext>
              </a:extLst>
            </p:cNvPr>
            <p:cNvGrpSpPr/>
            <p:nvPr/>
          </p:nvGrpSpPr>
          <p:grpSpPr>
            <a:xfrm>
              <a:off x="4212485" y="3274117"/>
              <a:ext cx="71129" cy="60754"/>
              <a:chOff x="5276168" y="3805545"/>
              <a:chExt cx="31499" cy="26906"/>
            </a:xfrm>
          </p:grpSpPr>
          <p:sp>
            <p:nvSpPr>
              <p:cNvPr id="401" name="Google Shape;1902;p57">
                <a:extLst>
                  <a:ext uri="{FF2B5EF4-FFF2-40B4-BE49-F238E27FC236}">
                    <a16:creationId xmlns:a16="http://schemas.microsoft.com/office/drawing/2014/main" id="{59D0B3F1-E122-4796-B2F0-50C21FFE26C9}"/>
                  </a:ext>
                </a:extLst>
              </p:cNvPr>
              <p:cNvSpPr/>
              <p:nvPr/>
            </p:nvSpPr>
            <p:spPr>
              <a:xfrm>
                <a:off x="5276168" y="3805545"/>
                <a:ext cx="31499" cy="26906"/>
              </a:xfrm>
              <a:custGeom>
                <a:avLst/>
                <a:gdLst/>
                <a:ahLst/>
                <a:cxnLst/>
                <a:rect l="l" t="t" r="r" b="b"/>
                <a:pathLst>
                  <a:path w="4005" h="3421" extrusionOk="0">
                    <a:moveTo>
                      <a:pt x="2281" y="1"/>
                    </a:moveTo>
                    <a:cubicBezTo>
                      <a:pt x="1860" y="1"/>
                      <a:pt x="1429" y="157"/>
                      <a:pt x="1077" y="505"/>
                    </a:cubicBezTo>
                    <a:cubicBezTo>
                      <a:pt x="1" y="1581"/>
                      <a:pt x="763" y="3420"/>
                      <a:pt x="2287" y="3420"/>
                    </a:cubicBezTo>
                    <a:cubicBezTo>
                      <a:pt x="3231" y="3420"/>
                      <a:pt x="4005" y="2658"/>
                      <a:pt x="4005" y="1714"/>
                    </a:cubicBezTo>
                    <a:cubicBezTo>
                      <a:pt x="4005" y="683"/>
                      <a:pt x="3163" y="1"/>
                      <a:pt x="228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2" name="Google Shape;1903;p57">
                <a:extLst>
                  <a:ext uri="{FF2B5EF4-FFF2-40B4-BE49-F238E27FC236}">
                    <a16:creationId xmlns:a16="http://schemas.microsoft.com/office/drawing/2014/main" id="{B693F61A-F8C9-48D6-85DE-F9716DB404B7}"/>
                  </a:ext>
                </a:extLst>
              </p:cNvPr>
              <p:cNvSpPr/>
              <p:nvPr/>
            </p:nvSpPr>
            <p:spPr>
              <a:xfrm>
                <a:off x="5289106" y="3815219"/>
                <a:ext cx="8856" cy="7605"/>
              </a:xfrm>
              <a:custGeom>
                <a:avLst/>
                <a:gdLst/>
                <a:ahLst/>
                <a:cxnLst/>
                <a:rect l="l" t="t" r="r" b="b"/>
                <a:pathLst>
                  <a:path w="1126" h="967" extrusionOk="0">
                    <a:moveTo>
                      <a:pt x="642" y="1"/>
                    </a:moveTo>
                    <a:cubicBezTo>
                      <a:pt x="219" y="1"/>
                      <a:pt x="1" y="521"/>
                      <a:pt x="303" y="823"/>
                    </a:cubicBezTo>
                    <a:cubicBezTo>
                      <a:pt x="402" y="922"/>
                      <a:pt x="524" y="967"/>
                      <a:pt x="644" y="967"/>
                    </a:cubicBezTo>
                    <a:cubicBezTo>
                      <a:pt x="890" y="967"/>
                      <a:pt x="1126" y="778"/>
                      <a:pt x="1126" y="484"/>
                    </a:cubicBezTo>
                    <a:cubicBezTo>
                      <a:pt x="1126" y="218"/>
                      <a:pt x="908" y="1"/>
                      <a:pt x="64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17" name="Google Shape;1904;p57">
              <a:extLst>
                <a:ext uri="{FF2B5EF4-FFF2-40B4-BE49-F238E27FC236}">
                  <a16:creationId xmlns:a16="http://schemas.microsoft.com/office/drawing/2014/main" id="{D12ED165-A83B-4892-AA28-CC74B9B46F45}"/>
                </a:ext>
              </a:extLst>
            </p:cNvPr>
            <p:cNvGrpSpPr/>
            <p:nvPr/>
          </p:nvGrpSpPr>
          <p:grpSpPr>
            <a:xfrm>
              <a:off x="4252872" y="3378860"/>
              <a:ext cx="70916" cy="60843"/>
              <a:chOff x="5294053" y="3851933"/>
              <a:chExt cx="31405" cy="26945"/>
            </a:xfrm>
          </p:grpSpPr>
          <p:sp>
            <p:nvSpPr>
              <p:cNvPr id="399" name="Google Shape;1905;p57">
                <a:extLst>
                  <a:ext uri="{FF2B5EF4-FFF2-40B4-BE49-F238E27FC236}">
                    <a16:creationId xmlns:a16="http://schemas.microsoft.com/office/drawing/2014/main" id="{FD5267CD-FAAA-4B05-93E3-2F416EB59CB6}"/>
                  </a:ext>
                </a:extLst>
              </p:cNvPr>
              <p:cNvSpPr/>
              <p:nvPr/>
            </p:nvSpPr>
            <p:spPr>
              <a:xfrm>
                <a:off x="5294053" y="3851933"/>
                <a:ext cx="31405" cy="26945"/>
              </a:xfrm>
              <a:custGeom>
                <a:avLst/>
                <a:gdLst/>
                <a:ahLst/>
                <a:cxnLst/>
                <a:rect l="l" t="t" r="r" b="b"/>
                <a:pathLst>
                  <a:path w="3993" h="3426" extrusionOk="0">
                    <a:moveTo>
                      <a:pt x="2273" y="1"/>
                    </a:moveTo>
                    <a:cubicBezTo>
                      <a:pt x="1854" y="1"/>
                      <a:pt x="1426" y="158"/>
                      <a:pt x="1077" y="510"/>
                    </a:cubicBezTo>
                    <a:cubicBezTo>
                      <a:pt x="1" y="1587"/>
                      <a:pt x="763" y="3425"/>
                      <a:pt x="2287" y="3425"/>
                    </a:cubicBezTo>
                    <a:cubicBezTo>
                      <a:pt x="3231" y="3425"/>
                      <a:pt x="3993" y="2663"/>
                      <a:pt x="3993" y="1720"/>
                    </a:cubicBezTo>
                    <a:cubicBezTo>
                      <a:pt x="3993" y="688"/>
                      <a:pt x="3151" y="1"/>
                      <a:pt x="227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0" name="Google Shape;1906;p57">
                <a:extLst>
                  <a:ext uri="{FF2B5EF4-FFF2-40B4-BE49-F238E27FC236}">
                    <a16:creationId xmlns:a16="http://schemas.microsoft.com/office/drawing/2014/main" id="{3851C2F9-6175-4178-8AD4-7B5543E947E1}"/>
                  </a:ext>
                </a:extLst>
              </p:cNvPr>
              <p:cNvSpPr/>
              <p:nvPr/>
            </p:nvSpPr>
            <p:spPr>
              <a:xfrm>
                <a:off x="5308234" y="3861552"/>
                <a:ext cx="7621" cy="7621"/>
              </a:xfrm>
              <a:custGeom>
                <a:avLst/>
                <a:gdLst/>
                <a:ahLst/>
                <a:cxnLst/>
                <a:rect l="l" t="t" r="r" b="b"/>
                <a:pathLst>
                  <a:path w="969" h="969" extrusionOk="0">
                    <a:moveTo>
                      <a:pt x="484" y="1"/>
                    </a:moveTo>
                    <a:cubicBezTo>
                      <a:pt x="218" y="1"/>
                      <a:pt x="0" y="218"/>
                      <a:pt x="0" y="485"/>
                    </a:cubicBezTo>
                    <a:cubicBezTo>
                      <a:pt x="0" y="763"/>
                      <a:pt x="218" y="968"/>
                      <a:pt x="484" y="968"/>
                    </a:cubicBezTo>
                    <a:cubicBezTo>
                      <a:pt x="750" y="968"/>
                      <a:pt x="968" y="763"/>
                      <a:pt x="968" y="485"/>
                    </a:cubicBezTo>
                    <a:cubicBezTo>
                      <a:pt x="968" y="218"/>
                      <a:pt x="750" y="1"/>
                      <a:pt x="48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18" name="Google Shape;1907;p57">
              <a:extLst>
                <a:ext uri="{FF2B5EF4-FFF2-40B4-BE49-F238E27FC236}">
                  <a16:creationId xmlns:a16="http://schemas.microsoft.com/office/drawing/2014/main" id="{D7D311DA-7060-4F85-BE12-B0679A5C80C4}"/>
                </a:ext>
              </a:extLst>
            </p:cNvPr>
            <p:cNvGrpSpPr/>
            <p:nvPr/>
          </p:nvGrpSpPr>
          <p:grpSpPr>
            <a:xfrm>
              <a:off x="4360515" y="3378789"/>
              <a:ext cx="70916" cy="60914"/>
              <a:chOff x="5341723" y="3851902"/>
              <a:chExt cx="31405" cy="26977"/>
            </a:xfrm>
          </p:grpSpPr>
          <p:sp>
            <p:nvSpPr>
              <p:cNvPr id="397" name="Google Shape;1908;p57">
                <a:extLst>
                  <a:ext uri="{FF2B5EF4-FFF2-40B4-BE49-F238E27FC236}">
                    <a16:creationId xmlns:a16="http://schemas.microsoft.com/office/drawing/2014/main" id="{AA03C5C6-DDF0-48D9-B37E-BEFFEE239B6F}"/>
                  </a:ext>
                </a:extLst>
              </p:cNvPr>
              <p:cNvSpPr/>
              <p:nvPr/>
            </p:nvSpPr>
            <p:spPr>
              <a:xfrm>
                <a:off x="5341723" y="3851902"/>
                <a:ext cx="31405" cy="26977"/>
              </a:xfrm>
              <a:custGeom>
                <a:avLst/>
                <a:gdLst/>
                <a:ahLst/>
                <a:cxnLst/>
                <a:rect l="l" t="t" r="r" b="b"/>
                <a:pathLst>
                  <a:path w="3993" h="3430" extrusionOk="0">
                    <a:moveTo>
                      <a:pt x="2266" y="1"/>
                    </a:moveTo>
                    <a:cubicBezTo>
                      <a:pt x="1848" y="1"/>
                      <a:pt x="1423" y="156"/>
                      <a:pt x="1077" y="502"/>
                    </a:cubicBezTo>
                    <a:cubicBezTo>
                      <a:pt x="0" y="1578"/>
                      <a:pt x="762" y="3429"/>
                      <a:pt x="2287" y="3429"/>
                    </a:cubicBezTo>
                    <a:cubicBezTo>
                      <a:pt x="3230" y="3429"/>
                      <a:pt x="3992" y="2667"/>
                      <a:pt x="3992" y="1724"/>
                    </a:cubicBezTo>
                    <a:cubicBezTo>
                      <a:pt x="3992" y="690"/>
                      <a:pt x="3146" y="1"/>
                      <a:pt x="226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8" name="Google Shape;1909;p57">
                <a:extLst>
                  <a:ext uri="{FF2B5EF4-FFF2-40B4-BE49-F238E27FC236}">
                    <a16:creationId xmlns:a16="http://schemas.microsoft.com/office/drawing/2014/main" id="{16CB56ED-344B-4203-A952-536891729691}"/>
                  </a:ext>
                </a:extLst>
              </p:cNvPr>
              <p:cNvSpPr/>
              <p:nvPr/>
            </p:nvSpPr>
            <p:spPr>
              <a:xfrm>
                <a:off x="5354567" y="3861647"/>
                <a:ext cx="8950" cy="7590"/>
              </a:xfrm>
              <a:custGeom>
                <a:avLst/>
                <a:gdLst/>
                <a:ahLst/>
                <a:cxnLst/>
                <a:rect l="l" t="t" r="r" b="b"/>
                <a:pathLst>
                  <a:path w="1138" h="965" extrusionOk="0">
                    <a:moveTo>
                      <a:pt x="654" y="1"/>
                    </a:moveTo>
                    <a:cubicBezTo>
                      <a:pt x="218" y="1"/>
                      <a:pt x="0" y="521"/>
                      <a:pt x="303" y="823"/>
                    </a:cubicBezTo>
                    <a:cubicBezTo>
                      <a:pt x="404" y="921"/>
                      <a:pt x="527" y="964"/>
                      <a:pt x="646" y="964"/>
                    </a:cubicBezTo>
                    <a:cubicBezTo>
                      <a:pt x="898" y="964"/>
                      <a:pt x="1138" y="772"/>
                      <a:pt x="1138" y="485"/>
                    </a:cubicBezTo>
                    <a:cubicBezTo>
                      <a:pt x="1138" y="206"/>
                      <a:pt x="920" y="1"/>
                      <a:pt x="65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19" name="Google Shape;1910;p57">
              <a:extLst>
                <a:ext uri="{FF2B5EF4-FFF2-40B4-BE49-F238E27FC236}">
                  <a16:creationId xmlns:a16="http://schemas.microsoft.com/office/drawing/2014/main" id="{FFCC0FC1-FE40-4FD8-B16A-4B09240A1F77}"/>
                </a:ext>
              </a:extLst>
            </p:cNvPr>
            <p:cNvGrpSpPr/>
            <p:nvPr/>
          </p:nvGrpSpPr>
          <p:grpSpPr>
            <a:xfrm>
              <a:off x="3712774" y="2601932"/>
              <a:ext cx="70916" cy="60949"/>
              <a:chOff x="5054871" y="3507855"/>
              <a:chExt cx="31405" cy="26993"/>
            </a:xfrm>
          </p:grpSpPr>
          <p:sp>
            <p:nvSpPr>
              <p:cNvPr id="395" name="Google Shape;1911;p57">
                <a:extLst>
                  <a:ext uri="{FF2B5EF4-FFF2-40B4-BE49-F238E27FC236}">
                    <a16:creationId xmlns:a16="http://schemas.microsoft.com/office/drawing/2014/main" id="{1C8AC8CC-C319-4178-9B26-7C1D4946EBA1}"/>
                  </a:ext>
                </a:extLst>
              </p:cNvPr>
              <p:cNvSpPr/>
              <p:nvPr/>
            </p:nvSpPr>
            <p:spPr>
              <a:xfrm>
                <a:off x="5054871" y="3507855"/>
                <a:ext cx="31405" cy="26993"/>
              </a:xfrm>
              <a:custGeom>
                <a:avLst/>
                <a:gdLst/>
                <a:ahLst/>
                <a:cxnLst/>
                <a:rect l="l" t="t" r="r" b="b"/>
                <a:pathLst>
                  <a:path w="3993" h="3432" extrusionOk="0">
                    <a:moveTo>
                      <a:pt x="2273" y="0"/>
                    </a:moveTo>
                    <a:cubicBezTo>
                      <a:pt x="1853" y="0"/>
                      <a:pt x="1425" y="156"/>
                      <a:pt x="1077" y="504"/>
                    </a:cubicBezTo>
                    <a:cubicBezTo>
                      <a:pt x="1" y="1581"/>
                      <a:pt x="763" y="3431"/>
                      <a:pt x="2287" y="3431"/>
                    </a:cubicBezTo>
                    <a:cubicBezTo>
                      <a:pt x="3230" y="3431"/>
                      <a:pt x="3993" y="2657"/>
                      <a:pt x="3993" y="1714"/>
                    </a:cubicBezTo>
                    <a:cubicBezTo>
                      <a:pt x="3993" y="682"/>
                      <a:pt x="3151" y="0"/>
                      <a:pt x="227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6" name="Google Shape;1912;p57">
                <a:extLst>
                  <a:ext uri="{FF2B5EF4-FFF2-40B4-BE49-F238E27FC236}">
                    <a16:creationId xmlns:a16="http://schemas.microsoft.com/office/drawing/2014/main" id="{658C527F-00BB-43F2-BA9D-DE6830ABDCEE}"/>
                  </a:ext>
                </a:extLst>
              </p:cNvPr>
              <p:cNvSpPr/>
              <p:nvPr/>
            </p:nvSpPr>
            <p:spPr>
              <a:xfrm>
                <a:off x="5067715" y="3517521"/>
                <a:ext cx="8950" cy="7605"/>
              </a:xfrm>
              <a:custGeom>
                <a:avLst/>
                <a:gdLst/>
                <a:ahLst/>
                <a:cxnLst/>
                <a:rect l="l" t="t" r="r" b="b"/>
                <a:pathLst>
                  <a:path w="1138" h="967" extrusionOk="0">
                    <a:moveTo>
                      <a:pt x="654" y="1"/>
                    </a:moveTo>
                    <a:cubicBezTo>
                      <a:pt x="218" y="1"/>
                      <a:pt x="1" y="521"/>
                      <a:pt x="315" y="823"/>
                    </a:cubicBezTo>
                    <a:cubicBezTo>
                      <a:pt x="414" y="922"/>
                      <a:pt x="536" y="967"/>
                      <a:pt x="656" y="967"/>
                    </a:cubicBezTo>
                    <a:cubicBezTo>
                      <a:pt x="902" y="967"/>
                      <a:pt x="1138" y="778"/>
                      <a:pt x="1138" y="485"/>
                    </a:cubicBezTo>
                    <a:cubicBezTo>
                      <a:pt x="1138" y="219"/>
                      <a:pt x="920" y="1"/>
                      <a:pt x="65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20" name="Google Shape;1913;p57">
              <a:extLst>
                <a:ext uri="{FF2B5EF4-FFF2-40B4-BE49-F238E27FC236}">
                  <a16:creationId xmlns:a16="http://schemas.microsoft.com/office/drawing/2014/main" id="{9C9E1352-8DD8-4A15-9A01-1B685D309168}"/>
                </a:ext>
              </a:extLst>
            </p:cNvPr>
            <p:cNvGrpSpPr/>
            <p:nvPr/>
          </p:nvGrpSpPr>
          <p:grpSpPr>
            <a:xfrm>
              <a:off x="3310173" y="2980078"/>
              <a:ext cx="70916" cy="60896"/>
              <a:chOff x="4876579" y="3675325"/>
              <a:chExt cx="31405" cy="26969"/>
            </a:xfrm>
          </p:grpSpPr>
          <p:sp>
            <p:nvSpPr>
              <p:cNvPr id="393" name="Google Shape;1914;p57">
                <a:extLst>
                  <a:ext uri="{FF2B5EF4-FFF2-40B4-BE49-F238E27FC236}">
                    <a16:creationId xmlns:a16="http://schemas.microsoft.com/office/drawing/2014/main" id="{F2EBEE76-C2E3-4F46-A873-F8BA057A8E2B}"/>
                  </a:ext>
                </a:extLst>
              </p:cNvPr>
              <p:cNvSpPr/>
              <p:nvPr/>
            </p:nvSpPr>
            <p:spPr>
              <a:xfrm>
                <a:off x="4876579" y="3675325"/>
                <a:ext cx="31405" cy="26969"/>
              </a:xfrm>
              <a:custGeom>
                <a:avLst/>
                <a:gdLst/>
                <a:ahLst/>
                <a:cxnLst/>
                <a:rect l="l" t="t" r="r" b="b"/>
                <a:pathLst>
                  <a:path w="3993" h="3429" extrusionOk="0">
                    <a:moveTo>
                      <a:pt x="2266" y="0"/>
                    </a:moveTo>
                    <a:cubicBezTo>
                      <a:pt x="1848" y="0"/>
                      <a:pt x="1423" y="155"/>
                      <a:pt x="1077" y="501"/>
                    </a:cubicBezTo>
                    <a:cubicBezTo>
                      <a:pt x="0" y="1578"/>
                      <a:pt x="762" y="3429"/>
                      <a:pt x="2287" y="3429"/>
                    </a:cubicBezTo>
                    <a:cubicBezTo>
                      <a:pt x="3230" y="3429"/>
                      <a:pt x="3992" y="2667"/>
                      <a:pt x="3992" y="1723"/>
                    </a:cubicBezTo>
                    <a:cubicBezTo>
                      <a:pt x="3992" y="689"/>
                      <a:pt x="3146" y="0"/>
                      <a:pt x="226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4" name="Google Shape;1915;p57">
                <a:extLst>
                  <a:ext uri="{FF2B5EF4-FFF2-40B4-BE49-F238E27FC236}">
                    <a16:creationId xmlns:a16="http://schemas.microsoft.com/office/drawing/2014/main" id="{59AF449C-EAB7-4906-867C-E806B81AF367}"/>
                  </a:ext>
                </a:extLst>
              </p:cNvPr>
              <p:cNvSpPr/>
              <p:nvPr/>
            </p:nvSpPr>
            <p:spPr>
              <a:xfrm>
                <a:off x="4889517" y="3684975"/>
                <a:ext cx="8856" cy="7676"/>
              </a:xfrm>
              <a:custGeom>
                <a:avLst/>
                <a:gdLst/>
                <a:ahLst/>
                <a:cxnLst/>
                <a:rect l="l" t="t" r="r" b="b"/>
                <a:pathLst>
                  <a:path w="1126" h="976" extrusionOk="0">
                    <a:moveTo>
                      <a:pt x="642" y="0"/>
                    </a:moveTo>
                    <a:cubicBezTo>
                      <a:pt x="218" y="12"/>
                      <a:pt x="0" y="520"/>
                      <a:pt x="303" y="835"/>
                    </a:cubicBezTo>
                    <a:cubicBezTo>
                      <a:pt x="400" y="932"/>
                      <a:pt x="520" y="976"/>
                      <a:pt x="638" y="976"/>
                    </a:cubicBezTo>
                    <a:cubicBezTo>
                      <a:pt x="886" y="976"/>
                      <a:pt x="1125" y="783"/>
                      <a:pt x="1125" y="496"/>
                    </a:cubicBezTo>
                    <a:cubicBezTo>
                      <a:pt x="1125" y="218"/>
                      <a:pt x="908" y="0"/>
                      <a:pt x="64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21" name="Google Shape;1916;p57">
              <a:extLst>
                <a:ext uri="{FF2B5EF4-FFF2-40B4-BE49-F238E27FC236}">
                  <a16:creationId xmlns:a16="http://schemas.microsoft.com/office/drawing/2014/main" id="{D8B8B8A3-D5B8-45DD-95FF-1C38339270BB}"/>
                </a:ext>
              </a:extLst>
            </p:cNvPr>
            <p:cNvGrpSpPr/>
            <p:nvPr/>
          </p:nvGrpSpPr>
          <p:grpSpPr>
            <a:xfrm>
              <a:off x="3232615" y="3009452"/>
              <a:ext cx="70916" cy="60949"/>
              <a:chOff x="4842233" y="3688333"/>
              <a:chExt cx="31405" cy="26993"/>
            </a:xfrm>
          </p:grpSpPr>
          <p:sp>
            <p:nvSpPr>
              <p:cNvPr id="391" name="Google Shape;1917;p57">
                <a:extLst>
                  <a:ext uri="{FF2B5EF4-FFF2-40B4-BE49-F238E27FC236}">
                    <a16:creationId xmlns:a16="http://schemas.microsoft.com/office/drawing/2014/main" id="{5CE56608-B95D-45AF-9568-9A008235F00B}"/>
                  </a:ext>
                </a:extLst>
              </p:cNvPr>
              <p:cNvSpPr/>
              <p:nvPr/>
            </p:nvSpPr>
            <p:spPr>
              <a:xfrm>
                <a:off x="4842233" y="3688333"/>
                <a:ext cx="31405" cy="26993"/>
              </a:xfrm>
              <a:custGeom>
                <a:avLst/>
                <a:gdLst/>
                <a:ahLst/>
                <a:cxnLst/>
                <a:rect l="l" t="t" r="r" b="b"/>
                <a:pathLst>
                  <a:path w="3993" h="3432" extrusionOk="0">
                    <a:moveTo>
                      <a:pt x="2273" y="1"/>
                    </a:moveTo>
                    <a:cubicBezTo>
                      <a:pt x="1853" y="1"/>
                      <a:pt x="1425" y="156"/>
                      <a:pt x="1077" y="505"/>
                    </a:cubicBezTo>
                    <a:cubicBezTo>
                      <a:pt x="0" y="1581"/>
                      <a:pt x="762" y="3420"/>
                      <a:pt x="2287" y="3432"/>
                    </a:cubicBezTo>
                    <a:cubicBezTo>
                      <a:pt x="3230" y="3432"/>
                      <a:pt x="3992" y="2658"/>
                      <a:pt x="3992" y="1714"/>
                    </a:cubicBezTo>
                    <a:cubicBezTo>
                      <a:pt x="3992" y="683"/>
                      <a:pt x="3150" y="1"/>
                      <a:pt x="227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2" name="Google Shape;1918;p57">
                <a:extLst>
                  <a:ext uri="{FF2B5EF4-FFF2-40B4-BE49-F238E27FC236}">
                    <a16:creationId xmlns:a16="http://schemas.microsoft.com/office/drawing/2014/main" id="{034CDC65-CD7C-4CCC-B763-57420DA12CB3}"/>
                  </a:ext>
                </a:extLst>
              </p:cNvPr>
              <p:cNvSpPr/>
              <p:nvPr/>
            </p:nvSpPr>
            <p:spPr>
              <a:xfrm>
                <a:off x="4855076" y="3698094"/>
                <a:ext cx="8856" cy="7590"/>
              </a:xfrm>
              <a:custGeom>
                <a:avLst/>
                <a:gdLst/>
                <a:ahLst/>
                <a:cxnLst/>
                <a:rect l="l" t="t" r="r" b="b"/>
                <a:pathLst>
                  <a:path w="1126" h="965" extrusionOk="0">
                    <a:moveTo>
                      <a:pt x="664" y="1"/>
                    </a:moveTo>
                    <a:cubicBezTo>
                      <a:pt x="656" y="1"/>
                      <a:pt x="649" y="1"/>
                      <a:pt x="641" y="1"/>
                    </a:cubicBezTo>
                    <a:cubicBezTo>
                      <a:pt x="218" y="1"/>
                      <a:pt x="0" y="522"/>
                      <a:pt x="303" y="824"/>
                    </a:cubicBezTo>
                    <a:cubicBezTo>
                      <a:pt x="400" y="921"/>
                      <a:pt x="520" y="965"/>
                      <a:pt x="638" y="965"/>
                    </a:cubicBezTo>
                    <a:cubicBezTo>
                      <a:pt x="886" y="965"/>
                      <a:pt x="1125" y="772"/>
                      <a:pt x="1125" y="485"/>
                    </a:cubicBezTo>
                    <a:cubicBezTo>
                      <a:pt x="1125" y="215"/>
                      <a:pt x="931" y="1"/>
                      <a:pt x="66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22" name="Google Shape;1919;p57">
              <a:extLst>
                <a:ext uri="{FF2B5EF4-FFF2-40B4-BE49-F238E27FC236}">
                  <a16:creationId xmlns:a16="http://schemas.microsoft.com/office/drawing/2014/main" id="{DE557D65-B33B-4A20-BBFD-10BA5EEDB9A6}"/>
                </a:ext>
              </a:extLst>
            </p:cNvPr>
            <p:cNvGrpSpPr/>
            <p:nvPr/>
          </p:nvGrpSpPr>
          <p:grpSpPr>
            <a:xfrm>
              <a:off x="4013112" y="2828131"/>
              <a:ext cx="70916" cy="60967"/>
              <a:chOff x="5187876" y="3608032"/>
              <a:chExt cx="31405" cy="27001"/>
            </a:xfrm>
          </p:grpSpPr>
          <p:sp>
            <p:nvSpPr>
              <p:cNvPr id="389" name="Google Shape;1920;p57">
                <a:extLst>
                  <a:ext uri="{FF2B5EF4-FFF2-40B4-BE49-F238E27FC236}">
                    <a16:creationId xmlns:a16="http://schemas.microsoft.com/office/drawing/2014/main" id="{A155276E-D08D-449E-B33F-AC852BAB15BA}"/>
                  </a:ext>
                </a:extLst>
              </p:cNvPr>
              <p:cNvSpPr/>
              <p:nvPr/>
            </p:nvSpPr>
            <p:spPr>
              <a:xfrm>
                <a:off x="5187876" y="3608032"/>
                <a:ext cx="31405" cy="27001"/>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20"/>
                      <a:pt x="3993" y="2658"/>
                      <a:pt x="3993" y="1715"/>
                    </a:cubicBezTo>
                    <a:cubicBezTo>
                      <a:pt x="3993" y="683"/>
                      <a:pt x="3151" y="1"/>
                      <a:pt x="227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0" name="Google Shape;1921;p57">
                <a:extLst>
                  <a:ext uri="{FF2B5EF4-FFF2-40B4-BE49-F238E27FC236}">
                    <a16:creationId xmlns:a16="http://schemas.microsoft.com/office/drawing/2014/main" id="{081FD4E9-01FD-42F8-91AE-81CE84B3CFB9}"/>
                  </a:ext>
                </a:extLst>
              </p:cNvPr>
              <p:cNvSpPr/>
              <p:nvPr/>
            </p:nvSpPr>
            <p:spPr>
              <a:xfrm>
                <a:off x="5202057" y="3617706"/>
                <a:ext cx="7621" cy="7621"/>
              </a:xfrm>
              <a:custGeom>
                <a:avLst/>
                <a:gdLst/>
                <a:ahLst/>
                <a:cxnLst/>
                <a:rect l="l" t="t" r="r" b="b"/>
                <a:pathLst>
                  <a:path w="969"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23" name="Google Shape;1922;p57">
              <a:extLst>
                <a:ext uri="{FF2B5EF4-FFF2-40B4-BE49-F238E27FC236}">
                  <a16:creationId xmlns:a16="http://schemas.microsoft.com/office/drawing/2014/main" id="{8CCC3040-2F91-46D9-BAFE-8E617C6CAA7A}"/>
                </a:ext>
              </a:extLst>
            </p:cNvPr>
            <p:cNvSpPr/>
            <p:nvPr/>
          </p:nvSpPr>
          <p:spPr>
            <a:xfrm>
              <a:off x="3910850" y="2381043"/>
              <a:ext cx="96064" cy="82477"/>
            </a:xfrm>
            <a:custGeom>
              <a:avLst/>
              <a:gdLst/>
              <a:ahLst/>
              <a:cxnLst/>
              <a:rect l="l" t="t" r="r" b="b"/>
              <a:pathLst>
                <a:path w="5409" h="4644" extrusionOk="0">
                  <a:moveTo>
                    <a:pt x="3085" y="1"/>
                  </a:moveTo>
                  <a:cubicBezTo>
                    <a:pt x="2516" y="1"/>
                    <a:pt x="1935" y="213"/>
                    <a:pt x="1465" y="688"/>
                  </a:cubicBezTo>
                  <a:cubicBezTo>
                    <a:pt x="1" y="2140"/>
                    <a:pt x="1029" y="4632"/>
                    <a:pt x="3098" y="4644"/>
                  </a:cubicBezTo>
                  <a:cubicBezTo>
                    <a:pt x="4380" y="4632"/>
                    <a:pt x="5408" y="3603"/>
                    <a:pt x="5408" y="2321"/>
                  </a:cubicBezTo>
                  <a:cubicBezTo>
                    <a:pt x="5408" y="923"/>
                    <a:pt x="4270" y="1"/>
                    <a:pt x="308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124" name="Google Shape;1923;p57">
              <a:extLst>
                <a:ext uri="{FF2B5EF4-FFF2-40B4-BE49-F238E27FC236}">
                  <a16:creationId xmlns:a16="http://schemas.microsoft.com/office/drawing/2014/main" id="{0A926AF2-8146-4D8F-816C-A1A63814FE5A}"/>
                </a:ext>
              </a:extLst>
            </p:cNvPr>
            <p:cNvGrpSpPr/>
            <p:nvPr/>
          </p:nvGrpSpPr>
          <p:grpSpPr>
            <a:xfrm>
              <a:off x="4196803" y="2142005"/>
              <a:ext cx="90895" cy="77679"/>
              <a:chOff x="5269224" y="3304167"/>
              <a:chExt cx="40253" cy="34402"/>
            </a:xfrm>
          </p:grpSpPr>
          <p:sp>
            <p:nvSpPr>
              <p:cNvPr id="387" name="Google Shape;1924;p57">
                <a:extLst>
                  <a:ext uri="{FF2B5EF4-FFF2-40B4-BE49-F238E27FC236}">
                    <a16:creationId xmlns:a16="http://schemas.microsoft.com/office/drawing/2014/main" id="{5F704B51-32D3-4620-B837-292A7F15B28E}"/>
                  </a:ext>
                </a:extLst>
              </p:cNvPr>
              <p:cNvSpPr/>
              <p:nvPr/>
            </p:nvSpPr>
            <p:spPr>
              <a:xfrm>
                <a:off x="5269224" y="3304167"/>
                <a:ext cx="40253" cy="34402"/>
              </a:xfrm>
              <a:custGeom>
                <a:avLst/>
                <a:gdLst/>
                <a:ahLst/>
                <a:cxnLst/>
                <a:rect l="l" t="t" r="r" b="b"/>
                <a:pathLst>
                  <a:path w="5118" h="4374" extrusionOk="0">
                    <a:moveTo>
                      <a:pt x="2915" y="0"/>
                    </a:moveTo>
                    <a:cubicBezTo>
                      <a:pt x="2376" y="0"/>
                      <a:pt x="1827" y="201"/>
                      <a:pt x="1380" y="648"/>
                    </a:cubicBezTo>
                    <a:cubicBezTo>
                      <a:pt x="1" y="2015"/>
                      <a:pt x="980" y="4374"/>
                      <a:pt x="2928" y="4374"/>
                    </a:cubicBezTo>
                    <a:cubicBezTo>
                      <a:pt x="4126" y="4374"/>
                      <a:pt x="5105" y="3394"/>
                      <a:pt x="5118" y="2184"/>
                    </a:cubicBezTo>
                    <a:cubicBezTo>
                      <a:pt x="5109" y="869"/>
                      <a:pt x="4036" y="0"/>
                      <a:pt x="291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8" name="Google Shape;1925;p57">
                <a:extLst>
                  <a:ext uri="{FF2B5EF4-FFF2-40B4-BE49-F238E27FC236}">
                    <a16:creationId xmlns:a16="http://schemas.microsoft.com/office/drawing/2014/main" id="{D421F6EE-1C62-4509-B4E9-6C89728EA67A}"/>
                  </a:ext>
                </a:extLst>
              </p:cNvPr>
              <p:cNvSpPr/>
              <p:nvPr/>
            </p:nvSpPr>
            <p:spPr>
              <a:xfrm>
                <a:off x="5284639" y="3313826"/>
                <a:ext cx="15132" cy="15140"/>
              </a:xfrm>
              <a:custGeom>
                <a:avLst/>
                <a:gdLst/>
                <a:ahLst/>
                <a:cxnLst/>
                <a:rect l="l" t="t" r="r" b="b"/>
                <a:pathLst>
                  <a:path w="1924" h="1925" extrusionOk="0">
                    <a:moveTo>
                      <a:pt x="968" y="1"/>
                    </a:moveTo>
                    <a:cubicBezTo>
                      <a:pt x="436" y="1"/>
                      <a:pt x="0" y="436"/>
                      <a:pt x="0" y="956"/>
                    </a:cubicBezTo>
                    <a:cubicBezTo>
                      <a:pt x="0" y="1489"/>
                      <a:pt x="436" y="1924"/>
                      <a:pt x="968" y="1924"/>
                    </a:cubicBezTo>
                    <a:cubicBezTo>
                      <a:pt x="1500" y="1924"/>
                      <a:pt x="1924" y="1489"/>
                      <a:pt x="1924" y="956"/>
                    </a:cubicBezTo>
                    <a:cubicBezTo>
                      <a:pt x="1924" y="436"/>
                      <a:pt x="1500" y="1"/>
                      <a:pt x="96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25" name="Google Shape;1926;p57">
              <a:extLst>
                <a:ext uri="{FF2B5EF4-FFF2-40B4-BE49-F238E27FC236}">
                  <a16:creationId xmlns:a16="http://schemas.microsoft.com/office/drawing/2014/main" id="{EAA74924-E812-4E5C-9E97-9DFC3A7684EF}"/>
                </a:ext>
              </a:extLst>
            </p:cNvPr>
            <p:cNvGrpSpPr/>
            <p:nvPr/>
          </p:nvGrpSpPr>
          <p:grpSpPr>
            <a:xfrm>
              <a:off x="4328067" y="2531393"/>
              <a:ext cx="112598" cy="96468"/>
              <a:chOff x="5327354" y="3476615"/>
              <a:chExt cx="49864" cy="42723"/>
            </a:xfrm>
          </p:grpSpPr>
          <p:sp>
            <p:nvSpPr>
              <p:cNvPr id="385" name="Google Shape;1927;p57">
                <a:extLst>
                  <a:ext uri="{FF2B5EF4-FFF2-40B4-BE49-F238E27FC236}">
                    <a16:creationId xmlns:a16="http://schemas.microsoft.com/office/drawing/2014/main" id="{24B79AAB-CE46-4A05-83BC-5A2E71913ED2}"/>
                  </a:ext>
                </a:extLst>
              </p:cNvPr>
              <p:cNvSpPr/>
              <p:nvPr/>
            </p:nvSpPr>
            <p:spPr>
              <a:xfrm>
                <a:off x="5327354" y="3476615"/>
                <a:ext cx="49864" cy="42723"/>
              </a:xfrm>
              <a:custGeom>
                <a:avLst/>
                <a:gdLst/>
                <a:ahLst/>
                <a:cxnLst/>
                <a:rect l="l" t="t" r="r" b="b"/>
                <a:pathLst>
                  <a:path w="6340" h="5432" extrusionOk="0">
                    <a:moveTo>
                      <a:pt x="3602" y="1"/>
                    </a:moveTo>
                    <a:cubicBezTo>
                      <a:pt x="2936" y="1"/>
                      <a:pt x="2257" y="248"/>
                      <a:pt x="1706" y="799"/>
                    </a:cubicBezTo>
                    <a:cubicBezTo>
                      <a:pt x="1" y="2504"/>
                      <a:pt x="1210" y="5432"/>
                      <a:pt x="3630" y="5432"/>
                    </a:cubicBezTo>
                    <a:cubicBezTo>
                      <a:pt x="5118" y="5432"/>
                      <a:pt x="6339" y="4222"/>
                      <a:pt x="6339" y="2722"/>
                    </a:cubicBezTo>
                    <a:cubicBezTo>
                      <a:pt x="6339" y="1084"/>
                      <a:pt x="4998" y="1"/>
                      <a:pt x="360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6" name="Google Shape;1928;p57">
                <a:extLst>
                  <a:ext uri="{FF2B5EF4-FFF2-40B4-BE49-F238E27FC236}">
                    <a16:creationId xmlns:a16="http://schemas.microsoft.com/office/drawing/2014/main" id="{57C9175D-06A7-4080-934F-E7B6B707B468}"/>
                  </a:ext>
                </a:extLst>
              </p:cNvPr>
              <p:cNvSpPr/>
              <p:nvPr/>
            </p:nvSpPr>
            <p:spPr>
              <a:xfrm>
                <a:off x="5340197" y="3486321"/>
                <a:ext cx="27315" cy="23406"/>
              </a:xfrm>
              <a:custGeom>
                <a:avLst/>
                <a:gdLst/>
                <a:ahLst/>
                <a:cxnLst/>
                <a:rect l="l" t="t" r="r" b="b"/>
                <a:pathLst>
                  <a:path w="3473" h="2976" extrusionOk="0">
                    <a:moveTo>
                      <a:pt x="1985" y="0"/>
                    </a:moveTo>
                    <a:cubicBezTo>
                      <a:pt x="666" y="0"/>
                      <a:pt x="1" y="1597"/>
                      <a:pt x="944" y="2540"/>
                    </a:cubicBezTo>
                    <a:cubicBezTo>
                      <a:pt x="1245" y="2841"/>
                      <a:pt x="1614" y="2975"/>
                      <a:pt x="1977" y="2975"/>
                    </a:cubicBezTo>
                    <a:cubicBezTo>
                      <a:pt x="2739" y="2975"/>
                      <a:pt x="3473" y="2381"/>
                      <a:pt x="3473" y="1488"/>
                    </a:cubicBezTo>
                    <a:cubicBezTo>
                      <a:pt x="3473" y="665"/>
                      <a:pt x="2807" y="0"/>
                      <a:pt x="198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26" name="Google Shape;1929;p57">
              <a:extLst>
                <a:ext uri="{FF2B5EF4-FFF2-40B4-BE49-F238E27FC236}">
                  <a16:creationId xmlns:a16="http://schemas.microsoft.com/office/drawing/2014/main" id="{AEB09F6E-25D7-4108-87D9-569C77FEA697}"/>
                </a:ext>
              </a:extLst>
            </p:cNvPr>
            <p:cNvSpPr/>
            <p:nvPr/>
          </p:nvSpPr>
          <p:spPr>
            <a:xfrm>
              <a:off x="4244293" y="3042750"/>
              <a:ext cx="70898" cy="60739"/>
            </a:xfrm>
            <a:custGeom>
              <a:avLst/>
              <a:gdLst/>
              <a:ahLst/>
              <a:cxnLst/>
              <a:rect l="l" t="t" r="r" b="b"/>
              <a:pathLst>
                <a:path w="3992" h="3420" extrusionOk="0">
                  <a:moveTo>
                    <a:pt x="2272" y="1"/>
                  </a:moveTo>
                  <a:cubicBezTo>
                    <a:pt x="1853" y="1"/>
                    <a:pt x="1425" y="156"/>
                    <a:pt x="1077" y="505"/>
                  </a:cubicBezTo>
                  <a:cubicBezTo>
                    <a:pt x="0" y="1581"/>
                    <a:pt x="762" y="3420"/>
                    <a:pt x="2286" y="3420"/>
                  </a:cubicBezTo>
                  <a:cubicBezTo>
                    <a:pt x="3230" y="3420"/>
                    <a:pt x="3992" y="2658"/>
                    <a:pt x="3992" y="1714"/>
                  </a:cubicBezTo>
                  <a:cubicBezTo>
                    <a:pt x="3992" y="683"/>
                    <a:pt x="3150" y="1"/>
                    <a:pt x="227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 name="Google Shape;1930;p57">
              <a:extLst>
                <a:ext uri="{FF2B5EF4-FFF2-40B4-BE49-F238E27FC236}">
                  <a16:creationId xmlns:a16="http://schemas.microsoft.com/office/drawing/2014/main" id="{0979537B-CEE8-43FD-8444-01ABEC2E69B0}"/>
                </a:ext>
              </a:extLst>
            </p:cNvPr>
            <p:cNvSpPr/>
            <p:nvPr/>
          </p:nvSpPr>
          <p:spPr>
            <a:xfrm>
              <a:off x="4276297" y="3064594"/>
              <a:ext cx="17209" cy="17209"/>
            </a:xfrm>
            <a:custGeom>
              <a:avLst/>
              <a:gdLst/>
              <a:ahLst/>
              <a:cxnLst/>
              <a:rect l="l" t="t" r="r" b="b"/>
              <a:pathLst>
                <a:path w="969"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128" name="Google Shape;1931;p57">
              <a:extLst>
                <a:ext uri="{FF2B5EF4-FFF2-40B4-BE49-F238E27FC236}">
                  <a16:creationId xmlns:a16="http://schemas.microsoft.com/office/drawing/2014/main" id="{33D0DEBA-1687-4E6E-8BDF-F751FCBBEAB7}"/>
                </a:ext>
              </a:extLst>
            </p:cNvPr>
            <p:cNvGrpSpPr/>
            <p:nvPr/>
          </p:nvGrpSpPr>
          <p:grpSpPr>
            <a:xfrm>
              <a:off x="4360515" y="3207307"/>
              <a:ext cx="70916" cy="60736"/>
              <a:chOff x="5341723" y="3775957"/>
              <a:chExt cx="31405" cy="26898"/>
            </a:xfrm>
          </p:grpSpPr>
          <p:sp>
            <p:nvSpPr>
              <p:cNvPr id="383" name="Google Shape;1932;p57">
                <a:extLst>
                  <a:ext uri="{FF2B5EF4-FFF2-40B4-BE49-F238E27FC236}">
                    <a16:creationId xmlns:a16="http://schemas.microsoft.com/office/drawing/2014/main" id="{1355CA53-4E7D-4054-850A-7E905AF81C2A}"/>
                  </a:ext>
                </a:extLst>
              </p:cNvPr>
              <p:cNvSpPr/>
              <p:nvPr/>
            </p:nvSpPr>
            <p:spPr>
              <a:xfrm>
                <a:off x="5341723" y="3775957"/>
                <a:ext cx="31405" cy="26898"/>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4" name="Google Shape;1933;p57">
                <a:extLst>
                  <a:ext uri="{FF2B5EF4-FFF2-40B4-BE49-F238E27FC236}">
                    <a16:creationId xmlns:a16="http://schemas.microsoft.com/office/drawing/2014/main" id="{61C874E0-CC91-46E0-B62B-3A25A903202B}"/>
                  </a:ext>
                </a:extLst>
              </p:cNvPr>
              <p:cNvSpPr/>
              <p:nvPr/>
            </p:nvSpPr>
            <p:spPr>
              <a:xfrm>
                <a:off x="5354567" y="3785631"/>
                <a:ext cx="8950" cy="7605"/>
              </a:xfrm>
              <a:custGeom>
                <a:avLst/>
                <a:gdLst/>
                <a:ahLst/>
                <a:cxnLst/>
                <a:rect l="l" t="t" r="r" b="b"/>
                <a:pathLst>
                  <a:path w="1138" h="967" extrusionOk="0">
                    <a:moveTo>
                      <a:pt x="654" y="0"/>
                    </a:moveTo>
                    <a:cubicBezTo>
                      <a:pt x="218" y="0"/>
                      <a:pt x="0" y="521"/>
                      <a:pt x="303" y="823"/>
                    </a:cubicBezTo>
                    <a:cubicBezTo>
                      <a:pt x="402" y="922"/>
                      <a:pt x="525" y="966"/>
                      <a:pt x="646" y="966"/>
                    </a:cubicBezTo>
                    <a:cubicBezTo>
                      <a:pt x="896" y="966"/>
                      <a:pt x="1138" y="777"/>
                      <a:pt x="1138" y="484"/>
                    </a:cubicBezTo>
                    <a:cubicBezTo>
                      <a:pt x="1138" y="218"/>
                      <a:pt x="920"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29" name="Google Shape;1934;p57">
              <a:extLst>
                <a:ext uri="{FF2B5EF4-FFF2-40B4-BE49-F238E27FC236}">
                  <a16:creationId xmlns:a16="http://schemas.microsoft.com/office/drawing/2014/main" id="{57EB6364-2EF5-41B9-B4D0-5C8370AD270A}"/>
                </a:ext>
              </a:extLst>
            </p:cNvPr>
            <p:cNvGrpSpPr/>
            <p:nvPr/>
          </p:nvGrpSpPr>
          <p:grpSpPr>
            <a:xfrm>
              <a:off x="4580294" y="3034155"/>
              <a:ext cx="70916" cy="60736"/>
              <a:chOff x="5439053" y="3699274"/>
              <a:chExt cx="31405" cy="26898"/>
            </a:xfrm>
          </p:grpSpPr>
          <p:sp>
            <p:nvSpPr>
              <p:cNvPr id="381" name="Google Shape;1935;p57">
                <a:extLst>
                  <a:ext uri="{FF2B5EF4-FFF2-40B4-BE49-F238E27FC236}">
                    <a16:creationId xmlns:a16="http://schemas.microsoft.com/office/drawing/2014/main" id="{B31BC689-D8CA-4A10-A589-0CAC32727712}"/>
                  </a:ext>
                </a:extLst>
              </p:cNvPr>
              <p:cNvSpPr/>
              <p:nvPr/>
            </p:nvSpPr>
            <p:spPr>
              <a:xfrm>
                <a:off x="5439053" y="3699274"/>
                <a:ext cx="31405" cy="26898"/>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2" name="Google Shape;1936;p57">
                <a:extLst>
                  <a:ext uri="{FF2B5EF4-FFF2-40B4-BE49-F238E27FC236}">
                    <a16:creationId xmlns:a16="http://schemas.microsoft.com/office/drawing/2014/main" id="{190DF095-5BE8-4720-A3D8-2757228CF663}"/>
                  </a:ext>
                </a:extLst>
              </p:cNvPr>
              <p:cNvSpPr/>
              <p:nvPr/>
            </p:nvSpPr>
            <p:spPr>
              <a:xfrm>
                <a:off x="5453225" y="3708948"/>
                <a:ext cx="7621" cy="7621"/>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30" name="Google Shape;1937;p57">
              <a:extLst>
                <a:ext uri="{FF2B5EF4-FFF2-40B4-BE49-F238E27FC236}">
                  <a16:creationId xmlns:a16="http://schemas.microsoft.com/office/drawing/2014/main" id="{52EFDCF8-3E30-44E5-90E0-F943938646E4}"/>
                </a:ext>
              </a:extLst>
            </p:cNvPr>
            <p:cNvGrpSpPr/>
            <p:nvPr/>
          </p:nvGrpSpPr>
          <p:grpSpPr>
            <a:xfrm>
              <a:off x="4520141" y="2860363"/>
              <a:ext cx="71129" cy="60949"/>
              <a:chOff x="5412414" y="3622307"/>
              <a:chExt cx="31499" cy="26993"/>
            </a:xfrm>
          </p:grpSpPr>
          <p:sp>
            <p:nvSpPr>
              <p:cNvPr id="379" name="Google Shape;1938;p57">
                <a:extLst>
                  <a:ext uri="{FF2B5EF4-FFF2-40B4-BE49-F238E27FC236}">
                    <a16:creationId xmlns:a16="http://schemas.microsoft.com/office/drawing/2014/main" id="{A7D92694-F222-40D0-A3E9-16878D421450}"/>
                  </a:ext>
                </a:extLst>
              </p:cNvPr>
              <p:cNvSpPr/>
              <p:nvPr/>
            </p:nvSpPr>
            <p:spPr>
              <a:xfrm>
                <a:off x="5412414" y="3622307"/>
                <a:ext cx="31499" cy="26993"/>
              </a:xfrm>
              <a:custGeom>
                <a:avLst/>
                <a:gdLst/>
                <a:ahLst/>
                <a:cxnLst/>
                <a:rect l="l" t="t" r="r" b="b"/>
                <a:pathLst>
                  <a:path w="4005" h="3432" extrusionOk="0">
                    <a:moveTo>
                      <a:pt x="2285" y="0"/>
                    </a:moveTo>
                    <a:cubicBezTo>
                      <a:pt x="1865" y="0"/>
                      <a:pt x="1437" y="156"/>
                      <a:pt x="1089" y="504"/>
                    </a:cubicBezTo>
                    <a:cubicBezTo>
                      <a:pt x="0" y="1581"/>
                      <a:pt x="774" y="3432"/>
                      <a:pt x="2299" y="3432"/>
                    </a:cubicBezTo>
                    <a:cubicBezTo>
                      <a:pt x="3242" y="3432"/>
                      <a:pt x="4004" y="2658"/>
                      <a:pt x="4004" y="1714"/>
                    </a:cubicBezTo>
                    <a:cubicBezTo>
                      <a:pt x="4004" y="683"/>
                      <a:pt x="3163" y="0"/>
                      <a:pt x="228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0" name="Google Shape;1939;p57">
                <a:extLst>
                  <a:ext uri="{FF2B5EF4-FFF2-40B4-BE49-F238E27FC236}">
                    <a16:creationId xmlns:a16="http://schemas.microsoft.com/office/drawing/2014/main" id="{FF07BF97-B589-4A95-A689-4D37D01FB452}"/>
                  </a:ext>
                </a:extLst>
              </p:cNvPr>
              <p:cNvSpPr/>
              <p:nvPr/>
            </p:nvSpPr>
            <p:spPr>
              <a:xfrm>
                <a:off x="5426681" y="3632075"/>
                <a:ext cx="7527" cy="7519"/>
              </a:xfrm>
              <a:custGeom>
                <a:avLst/>
                <a:gdLst/>
                <a:ahLst/>
                <a:cxnLst/>
                <a:rect l="l" t="t" r="r" b="b"/>
                <a:pathLst>
                  <a:path w="957" h="956" extrusionOk="0">
                    <a:moveTo>
                      <a:pt x="485" y="0"/>
                    </a:moveTo>
                    <a:cubicBezTo>
                      <a:pt x="206" y="0"/>
                      <a:pt x="1" y="206"/>
                      <a:pt x="1" y="472"/>
                    </a:cubicBezTo>
                    <a:cubicBezTo>
                      <a:pt x="1" y="738"/>
                      <a:pt x="206" y="956"/>
                      <a:pt x="485" y="956"/>
                    </a:cubicBezTo>
                    <a:cubicBezTo>
                      <a:pt x="751" y="956"/>
                      <a:pt x="956" y="738"/>
                      <a:pt x="956" y="472"/>
                    </a:cubicBezTo>
                    <a:cubicBezTo>
                      <a:pt x="956" y="206"/>
                      <a:pt x="751" y="0"/>
                      <a:pt x="48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31" name="Google Shape;1940;p57">
              <a:extLst>
                <a:ext uri="{FF2B5EF4-FFF2-40B4-BE49-F238E27FC236}">
                  <a16:creationId xmlns:a16="http://schemas.microsoft.com/office/drawing/2014/main" id="{44BAE20C-3F8D-4FD8-BE51-FFDB69504670}"/>
                </a:ext>
              </a:extLst>
            </p:cNvPr>
            <p:cNvGrpSpPr/>
            <p:nvPr/>
          </p:nvGrpSpPr>
          <p:grpSpPr>
            <a:xfrm>
              <a:off x="4664299" y="2525372"/>
              <a:ext cx="60597" cy="60807"/>
              <a:chOff x="5476254" y="3473949"/>
              <a:chExt cx="26835" cy="26930"/>
            </a:xfrm>
          </p:grpSpPr>
          <p:sp>
            <p:nvSpPr>
              <p:cNvPr id="377" name="Google Shape;1941;p57">
                <a:extLst>
                  <a:ext uri="{FF2B5EF4-FFF2-40B4-BE49-F238E27FC236}">
                    <a16:creationId xmlns:a16="http://schemas.microsoft.com/office/drawing/2014/main" id="{7895F75E-480A-47C6-956C-EF8F6B69AEA0}"/>
                  </a:ext>
                </a:extLst>
              </p:cNvPr>
              <p:cNvSpPr/>
              <p:nvPr/>
            </p:nvSpPr>
            <p:spPr>
              <a:xfrm>
                <a:off x="5476254" y="3473949"/>
                <a:ext cx="26835" cy="26930"/>
              </a:xfrm>
              <a:custGeom>
                <a:avLst/>
                <a:gdLst/>
                <a:ahLst/>
                <a:cxnLst/>
                <a:rect l="l" t="t" r="r" b="b"/>
                <a:pathLst>
                  <a:path w="3412" h="3424" extrusionOk="0">
                    <a:moveTo>
                      <a:pt x="1706" y="1"/>
                    </a:moveTo>
                    <a:cubicBezTo>
                      <a:pt x="762" y="1"/>
                      <a:pt x="0" y="775"/>
                      <a:pt x="0" y="1718"/>
                    </a:cubicBezTo>
                    <a:cubicBezTo>
                      <a:pt x="0" y="2662"/>
                      <a:pt x="762" y="3424"/>
                      <a:pt x="1706" y="3424"/>
                    </a:cubicBezTo>
                    <a:cubicBezTo>
                      <a:pt x="2649" y="3424"/>
                      <a:pt x="3411" y="2662"/>
                      <a:pt x="3411" y="1718"/>
                    </a:cubicBezTo>
                    <a:cubicBezTo>
                      <a:pt x="3411" y="775"/>
                      <a:pt x="2649" y="1"/>
                      <a:pt x="170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8" name="Google Shape;1942;p57">
                <a:extLst>
                  <a:ext uri="{FF2B5EF4-FFF2-40B4-BE49-F238E27FC236}">
                    <a16:creationId xmlns:a16="http://schemas.microsoft.com/office/drawing/2014/main" id="{4AD76696-BE43-4AC3-A03E-98A3E58A3BD8}"/>
                  </a:ext>
                </a:extLst>
              </p:cNvPr>
              <p:cNvSpPr/>
              <p:nvPr/>
            </p:nvSpPr>
            <p:spPr>
              <a:xfrm>
                <a:off x="5485857" y="3483655"/>
                <a:ext cx="7621" cy="7621"/>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32" name="Google Shape;1943;p57">
              <a:extLst>
                <a:ext uri="{FF2B5EF4-FFF2-40B4-BE49-F238E27FC236}">
                  <a16:creationId xmlns:a16="http://schemas.microsoft.com/office/drawing/2014/main" id="{0B19DB0B-E395-47E6-8447-F17B031A0EDC}"/>
                </a:ext>
              </a:extLst>
            </p:cNvPr>
            <p:cNvGrpSpPr/>
            <p:nvPr/>
          </p:nvGrpSpPr>
          <p:grpSpPr>
            <a:xfrm>
              <a:off x="4863672" y="2542634"/>
              <a:ext cx="70898" cy="60736"/>
              <a:chOff x="5564547" y="3481594"/>
              <a:chExt cx="31397" cy="26898"/>
            </a:xfrm>
          </p:grpSpPr>
          <p:sp>
            <p:nvSpPr>
              <p:cNvPr id="375" name="Google Shape;1944;p57">
                <a:extLst>
                  <a:ext uri="{FF2B5EF4-FFF2-40B4-BE49-F238E27FC236}">
                    <a16:creationId xmlns:a16="http://schemas.microsoft.com/office/drawing/2014/main" id="{7D719224-850B-448B-BCA8-FA546AB19B57}"/>
                  </a:ext>
                </a:extLst>
              </p:cNvPr>
              <p:cNvSpPr/>
              <p:nvPr/>
            </p:nvSpPr>
            <p:spPr>
              <a:xfrm>
                <a:off x="5564547" y="3481594"/>
                <a:ext cx="31397" cy="26898"/>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6" name="Google Shape;1945;p57">
                <a:extLst>
                  <a:ext uri="{FF2B5EF4-FFF2-40B4-BE49-F238E27FC236}">
                    <a16:creationId xmlns:a16="http://schemas.microsoft.com/office/drawing/2014/main" id="{F234C557-94E7-4619-A57D-3112108234BC}"/>
                  </a:ext>
                </a:extLst>
              </p:cNvPr>
              <p:cNvSpPr/>
              <p:nvPr/>
            </p:nvSpPr>
            <p:spPr>
              <a:xfrm>
                <a:off x="5578719" y="3491268"/>
                <a:ext cx="7621" cy="7613"/>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33" name="Google Shape;1946;p57">
              <a:extLst>
                <a:ext uri="{FF2B5EF4-FFF2-40B4-BE49-F238E27FC236}">
                  <a16:creationId xmlns:a16="http://schemas.microsoft.com/office/drawing/2014/main" id="{8B164DCA-9284-4D03-82FE-20EE898F1409}"/>
                </a:ext>
              </a:extLst>
            </p:cNvPr>
            <p:cNvGrpSpPr/>
            <p:nvPr/>
          </p:nvGrpSpPr>
          <p:grpSpPr>
            <a:xfrm>
              <a:off x="4794923" y="2516848"/>
              <a:ext cx="70898" cy="60754"/>
              <a:chOff x="5534101" y="3470174"/>
              <a:chExt cx="31397" cy="26906"/>
            </a:xfrm>
          </p:grpSpPr>
          <p:sp>
            <p:nvSpPr>
              <p:cNvPr id="373" name="Google Shape;1947;p57">
                <a:extLst>
                  <a:ext uri="{FF2B5EF4-FFF2-40B4-BE49-F238E27FC236}">
                    <a16:creationId xmlns:a16="http://schemas.microsoft.com/office/drawing/2014/main" id="{79BA7040-495F-4F13-9A3E-E6AEA5885E9F}"/>
                  </a:ext>
                </a:extLst>
              </p:cNvPr>
              <p:cNvSpPr/>
              <p:nvPr/>
            </p:nvSpPr>
            <p:spPr>
              <a:xfrm>
                <a:off x="5534101" y="3470174"/>
                <a:ext cx="31397" cy="26906"/>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4" name="Google Shape;1948;p57">
                <a:extLst>
                  <a:ext uri="{FF2B5EF4-FFF2-40B4-BE49-F238E27FC236}">
                    <a16:creationId xmlns:a16="http://schemas.microsoft.com/office/drawing/2014/main" id="{1511B400-F142-4082-B1B4-D587725E6DF9}"/>
                  </a:ext>
                </a:extLst>
              </p:cNvPr>
              <p:cNvSpPr/>
              <p:nvPr/>
            </p:nvSpPr>
            <p:spPr>
              <a:xfrm>
                <a:off x="5546945" y="3479848"/>
                <a:ext cx="8950" cy="7582"/>
              </a:xfrm>
              <a:custGeom>
                <a:avLst/>
                <a:gdLst/>
                <a:ahLst/>
                <a:cxnLst/>
                <a:rect l="l" t="t" r="r" b="b"/>
                <a:pathLst>
                  <a:path w="1138" h="964" extrusionOk="0">
                    <a:moveTo>
                      <a:pt x="653" y="1"/>
                    </a:moveTo>
                    <a:cubicBezTo>
                      <a:pt x="218" y="1"/>
                      <a:pt x="0" y="521"/>
                      <a:pt x="303" y="823"/>
                    </a:cubicBezTo>
                    <a:cubicBezTo>
                      <a:pt x="404" y="921"/>
                      <a:pt x="526" y="964"/>
                      <a:pt x="646" y="964"/>
                    </a:cubicBezTo>
                    <a:cubicBezTo>
                      <a:pt x="898" y="964"/>
                      <a:pt x="1137" y="771"/>
                      <a:pt x="1137" y="484"/>
                    </a:cubicBezTo>
                    <a:cubicBezTo>
                      <a:pt x="1137" y="218"/>
                      <a:pt x="919" y="1"/>
                      <a:pt x="65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34" name="Google Shape;1949;p57">
              <a:extLst>
                <a:ext uri="{FF2B5EF4-FFF2-40B4-BE49-F238E27FC236}">
                  <a16:creationId xmlns:a16="http://schemas.microsoft.com/office/drawing/2014/main" id="{E6AF9A78-3AE7-4C28-A910-73332BA7C4D9}"/>
                </a:ext>
              </a:extLst>
            </p:cNvPr>
            <p:cNvGrpSpPr/>
            <p:nvPr/>
          </p:nvGrpSpPr>
          <p:grpSpPr>
            <a:xfrm>
              <a:off x="4968296" y="2165305"/>
              <a:ext cx="71129" cy="60825"/>
              <a:chOff x="5610879" y="3314486"/>
              <a:chExt cx="31499" cy="26938"/>
            </a:xfrm>
          </p:grpSpPr>
          <p:sp>
            <p:nvSpPr>
              <p:cNvPr id="371" name="Google Shape;1950;p57">
                <a:extLst>
                  <a:ext uri="{FF2B5EF4-FFF2-40B4-BE49-F238E27FC236}">
                    <a16:creationId xmlns:a16="http://schemas.microsoft.com/office/drawing/2014/main" id="{68169FEC-7B48-4918-B286-C3F711F6CDFF}"/>
                  </a:ext>
                </a:extLst>
              </p:cNvPr>
              <p:cNvSpPr/>
              <p:nvPr/>
            </p:nvSpPr>
            <p:spPr>
              <a:xfrm>
                <a:off x="5610879" y="3314486"/>
                <a:ext cx="31499" cy="26938"/>
              </a:xfrm>
              <a:custGeom>
                <a:avLst/>
                <a:gdLst/>
                <a:ahLst/>
                <a:cxnLst/>
                <a:rect l="l" t="t" r="r" b="b"/>
                <a:pathLst>
                  <a:path w="4005" h="3425" extrusionOk="0">
                    <a:moveTo>
                      <a:pt x="2285" y="0"/>
                    </a:moveTo>
                    <a:cubicBezTo>
                      <a:pt x="1865" y="0"/>
                      <a:pt x="1437" y="157"/>
                      <a:pt x="1089" y="509"/>
                    </a:cubicBezTo>
                    <a:cubicBezTo>
                      <a:pt x="0" y="1586"/>
                      <a:pt x="774" y="3425"/>
                      <a:pt x="2299" y="3425"/>
                    </a:cubicBezTo>
                    <a:cubicBezTo>
                      <a:pt x="3242" y="3425"/>
                      <a:pt x="4004" y="2663"/>
                      <a:pt x="4004" y="1719"/>
                    </a:cubicBezTo>
                    <a:cubicBezTo>
                      <a:pt x="4004" y="688"/>
                      <a:pt x="3163" y="0"/>
                      <a:pt x="228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2" name="Google Shape;1951;p57">
                <a:extLst>
                  <a:ext uri="{FF2B5EF4-FFF2-40B4-BE49-F238E27FC236}">
                    <a16:creationId xmlns:a16="http://schemas.microsoft.com/office/drawing/2014/main" id="{DF727553-5C02-4A13-8B6E-2DE2529A935C}"/>
                  </a:ext>
                </a:extLst>
              </p:cNvPr>
              <p:cNvSpPr/>
              <p:nvPr/>
            </p:nvSpPr>
            <p:spPr>
              <a:xfrm>
                <a:off x="5623817" y="3324192"/>
                <a:ext cx="8950" cy="7590"/>
              </a:xfrm>
              <a:custGeom>
                <a:avLst/>
                <a:gdLst/>
                <a:ahLst/>
                <a:cxnLst/>
                <a:rect l="l" t="t" r="r" b="b"/>
                <a:pathLst>
                  <a:path w="1138" h="965" extrusionOk="0">
                    <a:moveTo>
                      <a:pt x="675" y="1"/>
                    </a:moveTo>
                    <a:cubicBezTo>
                      <a:pt x="668" y="1"/>
                      <a:pt x="661" y="1"/>
                      <a:pt x="654" y="1"/>
                    </a:cubicBezTo>
                    <a:cubicBezTo>
                      <a:pt x="218" y="1"/>
                      <a:pt x="0" y="509"/>
                      <a:pt x="303" y="824"/>
                    </a:cubicBezTo>
                    <a:cubicBezTo>
                      <a:pt x="404" y="921"/>
                      <a:pt x="525" y="965"/>
                      <a:pt x="644" y="965"/>
                    </a:cubicBezTo>
                    <a:cubicBezTo>
                      <a:pt x="893" y="965"/>
                      <a:pt x="1129" y="772"/>
                      <a:pt x="1137" y="485"/>
                    </a:cubicBezTo>
                    <a:cubicBezTo>
                      <a:pt x="1137" y="214"/>
                      <a:pt x="931" y="1"/>
                      <a:pt x="67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35" name="Google Shape;1952;p57">
              <a:extLst>
                <a:ext uri="{FF2B5EF4-FFF2-40B4-BE49-F238E27FC236}">
                  <a16:creationId xmlns:a16="http://schemas.microsoft.com/office/drawing/2014/main" id="{4A0B5333-34E0-4E4A-918C-3B2D9FF9A373}"/>
                </a:ext>
              </a:extLst>
            </p:cNvPr>
            <p:cNvGrpSpPr/>
            <p:nvPr/>
          </p:nvGrpSpPr>
          <p:grpSpPr>
            <a:xfrm>
              <a:off x="3215211" y="2587316"/>
              <a:ext cx="71129" cy="60736"/>
              <a:chOff x="4834525" y="3501382"/>
              <a:chExt cx="31499" cy="26898"/>
            </a:xfrm>
          </p:grpSpPr>
          <p:sp>
            <p:nvSpPr>
              <p:cNvPr id="369" name="Google Shape;1953;p57">
                <a:extLst>
                  <a:ext uri="{FF2B5EF4-FFF2-40B4-BE49-F238E27FC236}">
                    <a16:creationId xmlns:a16="http://schemas.microsoft.com/office/drawing/2014/main" id="{A158B0A1-7BB2-488D-B6B5-4C8CD9BAE6B0}"/>
                  </a:ext>
                </a:extLst>
              </p:cNvPr>
              <p:cNvSpPr/>
              <p:nvPr/>
            </p:nvSpPr>
            <p:spPr>
              <a:xfrm>
                <a:off x="4834525" y="3501382"/>
                <a:ext cx="31499" cy="26898"/>
              </a:xfrm>
              <a:custGeom>
                <a:avLst/>
                <a:gdLst/>
                <a:ahLst/>
                <a:cxnLst/>
                <a:rect l="l" t="t" r="r" b="b"/>
                <a:pathLst>
                  <a:path w="4005" h="3420" extrusionOk="0">
                    <a:moveTo>
                      <a:pt x="2285" y="0"/>
                    </a:moveTo>
                    <a:cubicBezTo>
                      <a:pt x="1865" y="0"/>
                      <a:pt x="1437" y="156"/>
                      <a:pt x="1089" y="504"/>
                    </a:cubicBezTo>
                    <a:cubicBezTo>
                      <a:pt x="0" y="1581"/>
                      <a:pt x="775" y="3420"/>
                      <a:pt x="2299" y="3420"/>
                    </a:cubicBezTo>
                    <a:cubicBezTo>
                      <a:pt x="3242" y="3420"/>
                      <a:pt x="4004" y="2658"/>
                      <a:pt x="4004" y="1714"/>
                    </a:cubicBezTo>
                    <a:cubicBezTo>
                      <a:pt x="4004" y="683"/>
                      <a:pt x="3163" y="0"/>
                      <a:pt x="228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0" name="Google Shape;1954;p57">
                <a:extLst>
                  <a:ext uri="{FF2B5EF4-FFF2-40B4-BE49-F238E27FC236}">
                    <a16:creationId xmlns:a16="http://schemas.microsoft.com/office/drawing/2014/main" id="{8D267EAE-2F99-4B51-AF0D-45B9C491A215}"/>
                  </a:ext>
                </a:extLst>
              </p:cNvPr>
              <p:cNvSpPr/>
              <p:nvPr/>
            </p:nvSpPr>
            <p:spPr>
              <a:xfrm>
                <a:off x="4847463" y="3511056"/>
                <a:ext cx="8950" cy="7605"/>
              </a:xfrm>
              <a:custGeom>
                <a:avLst/>
                <a:gdLst/>
                <a:ahLst/>
                <a:cxnLst/>
                <a:rect l="l" t="t" r="r" b="b"/>
                <a:pathLst>
                  <a:path w="1138" h="967" extrusionOk="0">
                    <a:moveTo>
                      <a:pt x="654" y="0"/>
                    </a:moveTo>
                    <a:cubicBezTo>
                      <a:pt x="218" y="0"/>
                      <a:pt x="1" y="520"/>
                      <a:pt x="303" y="823"/>
                    </a:cubicBezTo>
                    <a:cubicBezTo>
                      <a:pt x="402" y="922"/>
                      <a:pt x="524" y="966"/>
                      <a:pt x="644" y="966"/>
                    </a:cubicBezTo>
                    <a:cubicBezTo>
                      <a:pt x="891" y="966"/>
                      <a:pt x="1130" y="777"/>
                      <a:pt x="1138" y="484"/>
                    </a:cubicBezTo>
                    <a:cubicBezTo>
                      <a:pt x="1138" y="218"/>
                      <a:pt x="920" y="0"/>
                      <a:pt x="65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36" name="Google Shape;1955;p57">
              <a:extLst>
                <a:ext uri="{FF2B5EF4-FFF2-40B4-BE49-F238E27FC236}">
                  <a16:creationId xmlns:a16="http://schemas.microsoft.com/office/drawing/2014/main" id="{049C877D-4585-45BB-A630-6629510ADB37}"/>
                </a:ext>
              </a:extLst>
            </p:cNvPr>
            <p:cNvGrpSpPr/>
            <p:nvPr/>
          </p:nvGrpSpPr>
          <p:grpSpPr>
            <a:xfrm>
              <a:off x="3359581" y="2765192"/>
              <a:ext cx="70916" cy="60736"/>
              <a:chOff x="4898460" y="3580158"/>
              <a:chExt cx="31405" cy="26898"/>
            </a:xfrm>
          </p:grpSpPr>
          <p:sp>
            <p:nvSpPr>
              <p:cNvPr id="367" name="Google Shape;1956;p57">
                <a:extLst>
                  <a:ext uri="{FF2B5EF4-FFF2-40B4-BE49-F238E27FC236}">
                    <a16:creationId xmlns:a16="http://schemas.microsoft.com/office/drawing/2014/main" id="{7C4B3694-EEB8-4672-BEC3-D0FD7B1611EB}"/>
                  </a:ext>
                </a:extLst>
              </p:cNvPr>
              <p:cNvSpPr/>
              <p:nvPr/>
            </p:nvSpPr>
            <p:spPr>
              <a:xfrm>
                <a:off x="4898460" y="3580158"/>
                <a:ext cx="31405" cy="26898"/>
              </a:xfrm>
              <a:custGeom>
                <a:avLst/>
                <a:gdLst/>
                <a:ahLst/>
                <a:cxnLst/>
                <a:rect l="l" t="t" r="r" b="b"/>
                <a:pathLst>
                  <a:path w="3993" h="3420" extrusionOk="0">
                    <a:moveTo>
                      <a:pt x="2273" y="1"/>
                    </a:moveTo>
                    <a:cubicBezTo>
                      <a:pt x="1853" y="1"/>
                      <a:pt x="1425" y="156"/>
                      <a:pt x="1077" y="505"/>
                    </a:cubicBezTo>
                    <a:cubicBezTo>
                      <a:pt x="0" y="1581"/>
                      <a:pt x="763" y="3420"/>
                      <a:pt x="2287" y="3420"/>
                    </a:cubicBezTo>
                    <a:cubicBezTo>
                      <a:pt x="3230" y="3420"/>
                      <a:pt x="3992" y="2658"/>
                      <a:pt x="3992" y="1714"/>
                    </a:cubicBezTo>
                    <a:cubicBezTo>
                      <a:pt x="3992" y="683"/>
                      <a:pt x="3151" y="1"/>
                      <a:pt x="227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8" name="Google Shape;1957;p57">
                <a:extLst>
                  <a:ext uri="{FF2B5EF4-FFF2-40B4-BE49-F238E27FC236}">
                    <a16:creationId xmlns:a16="http://schemas.microsoft.com/office/drawing/2014/main" id="{6566D038-CD4B-404B-AC43-8A9DD2E18FA5}"/>
                  </a:ext>
                </a:extLst>
              </p:cNvPr>
              <p:cNvSpPr/>
              <p:nvPr/>
            </p:nvSpPr>
            <p:spPr>
              <a:xfrm>
                <a:off x="4911303" y="3589832"/>
                <a:ext cx="8950" cy="7605"/>
              </a:xfrm>
              <a:custGeom>
                <a:avLst/>
                <a:gdLst/>
                <a:ahLst/>
                <a:cxnLst/>
                <a:rect l="l" t="t" r="r" b="b"/>
                <a:pathLst>
                  <a:path w="1138" h="967" extrusionOk="0">
                    <a:moveTo>
                      <a:pt x="654" y="0"/>
                    </a:moveTo>
                    <a:cubicBezTo>
                      <a:pt x="218" y="0"/>
                      <a:pt x="1" y="521"/>
                      <a:pt x="303" y="823"/>
                    </a:cubicBezTo>
                    <a:cubicBezTo>
                      <a:pt x="402" y="922"/>
                      <a:pt x="524" y="966"/>
                      <a:pt x="644" y="966"/>
                    </a:cubicBezTo>
                    <a:cubicBezTo>
                      <a:pt x="891" y="966"/>
                      <a:pt x="1130" y="777"/>
                      <a:pt x="1138" y="484"/>
                    </a:cubicBezTo>
                    <a:cubicBezTo>
                      <a:pt x="1138" y="218"/>
                      <a:pt x="920" y="0"/>
                      <a:pt x="65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37" name="Google Shape;1958;p57">
              <a:extLst>
                <a:ext uri="{FF2B5EF4-FFF2-40B4-BE49-F238E27FC236}">
                  <a16:creationId xmlns:a16="http://schemas.microsoft.com/office/drawing/2014/main" id="{557D3A9B-4FFF-4528-B1E8-0700B594B429}"/>
                </a:ext>
              </a:extLst>
            </p:cNvPr>
            <p:cNvGrpSpPr/>
            <p:nvPr/>
          </p:nvGrpSpPr>
          <p:grpSpPr>
            <a:xfrm>
              <a:off x="3323919" y="2828131"/>
              <a:ext cx="71129" cy="60967"/>
              <a:chOff x="4882667" y="3608032"/>
              <a:chExt cx="31499" cy="27001"/>
            </a:xfrm>
          </p:grpSpPr>
          <p:sp>
            <p:nvSpPr>
              <p:cNvPr id="365" name="Google Shape;1959;p57">
                <a:extLst>
                  <a:ext uri="{FF2B5EF4-FFF2-40B4-BE49-F238E27FC236}">
                    <a16:creationId xmlns:a16="http://schemas.microsoft.com/office/drawing/2014/main" id="{15C3D2BF-A870-4EE2-A995-2584993EDFC5}"/>
                  </a:ext>
                </a:extLst>
              </p:cNvPr>
              <p:cNvSpPr/>
              <p:nvPr/>
            </p:nvSpPr>
            <p:spPr>
              <a:xfrm>
                <a:off x="4882667" y="3608032"/>
                <a:ext cx="31499" cy="27001"/>
              </a:xfrm>
              <a:custGeom>
                <a:avLst/>
                <a:gdLst/>
                <a:ahLst/>
                <a:cxnLst/>
                <a:rect l="l" t="t" r="r" b="b"/>
                <a:pathLst>
                  <a:path w="4005" h="3433" extrusionOk="0">
                    <a:moveTo>
                      <a:pt x="2276" y="1"/>
                    </a:moveTo>
                    <a:cubicBezTo>
                      <a:pt x="1854" y="1"/>
                      <a:pt x="1425" y="157"/>
                      <a:pt x="1077" y="505"/>
                    </a:cubicBezTo>
                    <a:cubicBezTo>
                      <a:pt x="0" y="1582"/>
                      <a:pt x="763" y="3432"/>
                      <a:pt x="2287" y="3432"/>
                    </a:cubicBezTo>
                    <a:cubicBezTo>
                      <a:pt x="3230" y="3420"/>
                      <a:pt x="4004" y="2658"/>
                      <a:pt x="4004" y="1715"/>
                    </a:cubicBezTo>
                    <a:cubicBezTo>
                      <a:pt x="4004" y="683"/>
                      <a:pt x="3157" y="1"/>
                      <a:pt x="227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6" name="Google Shape;1960;p57">
                <a:extLst>
                  <a:ext uri="{FF2B5EF4-FFF2-40B4-BE49-F238E27FC236}">
                    <a16:creationId xmlns:a16="http://schemas.microsoft.com/office/drawing/2014/main" id="{DF8865A1-BF46-437F-9658-0D75D37BE34F}"/>
                  </a:ext>
                </a:extLst>
              </p:cNvPr>
              <p:cNvSpPr/>
              <p:nvPr/>
            </p:nvSpPr>
            <p:spPr>
              <a:xfrm>
                <a:off x="4895605" y="3617706"/>
                <a:ext cx="8950" cy="7653"/>
              </a:xfrm>
              <a:custGeom>
                <a:avLst/>
                <a:gdLst/>
                <a:ahLst/>
                <a:cxnLst/>
                <a:rect l="l" t="t" r="r" b="b"/>
                <a:pathLst>
                  <a:path w="1138" h="973" extrusionOk="0">
                    <a:moveTo>
                      <a:pt x="642" y="1"/>
                    </a:moveTo>
                    <a:cubicBezTo>
                      <a:pt x="218" y="1"/>
                      <a:pt x="1" y="521"/>
                      <a:pt x="303" y="823"/>
                    </a:cubicBezTo>
                    <a:cubicBezTo>
                      <a:pt x="402" y="926"/>
                      <a:pt x="524" y="972"/>
                      <a:pt x="644" y="972"/>
                    </a:cubicBezTo>
                    <a:cubicBezTo>
                      <a:pt x="891" y="972"/>
                      <a:pt x="1130" y="778"/>
                      <a:pt x="1138" y="485"/>
                    </a:cubicBezTo>
                    <a:cubicBezTo>
                      <a:pt x="1138" y="218"/>
                      <a:pt x="920" y="1"/>
                      <a:pt x="64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38" name="Google Shape;1961;p57">
              <a:extLst>
                <a:ext uri="{FF2B5EF4-FFF2-40B4-BE49-F238E27FC236}">
                  <a16:creationId xmlns:a16="http://schemas.microsoft.com/office/drawing/2014/main" id="{42B2F766-7CA2-45FC-BE75-5F709B5D9BB3}"/>
                </a:ext>
              </a:extLst>
            </p:cNvPr>
            <p:cNvGrpSpPr/>
            <p:nvPr/>
          </p:nvGrpSpPr>
          <p:grpSpPr>
            <a:xfrm>
              <a:off x="3235191" y="2880911"/>
              <a:ext cx="36745" cy="36548"/>
              <a:chOff x="4843373" y="3631407"/>
              <a:chExt cx="16273" cy="16186"/>
            </a:xfrm>
          </p:grpSpPr>
          <p:sp>
            <p:nvSpPr>
              <p:cNvPr id="363" name="Google Shape;1962;p57">
                <a:extLst>
                  <a:ext uri="{FF2B5EF4-FFF2-40B4-BE49-F238E27FC236}">
                    <a16:creationId xmlns:a16="http://schemas.microsoft.com/office/drawing/2014/main" id="{CA8E1EAD-3ABC-46FE-BFEC-E2FC62725629}"/>
                  </a:ext>
                </a:extLst>
              </p:cNvPr>
              <p:cNvSpPr/>
              <p:nvPr/>
            </p:nvSpPr>
            <p:spPr>
              <a:xfrm>
                <a:off x="4843373" y="3631407"/>
                <a:ext cx="16273" cy="16186"/>
              </a:xfrm>
              <a:custGeom>
                <a:avLst/>
                <a:gdLst/>
                <a:ahLst/>
                <a:cxnLst/>
                <a:rect l="l" t="t" r="r" b="b"/>
                <a:pathLst>
                  <a:path w="2069" h="2058" extrusionOk="0">
                    <a:moveTo>
                      <a:pt x="1029" y="1"/>
                    </a:moveTo>
                    <a:cubicBezTo>
                      <a:pt x="460" y="1"/>
                      <a:pt x="0" y="460"/>
                      <a:pt x="0" y="1029"/>
                    </a:cubicBezTo>
                    <a:cubicBezTo>
                      <a:pt x="0" y="1597"/>
                      <a:pt x="460" y="2057"/>
                      <a:pt x="1029" y="2057"/>
                    </a:cubicBezTo>
                    <a:cubicBezTo>
                      <a:pt x="1609" y="2057"/>
                      <a:pt x="2069" y="1597"/>
                      <a:pt x="2069" y="1029"/>
                    </a:cubicBezTo>
                    <a:cubicBezTo>
                      <a:pt x="2069" y="460"/>
                      <a:pt x="1609" y="1"/>
                      <a:pt x="102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4" name="Google Shape;1963;p57">
                <a:extLst>
                  <a:ext uri="{FF2B5EF4-FFF2-40B4-BE49-F238E27FC236}">
                    <a16:creationId xmlns:a16="http://schemas.microsoft.com/office/drawing/2014/main" id="{4F8A18F7-3050-41A0-A7B5-3C74C35C0D55}"/>
                  </a:ext>
                </a:extLst>
              </p:cNvPr>
              <p:cNvSpPr/>
              <p:nvPr/>
            </p:nvSpPr>
            <p:spPr>
              <a:xfrm>
                <a:off x="4849178" y="3637211"/>
                <a:ext cx="4672" cy="4577"/>
              </a:xfrm>
              <a:custGeom>
                <a:avLst/>
                <a:gdLst/>
                <a:ahLst/>
                <a:cxnLst/>
                <a:rect l="l" t="t" r="r" b="b"/>
                <a:pathLst>
                  <a:path w="594" h="582" extrusionOk="0">
                    <a:moveTo>
                      <a:pt x="291" y="1"/>
                    </a:moveTo>
                    <a:cubicBezTo>
                      <a:pt x="133" y="1"/>
                      <a:pt x="0" y="134"/>
                      <a:pt x="0" y="291"/>
                    </a:cubicBezTo>
                    <a:cubicBezTo>
                      <a:pt x="0" y="460"/>
                      <a:pt x="133" y="581"/>
                      <a:pt x="291" y="581"/>
                    </a:cubicBezTo>
                    <a:cubicBezTo>
                      <a:pt x="460" y="581"/>
                      <a:pt x="593" y="460"/>
                      <a:pt x="593" y="291"/>
                    </a:cubicBezTo>
                    <a:cubicBezTo>
                      <a:pt x="593" y="134"/>
                      <a:pt x="460" y="1"/>
                      <a:pt x="29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39" name="Google Shape;1964;p57">
              <a:extLst>
                <a:ext uri="{FF2B5EF4-FFF2-40B4-BE49-F238E27FC236}">
                  <a16:creationId xmlns:a16="http://schemas.microsoft.com/office/drawing/2014/main" id="{3856C3EA-4251-4DC7-A194-8143A2D0F9D0}"/>
                </a:ext>
              </a:extLst>
            </p:cNvPr>
            <p:cNvGrpSpPr/>
            <p:nvPr/>
          </p:nvGrpSpPr>
          <p:grpSpPr>
            <a:xfrm>
              <a:off x="2974155" y="2790978"/>
              <a:ext cx="71129" cy="60736"/>
              <a:chOff x="4727773" y="3591578"/>
              <a:chExt cx="31499" cy="26898"/>
            </a:xfrm>
          </p:grpSpPr>
          <p:sp>
            <p:nvSpPr>
              <p:cNvPr id="361" name="Google Shape;1965;p57">
                <a:extLst>
                  <a:ext uri="{FF2B5EF4-FFF2-40B4-BE49-F238E27FC236}">
                    <a16:creationId xmlns:a16="http://schemas.microsoft.com/office/drawing/2014/main" id="{0C61D46F-ECDE-456F-B2C9-CA395A05EBE3}"/>
                  </a:ext>
                </a:extLst>
              </p:cNvPr>
              <p:cNvSpPr/>
              <p:nvPr/>
            </p:nvSpPr>
            <p:spPr>
              <a:xfrm>
                <a:off x="4727773" y="3591578"/>
                <a:ext cx="31499" cy="26898"/>
              </a:xfrm>
              <a:custGeom>
                <a:avLst/>
                <a:gdLst/>
                <a:ahLst/>
                <a:cxnLst/>
                <a:rect l="l" t="t" r="r" b="b"/>
                <a:pathLst>
                  <a:path w="4005" h="3420" extrusionOk="0">
                    <a:moveTo>
                      <a:pt x="2276" y="0"/>
                    </a:moveTo>
                    <a:cubicBezTo>
                      <a:pt x="1855" y="0"/>
                      <a:pt x="1426" y="156"/>
                      <a:pt x="1077" y="504"/>
                    </a:cubicBezTo>
                    <a:cubicBezTo>
                      <a:pt x="1" y="1581"/>
                      <a:pt x="763" y="3419"/>
                      <a:pt x="2287" y="3419"/>
                    </a:cubicBezTo>
                    <a:cubicBezTo>
                      <a:pt x="3231" y="3419"/>
                      <a:pt x="3993" y="2657"/>
                      <a:pt x="4005" y="1714"/>
                    </a:cubicBezTo>
                    <a:cubicBezTo>
                      <a:pt x="4005" y="683"/>
                      <a:pt x="3158" y="0"/>
                      <a:pt x="227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2" name="Google Shape;1966;p57">
                <a:extLst>
                  <a:ext uri="{FF2B5EF4-FFF2-40B4-BE49-F238E27FC236}">
                    <a16:creationId xmlns:a16="http://schemas.microsoft.com/office/drawing/2014/main" id="{93E9AEF1-8D58-4B54-9F26-4C858DC4473F}"/>
                  </a:ext>
                </a:extLst>
              </p:cNvPr>
              <p:cNvSpPr/>
              <p:nvPr/>
            </p:nvSpPr>
            <p:spPr>
              <a:xfrm>
                <a:off x="4740719" y="3601244"/>
                <a:ext cx="8856" cy="7590"/>
              </a:xfrm>
              <a:custGeom>
                <a:avLst/>
                <a:gdLst/>
                <a:ahLst/>
                <a:cxnLst/>
                <a:rect l="l" t="t" r="r" b="b"/>
                <a:pathLst>
                  <a:path w="1126" h="965" extrusionOk="0">
                    <a:moveTo>
                      <a:pt x="641" y="1"/>
                    </a:moveTo>
                    <a:cubicBezTo>
                      <a:pt x="206" y="1"/>
                      <a:pt x="0" y="521"/>
                      <a:pt x="302" y="824"/>
                    </a:cubicBezTo>
                    <a:cubicBezTo>
                      <a:pt x="400" y="921"/>
                      <a:pt x="520" y="964"/>
                      <a:pt x="638" y="964"/>
                    </a:cubicBezTo>
                    <a:cubicBezTo>
                      <a:pt x="886" y="964"/>
                      <a:pt x="1125" y="772"/>
                      <a:pt x="1125" y="485"/>
                    </a:cubicBezTo>
                    <a:cubicBezTo>
                      <a:pt x="1125" y="219"/>
                      <a:pt x="907" y="1"/>
                      <a:pt x="64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40" name="Google Shape;1967;p57">
              <a:extLst>
                <a:ext uri="{FF2B5EF4-FFF2-40B4-BE49-F238E27FC236}">
                  <a16:creationId xmlns:a16="http://schemas.microsoft.com/office/drawing/2014/main" id="{4679FE61-42AA-44FF-9CB4-C24679ECCF83}"/>
                </a:ext>
              </a:extLst>
            </p:cNvPr>
            <p:cNvSpPr/>
            <p:nvPr/>
          </p:nvSpPr>
          <p:spPr>
            <a:xfrm>
              <a:off x="2803144" y="2861003"/>
              <a:ext cx="70916" cy="60757"/>
            </a:xfrm>
            <a:custGeom>
              <a:avLst/>
              <a:gdLst/>
              <a:ahLst/>
              <a:cxnLst/>
              <a:rect l="l" t="t" r="r" b="b"/>
              <a:pathLst>
                <a:path w="3993" h="3421" extrusionOk="0">
                  <a:moveTo>
                    <a:pt x="2273" y="1"/>
                  </a:moveTo>
                  <a:cubicBezTo>
                    <a:pt x="1853" y="1"/>
                    <a:pt x="1426" y="157"/>
                    <a:pt x="1077" y="505"/>
                  </a:cubicBezTo>
                  <a:cubicBezTo>
                    <a:pt x="1" y="1581"/>
                    <a:pt x="763" y="3420"/>
                    <a:pt x="2287" y="3420"/>
                  </a:cubicBezTo>
                  <a:cubicBezTo>
                    <a:pt x="3231" y="3420"/>
                    <a:pt x="3993" y="2658"/>
                    <a:pt x="3993" y="1714"/>
                  </a:cubicBezTo>
                  <a:cubicBezTo>
                    <a:pt x="3993" y="683"/>
                    <a:pt x="3151" y="1"/>
                    <a:pt x="227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 name="Google Shape;1968;p57">
              <a:extLst>
                <a:ext uri="{FF2B5EF4-FFF2-40B4-BE49-F238E27FC236}">
                  <a16:creationId xmlns:a16="http://schemas.microsoft.com/office/drawing/2014/main" id="{D37BC53F-9847-45B9-84AC-CBE97BE86965}"/>
                </a:ext>
              </a:extLst>
            </p:cNvPr>
            <p:cNvSpPr/>
            <p:nvPr/>
          </p:nvSpPr>
          <p:spPr>
            <a:xfrm>
              <a:off x="2835165" y="2882847"/>
              <a:ext cx="17192" cy="17209"/>
            </a:xfrm>
            <a:custGeom>
              <a:avLst/>
              <a:gdLst/>
              <a:ahLst/>
              <a:cxnLst/>
              <a:rect l="l" t="t" r="r" b="b"/>
              <a:pathLst>
                <a:path w="968"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142" name="Google Shape;1969;p57">
              <a:extLst>
                <a:ext uri="{FF2B5EF4-FFF2-40B4-BE49-F238E27FC236}">
                  <a16:creationId xmlns:a16="http://schemas.microsoft.com/office/drawing/2014/main" id="{CEF752C5-44FB-423E-B3EF-99A86C10AF1F}"/>
                </a:ext>
              </a:extLst>
            </p:cNvPr>
            <p:cNvGrpSpPr/>
            <p:nvPr/>
          </p:nvGrpSpPr>
          <p:grpSpPr>
            <a:xfrm>
              <a:off x="2706903" y="2758959"/>
              <a:ext cx="71129" cy="60967"/>
              <a:chOff x="4609421" y="3577398"/>
              <a:chExt cx="31499" cy="27001"/>
            </a:xfrm>
          </p:grpSpPr>
          <p:sp>
            <p:nvSpPr>
              <p:cNvPr id="359" name="Google Shape;1970;p57">
                <a:extLst>
                  <a:ext uri="{FF2B5EF4-FFF2-40B4-BE49-F238E27FC236}">
                    <a16:creationId xmlns:a16="http://schemas.microsoft.com/office/drawing/2014/main" id="{9D709540-B397-412F-A7E5-9D7FC6DB788E}"/>
                  </a:ext>
                </a:extLst>
              </p:cNvPr>
              <p:cNvSpPr/>
              <p:nvPr/>
            </p:nvSpPr>
            <p:spPr>
              <a:xfrm>
                <a:off x="4609421" y="3577398"/>
                <a:ext cx="31499" cy="27001"/>
              </a:xfrm>
              <a:custGeom>
                <a:avLst/>
                <a:gdLst/>
                <a:ahLst/>
                <a:cxnLst/>
                <a:rect l="l" t="t" r="r" b="b"/>
                <a:pathLst>
                  <a:path w="4005" h="3433" extrusionOk="0">
                    <a:moveTo>
                      <a:pt x="2273" y="1"/>
                    </a:moveTo>
                    <a:cubicBezTo>
                      <a:pt x="1853" y="1"/>
                      <a:pt x="1425" y="157"/>
                      <a:pt x="1077" y="505"/>
                    </a:cubicBezTo>
                    <a:cubicBezTo>
                      <a:pt x="0" y="1581"/>
                      <a:pt x="763" y="3432"/>
                      <a:pt x="2287" y="3432"/>
                    </a:cubicBezTo>
                    <a:cubicBezTo>
                      <a:pt x="3230" y="3432"/>
                      <a:pt x="3992" y="2658"/>
                      <a:pt x="4005" y="1714"/>
                    </a:cubicBezTo>
                    <a:cubicBezTo>
                      <a:pt x="3996" y="683"/>
                      <a:pt x="3152" y="1"/>
                      <a:pt x="227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0" name="Google Shape;1971;p57">
                <a:extLst>
                  <a:ext uri="{FF2B5EF4-FFF2-40B4-BE49-F238E27FC236}">
                    <a16:creationId xmlns:a16="http://schemas.microsoft.com/office/drawing/2014/main" id="{453EC1BC-086B-4230-B0A7-DDC96FB845D4}"/>
                  </a:ext>
                </a:extLst>
              </p:cNvPr>
              <p:cNvSpPr/>
              <p:nvPr/>
            </p:nvSpPr>
            <p:spPr>
              <a:xfrm>
                <a:off x="4623594" y="3587072"/>
                <a:ext cx="7621" cy="7621"/>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43" name="Google Shape;1972;p57">
              <a:extLst>
                <a:ext uri="{FF2B5EF4-FFF2-40B4-BE49-F238E27FC236}">
                  <a16:creationId xmlns:a16="http://schemas.microsoft.com/office/drawing/2014/main" id="{B34F4A27-9750-428B-80AF-95059B3F3342}"/>
                </a:ext>
              </a:extLst>
            </p:cNvPr>
            <p:cNvGrpSpPr/>
            <p:nvPr/>
          </p:nvGrpSpPr>
          <p:grpSpPr>
            <a:xfrm>
              <a:off x="2796928" y="2758959"/>
              <a:ext cx="71129" cy="60967"/>
              <a:chOff x="4649289" y="3577398"/>
              <a:chExt cx="31499" cy="27001"/>
            </a:xfrm>
          </p:grpSpPr>
          <p:sp>
            <p:nvSpPr>
              <p:cNvPr id="357" name="Google Shape;1973;p57">
                <a:extLst>
                  <a:ext uri="{FF2B5EF4-FFF2-40B4-BE49-F238E27FC236}">
                    <a16:creationId xmlns:a16="http://schemas.microsoft.com/office/drawing/2014/main" id="{EFA7827C-931D-4C3B-952D-EE28CA466BB0}"/>
                  </a:ext>
                </a:extLst>
              </p:cNvPr>
              <p:cNvSpPr/>
              <p:nvPr/>
            </p:nvSpPr>
            <p:spPr>
              <a:xfrm>
                <a:off x="4649289" y="3577398"/>
                <a:ext cx="31499" cy="27001"/>
              </a:xfrm>
              <a:custGeom>
                <a:avLst/>
                <a:gdLst/>
                <a:ahLst/>
                <a:cxnLst/>
                <a:rect l="l" t="t" r="r" b="b"/>
                <a:pathLst>
                  <a:path w="4005" h="3433" extrusionOk="0">
                    <a:moveTo>
                      <a:pt x="2275" y="1"/>
                    </a:moveTo>
                    <a:cubicBezTo>
                      <a:pt x="1854" y="1"/>
                      <a:pt x="1425" y="157"/>
                      <a:pt x="1077" y="505"/>
                    </a:cubicBezTo>
                    <a:cubicBezTo>
                      <a:pt x="0" y="1581"/>
                      <a:pt x="762" y="3432"/>
                      <a:pt x="2286" y="3432"/>
                    </a:cubicBezTo>
                    <a:cubicBezTo>
                      <a:pt x="3230" y="3432"/>
                      <a:pt x="4004" y="2658"/>
                      <a:pt x="4004" y="1714"/>
                    </a:cubicBezTo>
                    <a:cubicBezTo>
                      <a:pt x="4004" y="683"/>
                      <a:pt x="3157" y="1"/>
                      <a:pt x="227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8" name="Google Shape;1974;p57">
                <a:extLst>
                  <a:ext uri="{FF2B5EF4-FFF2-40B4-BE49-F238E27FC236}">
                    <a16:creationId xmlns:a16="http://schemas.microsoft.com/office/drawing/2014/main" id="{9C796295-B327-447F-BD63-B07C5C77EA6C}"/>
                  </a:ext>
                </a:extLst>
              </p:cNvPr>
              <p:cNvSpPr/>
              <p:nvPr/>
            </p:nvSpPr>
            <p:spPr>
              <a:xfrm>
                <a:off x="4662227" y="3587072"/>
                <a:ext cx="8856" cy="7676"/>
              </a:xfrm>
              <a:custGeom>
                <a:avLst/>
                <a:gdLst/>
                <a:ahLst/>
                <a:cxnLst/>
                <a:rect l="l" t="t" r="r" b="b"/>
                <a:pathLst>
                  <a:path w="1126" h="976" extrusionOk="0">
                    <a:moveTo>
                      <a:pt x="641" y="1"/>
                    </a:moveTo>
                    <a:cubicBezTo>
                      <a:pt x="218" y="1"/>
                      <a:pt x="0" y="521"/>
                      <a:pt x="303" y="835"/>
                    </a:cubicBezTo>
                    <a:cubicBezTo>
                      <a:pt x="400" y="932"/>
                      <a:pt x="519" y="976"/>
                      <a:pt x="636" y="976"/>
                    </a:cubicBezTo>
                    <a:cubicBezTo>
                      <a:pt x="885" y="976"/>
                      <a:pt x="1125" y="780"/>
                      <a:pt x="1125" y="484"/>
                    </a:cubicBezTo>
                    <a:cubicBezTo>
                      <a:pt x="1125" y="218"/>
                      <a:pt x="907" y="1"/>
                      <a:pt x="64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44" name="Google Shape;1975;p57">
              <a:extLst>
                <a:ext uri="{FF2B5EF4-FFF2-40B4-BE49-F238E27FC236}">
                  <a16:creationId xmlns:a16="http://schemas.microsoft.com/office/drawing/2014/main" id="{CAE92208-6675-4FB9-B540-C57BC079437D}"/>
                </a:ext>
              </a:extLst>
            </p:cNvPr>
            <p:cNvGrpSpPr/>
            <p:nvPr/>
          </p:nvGrpSpPr>
          <p:grpSpPr>
            <a:xfrm>
              <a:off x="2698307" y="2899238"/>
              <a:ext cx="71129" cy="60754"/>
              <a:chOff x="4605614" y="3639523"/>
              <a:chExt cx="31499" cy="26906"/>
            </a:xfrm>
          </p:grpSpPr>
          <p:sp>
            <p:nvSpPr>
              <p:cNvPr id="355" name="Google Shape;1976;p57">
                <a:extLst>
                  <a:ext uri="{FF2B5EF4-FFF2-40B4-BE49-F238E27FC236}">
                    <a16:creationId xmlns:a16="http://schemas.microsoft.com/office/drawing/2014/main" id="{AF78AD63-B8E6-4028-81E7-2FE654D3BE2D}"/>
                  </a:ext>
                </a:extLst>
              </p:cNvPr>
              <p:cNvSpPr/>
              <p:nvPr/>
            </p:nvSpPr>
            <p:spPr>
              <a:xfrm>
                <a:off x="4605614" y="3639523"/>
                <a:ext cx="31499" cy="26906"/>
              </a:xfrm>
              <a:custGeom>
                <a:avLst/>
                <a:gdLst/>
                <a:ahLst/>
                <a:cxnLst/>
                <a:rect l="l" t="t" r="r" b="b"/>
                <a:pathLst>
                  <a:path w="4005" h="3421" extrusionOk="0">
                    <a:moveTo>
                      <a:pt x="2276" y="1"/>
                    </a:moveTo>
                    <a:cubicBezTo>
                      <a:pt x="1855" y="1"/>
                      <a:pt x="1425" y="157"/>
                      <a:pt x="1077" y="505"/>
                    </a:cubicBezTo>
                    <a:cubicBezTo>
                      <a:pt x="1" y="1582"/>
                      <a:pt x="763" y="3420"/>
                      <a:pt x="2287" y="3420"/>
                    </a:cubicBezTo>
                    <a:cubicBezTo>
                      <a:pt x="3230" y="3420"/>
                      <a:pt x="3993" y="2658"/>
                      <a:pt x="4005" y="1715"/>
                    </a:cubicBezTo>
                    <a:cubicBezTo>
                      <a:pt x="4005" y="683"/>
                      <a:pt x="3157" y="1"/>
                      <a:pt x="227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6" name="Google Shape;1977;p57">
                <a:extLst>
                  <a:ext uri="{FF2B5EF4-FFF2-40B4-BE49-F238E27FC236}">
                    <a16:creationId xmlns:a16="http://schemas.microsoft.com/office/drawing/2014/main" id="{1798328D-36E3-4233-831A-5D022453C053}"/>
                  </a:ext>
                </a:extLst>
              </p:cNvPr>
              <p:cNvSpPr/>
              <p:nvPr/>
            </p:nvSpPr>
            <p:spPr>
              <a:xfrm>
                <a:off x="4619795" y="3649197"/>
                <a:ext cx="7613" cy="7621"/>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45" name="Google Shape;1978;p57">
              <a:extLst>
                <a:ext uri="{FF2B5EF4-FFF2-40B4-BE49-F238E27FC236}">
                  <a16:creationId xmlns:a16="http://schemas.microsoft.com/office/drawing/2014/main" id="{1624C2DF-BB80-4E19-87D7-3F0AE71EAD2B}"/>
                </a:ext>
              </a:extLst>
            </p:cNvPr>
            <p:cNvGrpSpPr/>
            <p:nvPr/>
          </p:nvGrpSpPr>
          <p:grpSpPr>
            <a:xfrm>
              <a:off x="3103714" y="2852549"/>
              <a:ext cx="60810" cy="60612"/>
              <a:chOff x="4785149" y="3618846"/>
              <a:chExt cx="26930" cy="26843"/>
            </a:xfrm>
          </p:grpSpPr>
          <p:sp>
            <p:nvSpPr>
              <p:cNvPr id="353" name="Google Shape;1979;p57">
                <a:extLst>
                  <a:ext uri="{FF2B5EF4-FFF2-40B4-BE49-F238E27FC236}">
                    <a16:creationId xmlns:a16="http://schemas.microsoft.com/office/drawing/2014/main" id="{459AF214-8DA7-4CB7-9C0B-F613E2663B67}"/>
                  </a:ext>
                </a:extLst>
              </p:cNvPr>
              <p:cNvSpPr/>
              <p:nvPr/>
            </p:nvSpPr>
            <p:spPr>
              <a:xfrm>
                <a:off x="4785149" y="3618846"/>
                <a:ext cx="26930" cy="26843"/>
              </a:xfrm>
              <a:custGeom>
                <a:avLst/>
                <a:gdLst/>
                <a:ahLst/>
                <a:cxnLst/>
                <a:rect l="l" t="t" r="r" b="b"/>
                <a:pathLst>
                  <a:path w="3424" h="3413" extrusionOk="0">
                    <a:moveTo>
                      <a:pt x="1718" y="1"/>
                    </a:moveTo>
                    <a:cubicBezTo>
                      <a:pt x="774" y="1"/>
                      <a:pt x="0" y="763"/>
                      <a:pt x="0" y="1707"/>
                    </a:cubicBezTo>
                    <a:cubicBezTo>
                      <a:pt x="0" y="2650"/>
                      <a:pt x="774" y="3412"/>
                      <a:pt x="1718" y="3412"/>
                    </a:cubicBezTo>
                    <a:cubicBezTo>
                      <a:pt x="2662" y="3412"/>
                      <a:pt x="3424" y="2650"/>
                      <a:pt x="3424" y="1707"/>
                    </a:cubicBezTo>
                    <a:cubicBezTo>
                      <a:pt x="3424" y="763"/>
                      <a:pt x="2662" y="1"/>
                      <a:pt x="171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4" name="Google Shape;1980;p57">
                <a:extLst>
                  <a:ext uri="{FF2B5EF4-FFF2-40B4-BE49-F238E27FC236}">
                    <a16:creationId xmlns:a16="http://schemas.microsoft.com/office/drawing/2014/main" id="{429CE9C2-8B3B-4AF4-AE9E-A0B949672310}"/>
                  </a:ext>
                </a:extLst>
              </p:cNvPr>
              <p:cNvSpPr/>
              <p:nvPr/>
            </p:nvSpPr>
            <p:spPr>
              <a:xfrm>
                <a:off x="4793611" y="3628457"/>
                <a:ext cx="8856" cy="7590"/>
              </a:xfrm>
              <a:custGeom>
                <a:avLst/>
                <a:gdLst/>
                <a:ahLst/>
                <a:cxnLst/>
                <a:rect l="l" t="t" r="r" b="b"/>
                <a:pathLst>
                  <a:path w="1126" h="965" extrusionOk="0">
                    <a:moveTo>
                      <a:pt x="642" y="1"/>
                    </a:moveTo>
                    <a:cubicBezTo>
                      <a:pt x="206" y="1"/>
                      <a:pt x="1" y="521"/>
                      <a:pt x="303" y="823"/>
                    </a:cubicBezTo>
                    <a:cubicBezTo>
                      <a:pt x="401" y="921"/>
                      <a:pt x="521" y="964"/>
                      <a:pt x="639" y="964"/>
                    </a:cubicBezTo>
                    <a:cubicBezTo>
                      <a:pt x="887" y="964"/>
                      <a:pt x="1126" y="772"/>
                      <a:pt x="1126" y="485"/>
                    </a:cubicBezTo>
                    <a:cubicBezTo>
                      <a:pt x="1126" y="218"/>
                      <a:pt x="908" y="1"/>
                      <a:pt x="64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46" name="Google Shape;1981;p57">
              <a:extLst>
                <a:ext uri="{FF2B5EF4-FFF2-40B4-BE49-F238E27FC236}">
                  <a16:creationId xmlns:a16="http://schemas.microsoft.com/office/drawing/2014/main" id="{BE52330F-F88E-4360-A720-115961AF759A}"/>
                </a:ext>
              </a:extLst>
            </p:cNvPr>
            <p:cNvGrpSpPr/>
            <p:nvPr/>
          </p:nvGrpSpPr>
          <p:grpSpPr>
            <a:xfrm>
              <a:off x="3160208" y="2813532"/>
              <a:ext cx="70916" cy="60736"/>
              <a:chOff x="4810167" y="3601567"/>
              <a:chExt cx="31405" cy="26898"/>
            </a:xfrm>
          </p:grpSpPr>
          <p:sp>
            <p:nvSpPr>
              <p:cNvPr id="351" name="Google Shape;1982;p57">
                <a:extLst>
                  <a:ext uri="{FF2B5EF4-FFF2-40B4-BE49-F238E27FC236}">
                    <a16:creationId xmlns:a16="http://schemas.microsoft.com/office/drawing/2014/main" id="{FE5274E2-63DB-4A21-A550-AAA107F077CA}"/>
                  </a:ext>
                </a:extLst>
              </p:cNvPr>
              <p:cNvSpPr/>
              <p:nvPr/>
            </p:nvSpPr>
            <p:spPr>
              <a:xfrm>
                <a:off x="4810167" y="3601567"/>
                <a:ext cx="31405" cy="26898"/>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1" y="3420"/>
                      <a:pt x="3993" y="2658"/>
                      <a:pt x="3993" y="1714"/>
                    </a:cubicBezTo>
                    <a:cubicBezTo>
                      <a:pt x="3993" y="683"/>
                      <a:pt x="3151" y="0"/>
                      <a:pt x="227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2" name="Google Shape;1983;p57">
                <a:extLst>
                  <a:ext uri="{FF2B5EF4-FFF2-40B4-BE49-F238E27FC236}">
                    <a16:creationId xmlns:a16="http://schemas.microsoft.com/office/drawing/2014/main" id="{4E8FD4D2-40F7-48B7-88B1-0D6DE6A93313}"/>
                  </a:ext>
                </a:extLst>
              </p:cNvPr>
              <p:cNvSpPr/>
              <p:nvPr/>
            </p:nvSpPr>
            <p:spPr>
              <a:xfrm>
                <a:off x="4824348" y="3611241"/>
                <a:ext cx="7613" cy="7613"/>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47" name="Google Shape;1984;p57">
              <a:extLst>
                <a:ext uri="{FF2B5EF4-FFF2-40B4-BE49-F238E27FC236}">
                  <a16:creationId xmlns:a16="http://schemas.microsoft.com/office/drawing/2014/main" id="{3937A088-B4BB-47AD-B94E-967BA54B86FA}"/>
                </a:ext>
              </a:extLst>
            </p:cNvPr>
            <p:cNvGrpSpPr/>
            <p:nvPr/>
          </p:nvGrpSpPr>
          <p:grpSpPr>
            <a:xfrm>
              <a:off x="3207254" y="2297948"/>
              <a:ext cx="70916" cy="60736"/>
              <a:chOff x="4831002" y="3373230"/>
              <a:chExt cx="31405" cy="26898"/>
            </a:xfrm>
          </p:grpSpPr>
          <p:sp>
            <p:nvSpPr>
              <p:cNvPr id="349" name="Google Shape;1985;p57">
                <a:extLst>
                  <a:ext uri="{FF2B5EF4-FFF2-40B4-BE49-F238E27FC236}">
                    <a16:creationId xmlns:a16="http://schemas.microsoft.com/office/drawing/2014/main" id="{669D3DD3-A8EC-4FDC-9465-4F2C18464464}"/>
                  </a:ext>
                </a:extLst>
              </p:cNvPr>
              <p:cNvSpPr/>
              <p:nvPr/>
            </p:nvSpPr>
            <p:spPr>
              <a:xfrm>
                <a:off x="4831002" y="3373230"/>
                <a:ext cx="31405" cy="26898"/>
              </a:xfrm>
              <a:custGeom>
                <a:avLst/>
                <a:gdLst/>
                <a:ahLst/>
                <a:cxnLst/>
                <a:rect l="l" t="t" r="r" b="b"/>
                <a:pathLst>
                  <a:path w="3993" h="3420" extrusionOk="0">
                    <a:moveTo>
                      <a:pt x="2273" y="0"/>
                    </a:moveTo>
                    <a:cubicBezTo>
                      <a:pt x="1853" y="0"/>
                      <a:pt x="1426" y="156"/>
                      <a:pt x="1077" y="504"/>
                    </a:cubicBezTo>
                    <a:cubicBezTo>
                      <a:pt x="1" y="1581"/>
                      <a:pt x="763" y="3419"/>
                      <a:pt x="2287" y="3419"/>
                    </a:cubicBezTo>
                    <a:cubicBezTo>
                      <a:pt x="3231" y="3419"/>
                      <a:pt x="3993" y="2657"/>
                      <a:pt x="3993" y="1714"/>
                    </a:cubicBezTo>
                    <a:cubicBezTo>
                      <a:pt x="3993" y="683"/>
                      <a:pt x="3151" y="0"/>
                      <a:pt x="227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0" name="Google Shape;1986;p57">
                <a:extLst>
                  <a:ext uri="{FF2B5EF4-FFF2-40B4-BE49-F238E27FC236}">
                    <a16:creationId xmlns:a16="http://schemas.microsoft.com/office/drawing/2014/main" id="{A5C2B7BB-F7E7-4E68-A154-18D8D86462FD}"/>
                  </a:ext>
                </a:extLst>
              </p:cNvPr>
              <p:cNvSpPr/>
              <p:nvPr/>
            </p:nvSpPr>
            <p:spPr>
              <a:xfrm>
                <a:off x="4845182" y="3382896"/>
                <a:ext cx="7519" cy="7621"/>
              </a:xfrm>
              <a:custGeom>
                <a:avLst/>
                <a:gdLst/>
                <a:ahLst/>
                <a:cxnLst/>
                <a:rect l="l" t="t" r="r" b="b"/>
                <a:pathLst>
                  <a:path w="956" h="969" extrusionOk="0">
                    <a:moveTo>
                      <a:pt x="472" y="1"/>
                    </a:moveTo>
                    <a:cubicBezTo>
                      <a:pt x="206" y="1"/>
                      <a:pt x="0" y="219"/>
                      <a:pt x="0" y="485"/>
                    </a:cubicBezTo>
                    <a:cubicBezTo>
                      <a:pt x="0" y="751"/>
                      <a:pt x="206" y="969"/>
                      <a:pt x="472" y="969"/>
                    </a:cubicBezTo>
                    <a:cubicBezTo>
                      <a:pt x="750" y="969"/>
                      <a:pt x="956" y="751"/>
                      <a:pt x="956" y="485"/>
                    </a:cubicBezTo>
                    <a:cubicBezTo>
                      <a:pt x="956" y="219"/>
                      <a:pt x="750" y="1"/>
                      <a:pt x="47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48" name="Google Shape;1987;p57">
              <a:extLst>
                <a:ext uri="{FF2B5EF4-FFF2-40B4-BE49-F238E27FC236}">
                  <a16:creationId xmlns:a16="http://schemas.microsoft.com/office/drawing/2014/main" id="{C705052A-39E5-48B4-B970-61FF36DE81F0}"/>
                </a:ext>
              </a:extLst>
            </p:cNvPr>
            <p:cNvGrpSpPr/>
            <p:nvPr/>
          </p:nvGrpSpPr>
          <p:grpSpPr>
            <a:xfrm>
              <a:off x="2955045" y="2256907"/>
              <a:ext cx="71129" cy="60967"/>
              <a:chOff x="4719311" y="3355054"/>
              <a:chExt cx="31499" cy="27001"/>
            </a:xfrm>
          </p:grpSpPr>
          <p:sp>
            <p:nvSpPr>
              <p:cNvPr id="347" name="Google Shape;1988;p57">
                <a:extLst>
                  <a:ext uri="{FF2B5EF4-FFF2-40B4-BE49-F238E27FC236}">
                    <a16:creationId xmlns:a16="http://schemas.microsoft.com/office/drawing/2014/main" id="{A7FE303F-B002-4A8F-9E2E-66141C256900}"/>
                  </a:ext>
                </a:extLst>
              </p:cNvPr>
              <p:cNvSpPr/>
              <p:nvPr/>
            </p:nvSpPr>
            <p:spPr>
              <a:xfrm>
                <a:off x="4719311" y="3355054"/>
                <a:ext cx="31499" cy="27001"/>
              </a:xfrm>
              <a:custGeom>
                <a:avLst/>
                <a:gdLst/>
                <a:ahLst/>
                <a:cxnLst/>
                <a:rect l="l" t="t" r="r" b="b"/>
                <a:pathLst>
                  <a:path w="4005" h="3433" extrusionOk="0">
                    <a:moveTo>
                      <a:pt x="2275" y="1"/>
                    </a:moveTo>
                    <a:cubicBezTo>
                      <a:pt x="1854" y="1"/>
                      <a:pt x="1425" y="157"/>
                      <a:pt x="1077" y="505"/>
                    </a:cubicBezTo>
                    <a:cubicBezTo>
                      <a:pt x="0" y="1581"/>
                      <a:pt x="762" y="3432"/>
                      <a:pt x="2287" y="3432"/>
                    </a:cubicBezTo>
                    <a:cubicBezTo>
                      <a:pt x="3230" y="3432"/>
                      <a:pt x="4004" y="2658"/>
                      <a:pt x="4004" y="1714"/>
                    </a:cubicBezTo>
                    <a:cubicBezTo>
                      <a:pt x="4004" y="683"/>
                      <a:pt x="3157" y="1"/>
                      <a:pt x="227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8" name="Google Shape;1989;p57">
                <a:extLst>
                  <a:ext uri="{FF2B5EF4-FFF2-40B4-BE49-F238E27FC236}">
                    <a16:creationId xmlns:a16="http://schemas.microsoft.com/office/drawing/2014/main" id="{053108D0-63DE-4E73-BD54-EC1B3891BF67}"/>
                  </a:ext>
                </a:extLst>
              </p:cNvPr>
              <p:cNvSpPr/>
              <p:nvPr/>
            </p:nvSpPr>
            <p:spPr>
              <a:xfrm>
                <a:off x="4733578" y="3364822"/>
                <a:ext cx="7527" cy="7527"/>
              </a:xfrm>
              <a:custGeom>
                <a:avLst/>
                <a:gdLst/>
                <a:ahLst/>
                <a:cxnLst/>
                <a:rect l="l" t="t" r="r" b="b"/>
                <a:pathLst>
                  <a:path w="957" h="957" extrusionOk="0">
                    <a:moveTo>
                      <a:pt x="473" y="1"/>
                    </a:moveTo>
                    <a:cubicBezTo>
                      <a:pt x="206" y="1"/>
                      <a:pt x="1" y="206"/>
                      <a:pt x="1" y="472"/>
                    </a:cubicBezTo>
                    <a:cubicBezTo>
                      <a:pt x="1" y="738"/>
                      <a:pt x="206" y="956"/>
                      <a:pt x="473" y="956"/>
                    </a:cubicBezTo>
                    <a:cubicBezTo>
                      <a:pt x="751" y="956"/>
                      <a:pt x="956" y="738"/>
                      <a:pt x="956" y="472"/>
                    </a:cubicBezTo>
                    <a:cubicBezTo>
                      <a:pt x="956" y="206"/>
                      <a:pt x="751" y="1"/>
                      <a:pt x="47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49" name="Google Shape;1990;p57">
              <a:extLst>
                <a:ext uri="{FF2B5EF4-FFF2-40B4-BE49-F238E27FC236}">
                  <a16:creationId xmlns:a16="http://schemas.microsoft.com/office/drawing/2014/main" id="{80344F43-BE9D-4347-84A7-F8951C4A346D}"/>
                </a:ext>
              </a:extLst>
            </p:cNvPr>
            <p:cNvGrpSpPr/>
            <p:nvPr/>
          </p:nvGrpSpPr>
          <p:grpSpPr>
            <a:xfrm>
              <a:off x="3134438" y="2471882"/>
              <a:ext cx="60810" cy="60807"/>
              <a:chOff x="4798755" y="3450260"/>
              <a:chExt cx="26930" cy="26930"/>
            </a:xfrm>
          </p:grpSpPr>
          <p:sp>
            <p:nvSpPr>
              <p:cNvPr id="345" name="Google Shape;1991;p57">
                <a:extLst>
                  <a:ext uri="{FF2B5EF4-FFF2-40B4-BE49-F238E27FC236}">
                    <a16:creationId xmlns:a16="http://schemas.microsoft.com/office/drawing/2014/main" id="{B06FB669-DE67-4859-8A79-76E527888820}"/>
                  </a:ext>
                </a:extLst>
              </p:cNvPr>
              <p:cNvSpPr/>
              <p:nvPr/>
            </p:nvSpPr>
            <p:spPr>
              <a:xfrm>
                <a:off x="4798755" y="3450260"/>
                <a:ext cx="26930" cy="26930"/>
              </a:xfrm>
              <a:custGeom>
                <a:avLst/>
                <a:gdLst/>
                <a:ahLst/>
                <a:cxnLst/>
                <a:rect l="l" t="t" r="r" b="b"/>
                <a:pathLst>
                  <a:path w="3424" h="3424" extrusionOk="0">
                    <a:moveTo>
                      <a:pt x="1718" y="0"/>
                    </a:moveTo>
                    <a:cubicBezTo>
                      <a:pt x="774" y="0"/>
                      <a:pt x="0" y="763"/>
                      <a:pt x="0" y="1706"/>
                    </a:cubicBezTo>
                    <a:cubicBezTo>
                      <a:pt x="0" y="2650"/>
                      <a:pt x="774" y="3424"/>
                      <a:pt x="1718" y="3424"/>
                    </a:cubicBezTo>
                    <a:cubicBezTo>
                      <a:pt x="2661" y="3424"/>
                      <a:pt x="3423" y="2650"/>
                      <a:pt x="3423" y="1706"/>
                    </a:cubicBezTo>
                    <a:cubicBezTo>
                      <a:pt x="3423" y="763"/>
                      <a:pt x="2661" y="0"/>
                      <a:pt x="171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6" name="Google Shape;1992;p57">
                <a:extLst>
                  <a:ext uri="{FF2B5EF4-FFF2-40B4-BE49-F238E27FC236}">
                    <a16:creationId xmlns:a16="http://schemas.microsoft.com/office/drawing/2014/main" id="{04DE44D6-B0B2-4604-ABBB-6FEA6EB1E95C}"/>
                  </a:ext>
                </a:extLst>
              </p:cNvPr>
              <p:cNvSpPr/>
              <p:nvPr/>
            </p:nvSpPr>
            <p:spPr>
              <a:xfrm>
                <a:off x="4807218" y="3459871"/>
                <a:ext cx="8856" cy="7605"/>
              </a:xfrm>
              <a:custGeom>
                <a:avLst/>
                <a:gdLst/>
                <a:ahLst/>
                <a:cxnLst/>
                <a:rect l="l" t="t" r="r" b="b"/>
                <a:pathLst>
                  <a:path w="1126" h="967" extrusionOk="0">
                    <a:moveTo>
                      <a:pt x="642" y="0"/>
                    </a:moveTo>
                    <a:cubicBezTo>
                      <a:pt x="206" y="0"/>
                      <a:pt x="1" y="520"/>
                      <a:pt x="303" y="823"/>
                    </a:cubicBezTo>
                    <a:cubicBezTo>
                      <a:pt x="402" y="922"/>
                      <a:pt x="524" y="966"/>
                      <a:pt x="644" y="966"/>
                    </a:cubicBezTo>
                    <a:cubicBezTo>
                      <a:pt x="890" y="966"/>
                      <a:pt x="1126" y="777"/>
                      <a:pt x="1126" y="484"/>
                    </a:cubicBezTo>
                    <a:cubicBezTo>
                      <a:pt x="1126" y="218"/>
                      <a:pt x="908" y="0"/>
                      <a:pt x="64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50" name="Google Shape;1993;p57">
              <a:extLst>
                <a:ext uri="{FF2B5EF4-FFF2-40B4-BE49-F238E27FC236}">
                  <a16:creationId xmlns:a16="http://schemas.microsoft.com/office/drawing/2014/main" id="{82916605-5969-4EC6-A80A-3329FC2D2F7D}"/>
                </a:ext>
              </a:extLst>
            </p:cNvPr>
            <p:cNvGrpSpPr/>
            <p:nvPr/>
          </p:nvGrpSpPr>
          <p:grpSpPr>
            <a:xfrm>
              <a:off x="2788545" y="2510934"/>
              <a:ext cx="70916" cy="60861"/>
              <a:chOff x="4645576" y="3467555"/>
              <a:chExt cx="31405" cy="26953"/>
            </a:xfrm>
          </p:grpSpPr>
          <p:sp>
            <p:nvSpPr>
              <p:cNvPr id="343" name="Google Shape;1994;p57">
                <a:extLst>
                  <a:ext uri="{FF2B5EF4-FFF2-40B4-BE49-F238E27FC236}">
                    <a16:creationId xmlns:a16="http://schemas.microsoft.com/office/drawing/2014/main" id="{DF2AEC64-E19E-4420-BCEE-CBA66BC388B8}"/>
                  </a:ext>
                </a:extLst>
              </p:cNvPr>
              <p:cNvSpPr/>
              <p:nvPr/>
            </p:nvSpPr>
            <p:spPr>
              <a:xfrm>
                <a:off x="4645576" y="3467555"/>
                <a:ext cx="31405" cy="26953"/>
              </a:xfrm>
              <a:custGeom>
                <a:avLst/>
                <a:gdLst/>
                <a:ahLst/>
                <a:cxnLst/>
                <a:rect l="l" t="t" r="r" b="b"/>
                <a:pathLst>
                  <a:path w="3993" h="3427" extrusionOk="0">
                    <a:moveTo>
                      <a:pt x="2272" y="0"/>
                    </a:moveTo>
                    <a:cubicBezTo>
                      <a:pt x="1853" y="0"/>
                      <a:pt x="1425" y="155"/>
                      <a:pt x="1077" y="499"/>
                    </a:cubicBezTo>
                    <a:cubicBezTo>
                      <a:pt x="0" y="1576"/>
                      <a:pt x="750" y="3414"/>
                      <a:pt x="2274" y="3426"/>
                    </a:cubicBezTo>
                    <a:cubicBezTo>
                      <a:pt x="3218" y="3426"/>
                      <a:pt x="3992" y="2652"/>
                      <a:pt x="3992" y="1709"/>
                    </a:cubicBezTo>
                    <a:cubicBezTo>
                      <a:pt x="3992" y="677"/>
                      <a:pt x="3150" y="0"/>
                      <a:pt x="227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4" name="Google Shape;1995;p57">
                <a:extLst>
                  <a:ext uri="{FF2B5EF4-FFF2-40B4-BE49-F238E27FC236}">
                    <a16:creationId xmlns:a16="http://schemas.microsoft.com/office/drawing/2014/main" id="{500FD281-98BA-41A7-8CB0-C141E3D12395}"/>
                  </a:ext>
                </a:extLst>
              </p:cNvPr>
              <p:cNvSpPr/>
              <p:nvPr/>
            </p:nvSpPr>
            <p:spPr>
              <a:xfrm>
                <a:off x="4659749" y="3477182"/>
                <a:ext cx="7527" cy="7621"/>
              </a:xfrm>
              <a:custGeom>
                <a:avLst/>
                <a:gdLst/>
                <a:ahLst/>
                <a:cxnLst/>
                <a:rect l="l" t="t" r="r" b="b"/>
                <a:pathLst>
                  <a:path w="957" h="969" extrusionOk="0">
                    <a:moveTo>
                      <a:pt x="472" y="1"/>
                    </a:moveTo>
                    <a:cubicBezTo>
                      <a:pt x="206" y="1"/>
                      <a:pt x="1" y="219"/>
                      <a:pt x="1" y="485"/>
                    </a:cubicBezTo>
                    <a:cubicBezTo>
                      <a:pt x="1" y="751"/>
                      <a:pt x="206" y="969"/>
                      <a:pt x="472" y="969"/>
                    </a:cubicBezTo>
                    <a:cubicBezTo>
                      <a:pt x="751" y="969"/>
                      <a:pt x="956" y="751"/>
                      <a:pt x="956" y="485"/>
                    </a:cubicBezTo>
                    <a:cubicBezTo>
                      <a:pt x="956" y="219"/>
                      <a:pt x="751" y="1"/>
                      <a:pt x="47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51" name="Google Shape;1996;p57">
              <a:extLst>
                <a:ext uri="{FF2B5EF4-FFF2-40B4-BE49-F238E27FC236}">
                  <a16:creationId xmlns:a16="http://schemas.microsoft.com/office/drawing/2014/main" id="{65DEE615-BF2A-4B8E-A203-BF215164DE41}"/>
                </a:ext>
              </a:extLst>
            </p:cNvPr>
            <p:cNvGrpSpPr/>
            <p:nvPr/>
          </p:nvGrpSpPr>
          <p:grpSpPr>
            <a:xfrm>
              <a:off x="2883508" y="2773787"/>
              <a:ext cx="71129" cy="60736"/>
              <a:chOff x="4687631" y="3583965"/>
              <a:chExt cx="31499" cy="26898"/>
            </a:xfrm>
          </p:grpSpPr>
          <p:sp>
            <p:nvSpPr>
              <p:cNvPr id="341" name="Google Shape;1997;p57">
                <a:extLst>
                  <a:ext uri="{FF2B5EF4-FFF2-40B4-BE49-F238E27FC236}">
                    <a16:creationId xmlns:a16="http://schemas.microsoft.com/office/drawing/2014/main" id="{ED68376E-7EAC-4F12-A08F-AF81BFC780C5}"/>
                  </a:ext>
                </a:extLst>
              </p:cNvPr>
              <p:cNvSpPr/>
              <p:nvPr/>
            </p:nvSpPr>
            <p:spPr>
              <a:xfrm>
                <a:off x="4687631" y="3583965"/>
                <a:ext cx="31499" cy="26898"/>
              </a:xfrm>
              <a:custGeom>
                <a:avLst/>
                <a:gdLst/>
                <a:ahLst/>
                <a:cxnLst/>
                <a:rect l="l" t="t" r="r" b="b"/>
                <a:pathLst>
                  <a:path w="4005" h="3420" extrusionOk="0">
                    <a:moveTo>
                      <a:pt x="2284" y="0"/>
                    </a:moveTo>
                    <a:cubicBezTo>
                      <a:pt x="1865" y="0"/>
                      <a:pt x="1437" y="156"/>
                      <a:pt x="1089" y="504"/>
                    </a:cubicBezTo>
                    <a:cubicBezTo>
                      <a:pt x="0" y="1581"/>
                      <a:pt x="774" y="3420"/>
                      <a:pt x="2298" y="3420"/>
                    </a:cubicBezTo>
                    <a:cubicBezTo>
                      <a:pt x="3242" y="3420"/>
                      <a:pt x="4004" y="2658"/>
                      <a:pt x="4004" y="1714"/>
                    </a:cubicBezTo>
                    <a:cubicBezTo>
                      <a:pt x="4004" y="683"/>
                      <a:pt x="3162" y="0"/>
                      <a:pt x="228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2" name="Google Shape;1998;p57">
                <a:extLst>
                  <a:ext uri="{FF2B5EF4-FFF2-40B4-BE49-F238E27FC236}">
                    <a16:creationId xmlns:a16="http://schemas.microsoft.com/office/drawing/2014/main" id="{292F7B39-1277-475B-A339-B54CEBC275F1}"/>
                  </a:ext>
                </a:extLst>
              </p:cNvPr>
              <p:cNvSpPr/>
              <p:nvPr/>
            </p:nvSpPr>
            <p:spPr>
              <a:xfrm>
                <a:off x="4700568" y="3593639"/>
                <a:ext cx="8950" cy="7582"/>
              </a:xfrm>
              <a:custGeom>
                <a:avLst/>
                <a:gdLst/>
                <a:ahLst/>
                <a:cxnLst/>
                <a:rect l="l" t="t" r="r" b="b"/>
                <a:pathLst>
                  <a:path w="1138" h="964" extrusionOk="0">
                    <a:moveTo>
                      <a:pt x="641" y="0"/>
                    </a:moveTo>
                    <a:cubicBezTo>
                      <a:pt x="218" y="0"/>
                      <a:pt x="0" y="520"/>
                      <a:pt x="303" y="823"/>
                    </a:cubicBezTo>
                    <a:cubicBezTo>
                      <a:pt x="404" y="920"/>
                      <a:pt x="525" y="964"/>
                      <a:pt x="644" y="964"/>
                    </a:cubicBezTo>
                    <a:cubicBezTo>
                      <a:pt x="893" y="964"/>
                      <a:pt x="1129" y="771"/>
                      <a:pt x="1137" y="484"/>
                    </a:cubicBezTo>
                    <a:cubicBezTo>
                      <a:pt x="1137" y="218"/>
                      <a:pt x="920" y="0"/>
                      <a:pt x="64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52" name="Google Shape;1999;p57">
              <a:extLst>
                <a:ext uri="{FF2B5EF4-FFF2-40B4-BE49-F238E27FC236}">
                  <a16:creationId xmlns:a16="http://schemas.microsoft.com/office/drawing/2014/main" id="{AF779BF0-9BF6-4A91-BB4E-6EB76B32D36E}"/>
                </a:ext>
              </a:extLst>
            </p:cNvPr>
            <p:cNvGrpSpPr/>
            <p:nvPr/>
          </p:nvGrpSpPr>
          <p:grpSpPr>
            <a:xfrm>
              <a:off x="2955045" y="2519423"/>
              <a:ext cx="71129" cy="60967"/>
              <a:chOff x="4719311" y="3471314"/>
              <a:chExt cx="31499" cy="27001"/>
            </a:xfrm>
          </p:grpSpPr>
          <p:sp>
            <p:nvSpPr>
              <p:cNvPr id="339" name="Google Shape;2000;p57">
                <a:extLst>
                  <a:ext uri="{FF2B5EF4-FFF2-40B4-BE49-F238E27FC236}">
                    <a16:creationId xmlns:a16="http://schemas.microsoft.com/office/drawing/2014/main" id="{1E4C508A-874B-46A7-89A9-C14B8C75E138}"/>
                  </a:ext>
                </a:extLst>
              </p:cNvPr>
              <p:cNvSpPr/>
              <p:nvPr/>
            </p:nvSpPr>
            <p:spPr>
              <a:xfrm>
                <a:off x="4719311" y="3471314"/>
                <a:ext cx="31499" cy="27001"/>
              </a:xfrm>
              <a:custGeom>
                <a:avLst/>
                <a:gdLst/>
                <a:ahLst/>
                <a:cxnLst/>
                <a:rect l="l" t="t" r="r" b="b"/>
                <a:pathLst>
                  <a:path w="4005" h="3433" extrusionOk="0">
                    <a:moveTo>
                      <a:pt x="2285" y="1"/>
                    </a:moveTo>
                    <a:cubicBezTo>
                      <a:pt x="1865" y="1"/>
                      <a:pt x="1437" y="157"/>
                      <a:pt x="1089" y="505"/>
                    </a:cubicBezTo>
                    <a:cubicBezTo>
                      <a:pt x="0" y="1581"/>
                      <a:pt x="774" y="3432"/>
                      <a:pt x="2299" y="3432"/>
                    </a:cubicBezTo>
                    <a:cubicBezTo>
                      <a:pt x="3242" y="3432"/>
                      <a:pt x="4004" y="2658"/>
                      <a:pt x="4004" y="1715"/>
                    </a:cubicBezTo>
                    <a:cubicBezTo>
                      <a:pt x="4004" y="683"/>
                      <a:pt x="3163" y="1"/>
                      <a:pt x="228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0" name="Google Shape;2001;p57">
                <a:extLst>
                  <a:ext uri="{FF2B5EF4-FFF2-40B4-BE49-F238E27FC236}">
                    <a16:creationId xmlns:a16="http://schemas.microsoft.com/office/drawing/2014/main" id="{C5834F63-A1F9-46FF-B632-1A58A529D885}"/>
                  </a:ext>
                </a:extLst>
              </p:cNvPr>
              <p:cNvSpPr/>
              <p:nvPr/>
            </p:nvSpPr>
            <p:spPr>
              <a:xfrm>
                <a:off x="4732249" y="3480988"/>
                <a:ext cx="8856" cy="760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53" name="Google Shape;2002;p57">
              <a:extLst>
                <a:ext uri="{FF2B5EF4-FFF2-40B4-BE49-F238E27FC236}">
                  <a16:creationId xmlns:a16="http://schemas.microsoft.com/office/drawing/2014/main" id="{5D80D5C4-1282-43B7-8A42-92585B014522}"/>
                </a:ext>
              </a:extLst>
            </p:cNvPr>
            <p:cNvGrpSpPr/>
            <p:nvPr/>
          </p:nvGrpSpPr>
          <p:grpSpPr>
            <a:xfrm>
              <a:off x="2955045" y="2436079"/>
              <a:ext cx="71129" cy="60736"/>
              <a:chOff x="4719311" y="3434404"/>
              <a:chExt cx="31499" cy="26898"/>
            </a:xfrm>
          </p:grpSpPr>
          <p:sp>
            <p:nvSpPr>
              <p:cNvPr id="337" name="Google Shape;2003;p57">
                <a:extLst>
                  <a:ext uri="{FF2B5EF4-FFF2-40B4-BE49-F238E27FC236}">
                    <a16:creationId xmlns:a16="http://schemas.microsoft.com/office/drawing/2014/main" id="{7BE245E2-74EA-460E-A741-01FD3459BA1B}"/>
                  </a:ext>
                </a:extLst>
              </p:cNvPr>
              <p:cNvSpPr/>
              <p:nvPr/>
            </p:nvSpPr>
            <p:spPr>
              <a:xfrm>
                <a:off x="4719311" y="3434404"/>
                <a:ext cx="31499" cy="26898"/>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8" name="Google Shape;2004;p57">
                <a:extLst>
                  <a:ext uri="{FF2B5EF4-FFF2-40B4-BE49-F238E27FC236}">
                    <a16:creationId xmlns:a16="http://schemas.microsoft.com/office/drawing/2014/main" id="{D946CC60-4AF4-40A7-B173-E357C1351A6F}"/>
                  </a:ext>
                </a:extLst>
              </p:cNvPr>
              <p:cNvSpPr/>
              <p:nvPr/>
            </p:nvSpPr>
            <p:spPr>
              <a:xfrm>
                <a:off x="4732249" y="3444078"/>
                <a:ext cx="8856" cy="7582"/>
              </a:xfrm>
              <a:custGeom>
                <a:avLst/>
                <a:gdLst/>
                <a:ahLst/>
                <a:cxnLst/>
                <a:rect l="l" t="t" r="r" b="b"/>
                <a:pathLst>
                  <a:path w="1126" h="964" extrusionOk="0">
                    <a:moveTo>
                      <a:pt x="642" y="0"/>
                    </a:moveTo>
                    <a:cubicBezTo>
                      <a:pt x="218" y="0"/>
                      <a:pt x="0" y="520"/>
                      <a:pt x="303" y="823"/>
                    </a:cubicBezTo>
                    <a:cubicBezTo>
                      <a:pt x="400" y="920"/>
                      <a:pt x="520" y="964"/>
                      <a:pt x="638" y="964"/>
                    </a:cubicBezTo>
                    <a:cubicBezTo>
                      <a:pt x="886" y="964"/>
                      <a:pt x="1125" y="771"/>
                      <a:pt x="1125" y="484"/>
                    </a:cubicBezTo>
                    <a:cubicBezTo>
                      <a:pt x="1125" y="218"/>
                      <a:pt x="920" y="0"/>
                      <a:pt x="64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54" name="Google Shape;2005;p57">
              <a:extLst>
                <a:ext uri="{FF2B5EF4-FFF2-40B4-BE49-F238E27FC236}">
                  <a16:creationId xmlns:a16="http://schemas.microsoft.com/office/drawing/2014/main" id="{20428541-45D3-4241-9CA8-88454934594E}"/>
                </a:ext>
              </a:extLst>
            </p:cNvPr>
            <p:cNvGrpSpPr/>
            <p:nvPr/>
          </p:nvGrpSpPr>
          <p:grpSpPr>
            <a:xfrm>
              <a:off x="3066968" y="2362396"/>
              <a:ext cx="71129" cy="60736"/>
              <a:chOff x="4768876" y="3401772"/>
              <a:chExt cx="31499" cy="26898"/>
            </a:xfrm>
          </p:grpSpPr>
          <p:sp>
            <p:nvSpPr>
              <p:cNvPr id="335" name="Google Shape;2006;p57">
                <a:extLst>
                  <a:ext uri="{FF2B5EF4-FFF2-40B4-BE49-F238E27FC236}">
                    <a16:creationId xmlns:a16="http://schemas.microsoft.com/office/drawing/2014/main" id="{D53CAF12-6354-4FF8-9173-747C9522A311}"/>
                  </a:ext>
                </a:extLst>
              </p:cNvPr>
              <p:cNvSpPr/>
              <p:nvPr/>
            </p:nvSpPr>
            <p:spPr>
              <a:xfrm>
                <a:off x="4768876" y="3401772"/>
                <a:ext cx="31499" cy="26898"/>
              </a:xfrm>
              <a:custGeom>
                <a:avLst/>
                <a:gdLst/>
                <a:ahLst/>
                <a:cxnLst/>
                <a:rect l="l" t="t" r="r" b="b"/>
                <a:pathLst>
                  <a:path w="4005" h="3420" extrusionOk="0">
                    <a:moveTo>
                      <a:pt x="2276" y="0"/>
                    </a:moveTo>
                    <a:cubicBezTo>
                      <a:pt x="1855" y="0"/>
                      <a:pt x="1425" y="156"/>
                      <a:pt x="1077" y="504"/>
                    </a:cubicBezTo>
                    <a:cubicBezTo>
                      <a:pt x="1" y="1581"/>
                      <a:pt x="763" y="3419"/>
                      <a:pt x="2287" y="3419"/>
                    </a:cubicBezTo>
                    <a:cubicBezTo>
                      <a:pt x="3231" y="3419"/>
                      <a:pt x="4005" y="2657"/>
                      <a:pt x="4005" y="1714"/>
                    </a:cubicBezTo>
                    <a:cubicBezTo>
                      <a:pt x="4005" y="683"/>
                      <a:pt x="3157" y="0"/>
                      <a:pt x="227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6" name="Google Shape;2007;p57">
                <a:extLst>
                  <a:ext uri="{FF2B5EF4-FFF2-40B4-BE49-F238E27FC236}">
                    <a16:creationId xmlns:a16="http://schemas.microsoft.com/office/drawing/2014/main" id="{D3E09207-BA4A-465D-9533-5156E3A29AE9}"/>
                  </a:ext>
                </a:extLst>
              </p:cNvPr>
              <p:cNvSpPr/>
              <p:nvPr/>
            </p:nvSpPr>
            <p:spPr>
              <a:xfrm>
                <a:off x="4783057" y="3411438"/>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55" name="Google Shape;2008;p57">
              <a:extLst>
                <a:ext uri="{FF2B5EF4-FFF2-40B4-BE49-F238E27FC236}">
                  <a16:creationId xmlns:a16="http://schemas.microsoft.com/office/drawing/2014/main" id="{FE3A56A8-5FAB-4236-8540-D479856966FC}"/>
                </a:ext>
              </a:extLst>
            </p:cNvPr>
            <p:cNvGrpSpPr/>
            <p:nvPr/>
          </p:nvGrpSpPr>
          <p:grpSpPr>
            <a:xfrm>
              <a:off x="3051926" y="2519565"/>
              <a:ext cx="60828" cy="60825"/>
              <a:chOff x="4762214" y="3471377"/>
              <a:chExt cx="26938" cy="26938"/>
            </a:xfrm>
          </p:grpSpPr>
          <p:sp>
            <p:nvSpPr>
              <p:cNvPr id="333" name="Google Shape;2009;p57">
                <a:extLst>
                  <a:ext uri="{FF2B5EF4-FFF2-40B4-BE49-F238E27FC236}">
                    <a16:creationId xmlns:a16="http://schemas.microsoft.com/office/drawing/2014/main" id="{31F029B8-10BC-408F-98CD-0583E331FFD1}"/>
                  </a:ext>
                </a:extLst>
              </p:cNvPr>
              <p:cNvSpPr/>
              <p:nvPr/>
            </p:nvSpPr>
            <p:spPr>
              <a:xfrm>
                <a:off x="4762214" y="3471377"/>
                <a:ext cx="26938" cy="26938"/>
              </a:xfrm>
              <a:custGeom>
                <a:avLst/>
                <a:gdLst/>
                <a:ahLst/>
                <a:cxnLst/>
                <a:rect l="l" t="t" r="r" b="b"/>
                <a:pathLst>
                  <a:path w="3425" h="3425" extrusionOk="0">
                    <a:moveTo>
                      <a:pt x="1707" y="1"/>
                    </a:moveTo>
                    <a:cubicBezTo>
                      <a:pt x="763" y="1"/>
                      <a:pt x="1" y="763"/>
                      <a:pt x="1" y="1707"/>
                    </a:cubicBezTo>
                    <a:cubicBezTo>
                      <a:pt x="1" y="2650"/>
                      <a:pt x="763" y="3424"/>
                      <a:pt x="1707" y="3424"/>
                    </a:cubicBezTo>
                    <a:cubicBezTo>
                      <a:pt x="2662" y="3424"/>
                      <a:pt x="3424" y="2650"/>
                      <a:pt x="3424" y="1707"/>
                    </a:cubicBezTo>
                    <a:cubicBezTo>
                      <a:pt x="3424" y="763"/>
                      <a:pt x="2662" y="1"/>
                      <a:pt x="170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4" name="Google Shape;2010;p57">
                <a:extLst>
                  <a:ext uri="{FF2B5EF4-FFF2-40B4-BE49-F238E27FC236}">
                    <a16:creationId xmlns:a16="http://schemas.microsoft.com/office/drawing/2014/main" id="{8C77F46B-0DD7-4162-8E5C-4203342F9478}"/>
                  </a:ext>
                </a:extLst>
              </p:cNvPr>
              <p:cNvSpPr/>
              <p:nvPr/>
            </p:nvSpPr>
            <p:spPr>
              <a:xfrm>
                <a:off x="4770591" y="3480988"/>
                <a:ext cx="8856" cy="760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56" name="Google Shape;2011;p57">
              <a:extLst>
                <a:ext uri="{FF2B5EF4-FFF2-40B4-BE49-F238E27FC236}">
                  <a16:creationId xmlns:a16="http://schemas.microsoft.com/office/drawing/2014/main" id="{73D6F8A3-B040-4CDE-9BE1-8C41708B72C6}"/>
                </a:ext>
              </a:extLst>
            </p:cNvPr>
            <p:cNvGrpSpPr/>
            <p:nvPr/>
          </p:nvGrpSpPr>
          <p:grpSpPr>
            <a:xfrm>
              <a:off x="3115737" y="2233713"/>
              <a:ext cx="70916" cy="60736"/>
              <a:chOff x="4790473" y="3344782"/>
              <a:chExt cx="31405" cy="26898"/>
            </a:xfrm>
          </p:grpSpPr>
          <p:sp>
            <p:nvSpPr>
              <p:cNvPr id="331" name="Google Shape;2012;p57">
                <a:extLst>
                  <a:ext uri="{FF2B5EF4-FFF2-40B4-BE49-F238E27FC236}">
                    <a16:creationId xmlns:a16="http://schemas.microsoft.com/office/drawing/2014/main" id="{16E29707-0F95-4464-952B-09AB10CDC829}"/>
                  </a:ext>
                </a:extLst>
              </p:cNvPr>
              <p:cNvSpPr/>
              <p:nvPr/>
            </p:nvSpPr>
            <p:spPr>
              <a:xfrm>
                <a:off x="4790473" y="3344782"/>
                <a:ext cx="31405" cy="26898"/>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0" y="3420"/>
                      <a:pt x="3993" y="2657"/>
                      <a:pt x="3993" y="1714"/>
                    </a:cubicBezTo>
                    <a:cubicBezTo>
                      <a:pt x="3993" y="683"/>
                      <a:pt x="3151" y="0"/>
                      <a:pt x="227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2" name="Google Shape;2013;p57">
                <a:extLst>
                  <a:ext uri="{FF2B5EF4-FFF2-40B4-BE49-F238E27FC236}">
                    <a16:creationId xmlns:a16="http://schemas.microsoft.com/office/drawing/2014/main" id="{4AF472C9-5542-4D00-848A-41C4F65C848D}"/>
                  </a:ext>
                </a:extLst>
              </p:cNvPr>
              <p:cNvSpPr/>
              <p:nvPr/>
            </p:nvSpPr>
            <p:spPr>
              <a:xfrm>
                <a:off x="4804654" y="3354456"/>
                <a:ext cx="7613" cy="7613"/>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57" name="Google Shape;2014;p57">
              <a:extLst>
                <a:ext uri="{FF2B5EF4-FFF2-40B4-BE49-F238E27FC236}">
                  <a16:creationId xmlns:a16="http://schemas.microsoft.com/office/drawing/2014/main" id="{28F238C3-872F-4D8C-9BFF-CDA0C1E0BED3}"/>
                </a:ext>
              </a:extLst>
            </p:cNvPr>
            <p:cNvGrpSpPr/>
            <p:nvPr/>
          </p:nvGrpSpPr>
          <p:grpSpPr>
            <a:xfrm>
              <a:off x="3190933" y="3601951"/>
              <a:ext cx="84449" cy="72333"/>
              <a:chOff x="4823774" y="3950733"/>
              <a:chExt cx="37398" cy="32034"/>
            </a:xfrm>
          </p:grpSpPr>
          <p:sp>
            <p:nvSpPr>
              <p:cNvPr id="329" name="Google Shape;2015;p57">
                <a:extLst>
                  <a:ext uri="{FF2B5EF4-FFF2-40B4-BE49-F238E27FC236}">
                    <a16:creationId xmlns:a16="http://schemas.microsoft.com/office/drawing/2014/main" id="{8C81804E-08CB-4B5E-A0DA-2CA55D423BE0}"/>
                  </a:ext>
                </a:extLst>
              </p:cNvPr>
              <p:cNvSpPr/>
              <p:nvPr/>
            </p:nvSpPr>
            <p:spPr>
              <a:xfrm>
                <a:off x="4823774" y="3950733"/>
                <a:ext cx="37398" cy="32034"/>
              </a:xfrm>
              <a:custGeom>
                <a:avLst/>
                <a:gdLst/>
                <a:ahLst/>
                <a:cxnLst/>
                <a:rect l="l" t="t" r="r" b="b"/>
                <a:pathLst>
                  <a:path w="4755" h="4073" extrusionOk="0">
                    <a:moveTo>
                      <a:pt x="2707" y="1"/>
                    </a:moveTo>
                    <a:cubicBezTo>
                      <a:pt x="2207" y="1"/>
                      <a:pt x="1698" y="186"/>
                      <a:pt x="1283" y="601"/>
                    </a:cubicBezTo>
                    <a:cubicBezTo>
                      <a:pt x="1" y="1883"/>
                      <a:pt x="908" y="4073"/>
                      <a:pt x="2722" y="4073"/>
                    </a:cubicBezTo>
                    <a:cubicBezTo>
                      <a:pt x="3835" y="4073"/>
                      <a:pt x="4755" y="3166"/>
                      <a:pt x="4755" y="2041"/>
                    </a:cubicBezTo>
                    <a:cubicBezTo>
                      <a:pt x="4755" y="813"/>
                      <a:pt x="3752" y="1"/>
                      <a:pt x="270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0" name="Google Shape;2016;p57">
                <a:extLst>
                  <a:ext uri="{FF2B5EF4-FFF2-40B4-BE49-F238E27FC236}">
                    <a16:creationId xmlns:a16="http://schemas.microsoft.com/office/drawing/2014/main" id="{A3509678-AF09-4537-BA0F-2DE28B96E7A3}"/>
                  </a:ext>
                </a:extLst>
              </p:cNvPr>
              <p:cNvSpPr/>
              <p:nvPr/>
            </p:nvSpPr>
            <p:spPr>
              <a:xfrm>
                <a:off x="4836617" y="3960407"/>
                <a:ext cx="14849" cy="12718"/>
              </a:xfrm>
              <a:custGeom>
                <a:avLst/>
                <a:gdLst/>
                <a:ahLst/>
                <a:cxnLst/>
                <a:rect l="l" t="t" r="r" b="b"/>
                <a:pathLst>
                  <a:path w="1888" h="1617" extrusionOk="0">
                    <a:moveTo>
                      <a:pt x="1089" y="0"/>
                    </a:moveTo>
                    <a:cubicBezTo>
                      <a:pt x="363" y="0"/>
                      <a:pt x="1" y="871"/>
                      <a:pt x="509" y="1379"/>
                    </a:cubicBezTo>
                    <a:cubicBezTo>
                      <a:pt x="673" y="1543"/>
                      <a:pt x="874" y="1616"/>
                      <a:pt x="1073" y="1616"/>
                    </a:cubicBezTo>
                    <a:cubicBezTo>
                      <a:pt x="1488" y="1616"/>
                      <a:pt x="1888" y="1294"/>
                      <a:pt x="1888" y="811"/>
                    </a:cubicBezTo>
                    <a:cubicBezTo>
                      <a:pt x="1888" y="363"/>
                      <a:pt x="1537" y="0"/>
                      <a:pt x="108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58" name="Google Shape;2017;p57">
              <a:extLst>
                <a:ext uri="{FF2B5EF4-FFF2-40B4-BE49-F238E27FC236}">
                  <a16:creationId xmlns:a16="http://schemas.microsoft.com/office/drawing/2014/main" id="{68A0CC5A-28D1-4846-9963-30267F0A528D}"/>
                </a:ext>
              </a:extLst>
            </p:cNvPr>
            <p:cNvGrpSpPr/>
            <p:nvPr/>
          </p:nvGrpSpPr>
          <p:grpSpPr>
            <a:xfrm>
              <a:off x="3190080" y="3962853"/>
              <a:ext cx="70916" cy="60754"/>
              <a:chOff x="4823396" y="4110566"/>
              <a:chExt cx="31405" cy="26906"/>
            </a:xfrm>
          </p:grpSpPr>
          <p:sp>
            <p:nvSpPr>
              <p:cNvPr id="327" name="Google Shape;2018;p57">
                <a:extLst>
                  <a:ext uri="{FF2B5EF4-FFF2-40B4-BE49-F238E27FC236}">
                    <a16:creationId xmlns:a16="http://schemas.microsoft.com/office/drawing/2014/main" id="{9E39AC59-7F70-44D3-8B5A-5409535DCD2F}"/>
                  </a:ext>
                </a:extLst>
              </p:cNvPr>
              <p:cNvSpPr/>
              <p:nvPr/>
            </p:nvSpPr>
            <p:spPr>
              <a:xfrm>
                <a:off x="4823396" y="4110566"/>
                <a:ext cx="31405" cy="26906"/>
              </a:xfrm>
              <a:custGeom>
                <a:avLst/>
                <a:gdLst/>
                <a:ahLst/>
                <a:cxnLst/>
                <a:rect l="l" t="t" r="r" b="b"/>
                <a:pathLst>
                  <a:path w="3993" h="3421" extrusionOk="0">
                    <a:moveTo>
                      <a:pt x="2272" y="1"/>
                    </a:moveTo>
                    <a:cubicBezTo>
                      <a:pt x="1853" y="1"/>
                      <a:pt x="1425" y="157"/>
                      <a:pt x="1077" y="505"/>
                    </a:cubicBezTo>
                    <a:cubicBezTo>
                      <a:pt x="0" y="1582"/>
                      <a:pt x="762" y="3420"/>
                      <a:pt x="2286" y="3420"/>
                    </a:cubicBezTo>
                    <a:cubicBezTo>
                      <a:pt x="3230" y="3420"/>
                      <a:pt x="3992" y="2658"/>
                      <a:pt x="3992" y="1715"/>
                    </a:cubicBezTo>
                    <a:cubicBezTo>
                      <a:pt x="3992" y="683"/>
                      <a:pt x="3150" y="1"/>
                      <a:pt x="227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8" name="Google Shape;2019;p57">
                <a:extLst>
                  <a:ext uri="{FF2B5EF4-FFF2-40B4-BE49-F238E27FC236}">
                    <a16:creationId xmlns:a16="http://schemas.microsoft.com/office/drawing/2014/main" id="{D8424231-4B64-45A1-A9D9-82A1084A0B48}"/>
                  </a:ext>
                </a:extLst>
              </p:cNvPr>
              <p:cNvSpPr/>
              <p:nvPr/>
            </p:nvSpPr>
            <p:spPr>
              <a:xfrm>
                <a:off x="4836240" y="4120145"/>
                <a:ext cx="8950" cy="7684"/>
              </a:xfrm>
              <a:custGeom>
                <a:avLst/>
                <a:gdLst/>
                <a:ahLst/>
                <a:cxnLst/>
                <a:rect l="l" t="t" r="r" b="b"/>
                <a:pathLst>
                  <a:path w="1138" h="977" extrusionOk="0">
                    <a:moveTo>
                      <a:pt x="653" y="1"/>
                    </a:moveTo>
                    <a:cubicBezTo>
                      <a:pt x="218" y="1"/>
                      <a:pt x="0" y="533"/>
                      <a:pt x="303" y="835"/>
                    </a:cubicBezTo>
                    <a:cubicBezTo>
                      <a:pt x="404" y="933"/>
                      <a:pt x="527" y="976"/>
                      <a:pt x="646" y="976"/>
                    </a:cubicBezTo>
                    <a:cubicBezTo>
                      <a:pt x="898" y="976"/>
                      <a:pt x="1137" y="784"/>
                      <a:pt x="1137" y="497"/>
                    </a:cubicBezTo>
                    <a:cubicBezTo>
                      <a:pt x="1137" y="218"/>
                      <a:pt x="920" y="1"/>
                      <a:pt x="65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59" name="Google Shape;2020;p57">
              <a:extLst>
                <a:ext uri="{FF2B5EF4-FFF2-40B4-BE49-F238E27FC236}">
                  <a16:creationId xmlns:a16="http://schemas.microsoft.com/office/drawing/2014/main" id="{62DCCB53-9AF0-4BCF-B39F-AAD60936E7E7}"/>
                </a:ext>
              </a:extLst>
            </p:cNvPr>
            <p:cNvGrpSpPr/>
            <p:nvPr/>
          </p:nvGrpSpPr>
          <p:grpSpPr>
            <a:xfrm>
              <a:off x="3223806" y="3309351"/>
              <a:ext cx="71129" cy="60736"/>
              <a:chOff x="4838332" y="3821150"/>
              <a:chExt cx="31499" cy="26898"/>
            </a:xfrm>
          </p:grpSpPr>
          <p:sp>
            <p:nvSpPr>
              <p:cNvPr id="325" name="Google Shape;2021;p57">
                <a:extLst>
                  <a:ext uri="{FF2B5EF4-FFF2-40B4-BE49-F238E27FC236}">
                    <a16:creationId xmlns:a16="http://schemas.microsoft.com/office/drawing/2014/main" id="{6DB49E84-156E-496B-8D1D-E4B9821CD7FC}"/>
                  </a:ext>
                </a:extLst>
              </p:cNvPr>
              <p:cNvSpPr/>
              <p:nvPr/>
            </p:nvSpPr>
            <p:spPr>
              <a:xfrm>
                <a:off x="4838332" y="3821150"/>
                <a:ext cx="31499" cy="26898"/>
              </a:xfrm>
              <a:custGeom>
                <a:avLst/>
                <a:gdLst/>
                <a:ahLst/>
                <a:cxnLst/>
                <a:rect l="l" t="t" r="r" b="b"/>
                <a:pathLst>
                  <a:path w="4005" h="3420" extrusionOk="0">
                    <a:moveTo>
                      <a:pt x="2285" y="1"/>
                    </a:moveTo>
                    <a:cubicBezTo>
                      <a:pt x="1865" y="1"/>
                      <a:pt x="1437" y="156"/>
                      <a:pt x="1089" y="505"/>
                    </a:cubicBezTo>
                    <a:cubicBezTo>
                      <a:pt x="0" y="1581"/>
                      <a:pt x="775" y="3420"/>
                      <a:pt x="2299" y="3420"/>
                    </a:cubicBezTo>
                    <a:cubicBezTo>
                      <a:pt x="3242" y="3420"/>
                      <a:pt x="4004" y="2658"/>
                      <a:pt x="4004" y="1714"/>
                    </a:cubicBezTo>
                    <a:cubicBezTo>
                      <a:pt x="4004" y="683"/>
                      <a:pt x="3163" y="1"/>
                      <a:pt x="228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6" name="Google Shape;2022;p57">
                <a:extLst>
                  <a:ext uri="{FF2B5EF4-FFF2-40B4-BE49-F238E27FC236}">
                    <a16:creationId xmlns:a16="http://schemas.microsoft.com/office/drawing/2014/main" id="{EAFA6607-4231-43C6-9557-4502B0A4D812}"/>
                  </a:ext>
                </a:extLst>
              </p:cNvPr>
              <p:cNvSpPr/>
              <p:nvPr/>
            </p:nvSpPr>
            <p:spPr>
              <a:xfrm>
                <a:off x="4851270" y="3830824"/>
                <a:ext cx="8950" cy="7582"/>
              </a:xfrm>
              <a:custGeom>
                <a:avLst/>
                <a:gdLst/>
                <a:ahLst/>
                <a:cxnLst/>
                <a:rect l="l" t="t" r="r" b="b"/>
                <a:pathLst>
                  <a:path w="1138" h="964" extrusionOk="0">
                    <a:moveTo>
                      <a:pt x="654" y="0"/>
                    </a:moveTo>
                    <a:cubicBezTo>
                      <a:pt x="218" y="0"/>
                      <a:pt x="0" y="521"/>
                      <a:pt x="303" y="823"/>
                    </a:cubicBezTo>
                    <a:cubicBezTo>
                      <a:pt x="404" y="920"/>
                      <a:pt x="526" y="964"/>
                      <a:pt x="644" y="964"/>
                    </a:cubicBezTo>
                    <a:cubicBezTo>
                      <a:pt x="893" y="964"/>
                      <a:pt x="1129" y="771"/>
                      <a:pt x="1138" y="484"/>
                    </a:cubicBezTo>
                    <a:cubicBezTo>
                      <a:pt x="1125" y="218"/>
                      <a:pt x="920" y="0"/>
                      <a:pt x="65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60" name="Google Shape;2023;p57">
              <a:extLst>
                <a:ext uri="{FF2B5EF4-FFF2-40B4-BE49-F238E27FC236}">
                  <a16:creationId xmlns:a16="http://schemas.microsoft.com/office/drawing/2014/main" id="{F19228DE-6250-4841-869B-93770A434EE3}"/>
                </a:ext>
              </a:extLst>
            </p:cNvPr>
            <p:cNvGrpSpPr/>
            <p:nvPr/>
          </p:nvGrpSpPr>
          <p:grpSpPr>
            <a:xfrm>
              <a:off x="2823994" y="3295481"/>
              <a:ext cx="83152" cy="71179"/>
              <a:chOff x="4661275" y="3815007"/>
              <a:chExt cx="36824" cy="31523"/>
            </a:xfrm>
          </p:grpSpPr>
          <p:sp>
            <p:nvSpPr>
              <p:cNvPr id="323" name="Google Shape;2024;p57">
                <a:extLst>
                  <a:ext uri="{FF2B5EF4-FFF2-40B4-BE49-F238E27FC236}">
                    <a16:creationId xmlns:a16="http://schemas.microsoft.com/office/drawing/2014/main" id="{99BB2B80-760F-43FB-9F48-7C024F6C4ACA}"/>
                  </a:ext>
                </a:extLst>
              </p:cNvPr>
              <p:cNvSpPr/>
              <p:nvPr/>
            </p:nvSpPr>
            <p:spPr>
              <a:xfrm>
                <a:off x="4661275" y="3815007"/>
                <a:ext cx="36824" cy="31523"/>
              </a:xfrm>
              <a:custGeom>
                <a:avLst/>
                <a:gdLst/>
                <a:ahLst/>
                <a:cxnLst/>
                <a:rect l="l" t="t" r="r" b="b"/>
                <a:pathLst>
                  <a:path w="4682" h="4008" extrusionOk="0">
                    <a:moveTo>
                      <a:pt x="2663" y="0"/>
                    </a:moveTo>
                    <a:cubicBezTo>
                      <a:pt x="2169" y="0"/>
                      <a:pt x="1666" y="184"/>
                      <a:pt x="1258" y="596"/>
                    </a:cubicBezTo>
                    <a:cubicBezTo>
                      <a:pt x="0" y="1854"/>
                      <a:pt x="895" y="4007"/>
                      <a:pt x="2674" y="4007"/>
                    </a:cubicBezTo>
                    <a:cubicBezTo>
                      <a:pt x="3774" y="4007"/>
                      <a:pt x="4682" y="3112"/>
                      <a:pt x="4682" y="2011"/>
                    </a:cubicBezTo>
                    <a:cubicBezTo>
                      <a:pt x="4682" y="801"/>
                      <a:pt x="3692" y="0"/>
                      <a:pt x="266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4" name="Google Shape;2025;p57">
                <a:extLst>
                  <a:ext uri="{FF2B5EF4-FFF2-40B4-BE49-F238E27FC236}">
                    <a16:creationId xmlns:a16="http://schemas.microsoft.com/office/drawing/2014/main" id="{A3F469AD-2B86-4DD2-BA52-DCD452BBFAEE}"/>
                  </a:ext>
                </a:extLst>
              </p:cNvPr>
              <p:cNvSpPr/>
              <p:nvPr/>
            </p:nvSpPr>
            <p:spPr>
              <a:xfrm>
                <a:off x="4676211" y="3824736"/>
                <a:ext cx="12183" cy="12183"/>
              </a:xfrm>
              <a:custGeom>
                <a:avLst/>
                <a:gdLst/>
                <a:ahLst/>
                <a:cxnLst/>
                <a:rect l="l" t="t" r="r" b="b"/>
                <a:pathLst>
                  <a:path w="1549" h="1549" extrusionOk="0">
                    <a:moveTo>
                      <a:pt x="775" y="0"/>
                    </a:moveTo>
                    <a:cubicBezTo>
                      <a:pt x="351" y="0"/>
                      <a:pt x="0" y="339"/>
                      <a:pt x="0" y="774"/>
                    </a:cubicBezTo>
                    <a:cubicBezTo>
                      <a:pt x="0" y="1198"/>
                      <a:pt x="351" y="1549"/>
                      <a:pt x="775" y="1549"/>
                    </a:cubicBezTo>
                    <a:cubicBezTo>
                      <a:pt x="1210" y="1549"/>
                      <a:pt x="1549" y="1198"/>
                      <a:pt x="1549" y="774"/>
                    </a:cubicBezTo>
                    <a:cubicBezTo>
                      <a:pt x="1549" y="339"/>
                      <a:pt x="1210" y="0"/>
                      <a:pt x="77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61" name="Google Shape;2026;p57">
              <a:extLst>
                <a:ext uri="{FF2B5EF4-FFF2-40B4-BE49-F238E27FC236}">
                  <a16:creationId xmlns:a16="http://schemas.microsoft.com/office/drawing/2014/main" id="{89C9D471-F05F-4CEB-998D-DD7ED04409C1}"/>
                </a:ext>
              </a:extLst>
            </p:cNvPr>
            <p:cNvGrpSpPr/>
            <p:nvPr/>
          </p:nvGrpSpPr>
          <p:grpSpPr>
            <a:xfrm>
              <a:off x="2593044" y="3376836"/>
              <a:ext cx="75853" cy="64803"/>
              <a:chOff x="4558998" y="3851037"/>
              <a:chExt cx="33591" cy="28699"/>
            </a:xfrm>
          </p:grpSpPr>
          <p:sp>
            <p:nvSpPr>
              <p:cNvPr id="321" name="Google Shape;2027;p57">
                <a:extLst>
                  <a:ext uri="{FF2B5EF4-FFF2-40B4-BE49-F238E27FC236}">
                    <a16:creationId xmlns:a16="http://schemas.microsoft.com/office/drawing/2014/main" id="{A92E187D-F746-4B05-8A4C-5B43A4B58912}"/>
                  </a:ext>
                </a:extLst>
              </p:cNvPr>
              <p:cNvSpPr/>
              <p:nvPr/>
            </p:nvSpPr>
            <p:spPr>
              <a:xfrm>
                <a:off x="4558998" y="3851037"/>
                <a:ext cx="33591" cy="28699"/>
              </a:xfrm>
              <a:custGeom>
                <a:avLst/>
                <a:gdLst/>
                <a:ahLst/>
                <a:cxnLst/>
                <a:rect l="l" t="t" r="r" b="b"/>
                <a:pathLst>
                  <a:path w="4271" h="3649" extrusionOk="0">
                    <a:moveTo>
                      <a:pt x="2430" y="0"/>
                    </a:moveTo>
                    <a:cubicBezTo>
                      <a:pt x="1980" y="0"/>
                      <a:pt x="1522" y="167"/>
                      <a:pt x="1149" y="539"/>
                    </a:cubicBezTo>
                    <a:cubicBezTo>
                      <a:pt x="0" y="1688"/>
                      <a:pt x="823" y="3648"/>
                      <a:pt x="2444" y="3648"/>
                    </a:cubicBezTo>
                    <a:cubicBezTo>
                      <a:pt x="3448" y="3648"/>
                      <a:pt x="4270" y="2838"/>
                      <a:pt x="4270" y="1822"/>
                    </a:cubicBezTo>
                    <a:cubicBezTo>
                      <a:pt x="4270" y="726"/>
                      <a:pt x="3369" y="0"/>
                      <a:pt x="243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2" name="Google Shape;2028;p57">
                <a:extLst>
                  <a:ext uri="{FF2B5EF4-FFF2-40B4-BE49-F238E27FC236}">
                    <a16:creationId xmlns:a16="http://schemas.microsoft.com/office/drawing/2014/main" id="{8B5C3796-B35C-4484-B426-C6CF4003670B}"/>
                  </a:ext>
                </a:extLst>
              </p:cNvPr>
              <p:cNvSpPr/>
              <p:nvPr/>
            </p:nvSpPr>
            <p:spPr>
              <a:xfrm>
                <a:off x="4573557" y="3860695"/>
                <a:ext cx="9328" cy="9430"/>
              </a:xfrm>
              <a:custGeom>
                <a:avLst/>
                <a:gdLst/>
                <a:ahLst/>
                <a:cxnLst/>
                <a:rect l="l" t="t" r="r" b="b"/>
                <a:pathLst>
                  <a:path w="1186" h="1199" extrusionOk="0">
                    <a:moveTo>
                      <a:pt x="593" y="1"/>
                    </a:moveTo>
                    <a:cubicBezTo>
                      <a:pt x="266" y="1"/>
                      <a:pt x="0" y="267"/>
                      <a:pt x="0" y="594"/>
                    </a:cubicBezTo>
                    <a:cubicBezTo>
                      <a:pt x="0" y="932"/>
                      <a:pt x="266" y="1198"/>
                      <a:pt x="593" y="1198"/>
                    </a:cubicBezTo>
                    <a:cubicBezTo>
                      <a:pt x="919" y="1198"/>
                      <a:pt x="1185" y="932"/>
                      <a:pt x="1185" y="594"/>
                    </a:cubicBezTo>
                    <a:cubicBezTo>
                      <a:pt x="1185" y="267"/>
                      <a:pt x="919" y="1"/>
                      <a:pt x="59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62" name="Google Shape;2029;p57">
              <a:extLst>
                <a:ext uri="{FF2B5EF4-FFF2-40B4-BE49-F238E27FC236}">
                  <a16:creationId xmlns:a16="http://schemas.microsoft.com/office/drawing/2014/main" id="{F3224BA0-9DB3-402E-8569-54CCBAD423F3}"/>
                </a:ext>
              </a:extLst>
            </p:cNvPr>
            <p:cNvGrpSpPr/>
            <p:nvPr/>
          </p:nvGrpSpPr>
          <p:grpSpPr>
            <a:xfrm>
              <a:off x="2904127" y="2897125"/>
              <a:ext cx="75853" cy="65016"/>
              <a:chOff x="4696762" y="3638587"/>
              <a:chExt cx="33591" cy="28794"/>
            </a:xfrm>
          </p:grpSpPr>
          <p:sp>
            <p:nvSpPr>
              <p:cNvPr id="319" name="Google Shape;2030;p57">
                <a:extLst>
                  <a:ext uri="{FF2B5EF4-FFF2-40B4-BE49-F238E27FC236}">
                    <a16:creationId xmlns:a16="http://schemas.microsoft.com/office/drawing/2014/main" id="{0C2AFA75-9633-4844-AD5E-2B9453B08C67}"/>
                  </a:ext>
                </a:extLst>
              </p:cNvPr>
              <p:cNvSpPr/>
              <p:nvPr/>
            </p:nvSpPr>
            <p:spPr>
              <a:xfrm>
                <a:off x="4696762" y="3638587"/>
                <a:ext cx="33591" cy="28794"/>
              </a:xfrm>
              <a:custGeom>
                <a:avLst/>
                <a:gdLst/>
                <a:ahLst/>
                <a:cxnLst/>
                <a:rect l="l" t="t" r="r" b="b"/>
                <a:pathLst>
                  <a:path w="4271" h="3661" extrusionOk="0">
                    <a:moveTo>
                      <a:pt x="2426" y="1"/>
                    </a:moveTo>
                    <a:cubicBezTo>
                      <a:pt x="1978" y="1"/>
                      <a:pt x="1521" y="167"/>
                      <a:pt x="1150" y="539"/>
                    </a:cubicBezTo>
                    <a:cubicBezTo>
                      <a:pt x="0" y="1688"/>
                      <a:pt x="823" y="3660"/>
                      <a:pt x="2444" y="3660"/>
                    </a:cubicBezTo>
                    <a:cubicBezTo>
                      <a:pt x="3448" y="3648"/>
                      <a:pt x="4258" y="2838"/>
                      <a:pt x="4270" y="1834"/>
                    </a:cubicBezTo>
                    <a:cubicBezTo>
                      <a:pt x="4262" y="729"/>
                      <a:pt x="3363" y="1"/>
                      <a:pt x="242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0" name="Google Shape;2031;p57">
                <a:extLst>
                  <a:ext uri="{FF2B5EF4-FFF2-40B4-BE49-F238E27FC236}">
                    <a16:creationId xmlns:a16="http://schemas.microsoft.com/office/drawing/2014/main" id="{F5B687E2-1430-4334-8790-7BBBCE39F0AD}"/>
                  </a:ext>
                </a:extLst>
              </p:cNvPr>
              <p:cNvSpPr/>
              <p:nvPr/>
            </p:nvSpPr>
            <p:spPr>
              <a:xfrm>
                <a:off x="4711320" y="3648245"/>
                <a:ext cx="9328" cy="9430"/>
              </a:xfrm>
              <a:custGeom>
                <a:avLst/>
                <a:gdLst/>
                <a:ahLst/>
                <a:cxnLst/>
                <a:rect l="l" t="t" r="r" b="b"/>
                <a:pathLst>
                  <a:path w="1186" h="1199" extrusionOk="0">
                    <a:moveTo>
                      <a:pt x="593" y="1"/>
                    </a:moveTo>
                    <a:cubicBezTo>
                      <a:pt x="266" y="1"/>
                      <a:pt x="0" y="279"/>
                      <a:pt x="0" y="606"/>
                    </a:cubicBezTo>
                    <a:cubicBezTo>
                      <a:pt x="0" y="932"/>
                      <a:pt x="266" y="1198"/>
                      <a:pt x="593" y="1198"/>
                    </a:cubicBezTo>
                    <a:cubicBezTo>
                      <a:pt x="919" y="1198"/>
                      <a:pt x="1186" y="932"/>
                      <a:pt x="1186" y="606"/>
                    </a:cubicBezTo>
                    <a:cubicBezTo>
                      <a:pt x="1186" y="279"/>
                      <a:pt x="919" y="1"/>
                      <a:pt x="59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63" name="Google Shape;2032;p57">
              <a:extLst>
                <a:ext uri="{FF2B5EF4-FFF2-40B4-BE49-F238E27FC236}">
                  <a16:creationId xmlns:a16="http://schemas.microsoft.com/office/drawing/2014/main" id="{C38F58C2-CF29-4C99-979D-B055D93854C9}"/>
                </a:ext>
              </a:extLst>
            </p:cNvPr>
            <p:cNvGrpSpPr/>
            <p:nvPr/>
          </p:nvGrpSpPr>
          <p:grpSpPr>
            <a:xfrm>
              <a:off x="3429627" y="3575774"/>
              <a:ext cx="75640" cy="64785"/>
              <a:chOff x="4929479" y="3939140"/>
              <a:chExt cx="33497" cy="28692"/>
            </a:xfrm>
          </p:grpSpPr>
          <p:sp>
            <p:nvSpPr>
              <p:cNvPr id="317" name="Google Shape;2033;p57">
                <a:extLst>
                  <a:ext uri="{FF2B5EF4-FFF2-40B4-BE49-F238E27FC236}">
                    <a16:creationId xmlns:a16="http://schemas.microsoft.com/office/drawing/2014/main" id="{C41CCEFB-2E04-4EAC-80E1-A67BFBBCE2E5}"/>
                  </a:ext>
                </a:extLst>
              </p:cNvPr>
              <p:cNvSpPr/>
              <p:nvPr/>
            </p:nvSpPr>
            <p:spPr>
              <a:xfrm>
                <a:off x="4929479" y="3939140"/>
                <a:ext cx="33497" cy="28692"/>
              </a:xfrm>
              <a:custGeom>
                <a:avLst/>
                <a:gdLst/>
                <a:ahLst/>
                <a:cxnLst/>
                <a:rect l="l" t="t" r="r" b="b"/>
                <a:pathLst>
                  <a:path w="4259" h="3648" extrusionOk="0">
                    <a:moveTo>
                      <a:pt x="2426" y="0"/>
                    </a:moveTo>
                    <a:cubicBezTo>
                      <a:pt x="1978" y="0"/>
                      <a:pt x="1521" y="167"/>
                      <a:pt x="1149" y="539"/>
                    </a:cubicBezTo>
                    <a:cubicBezTo>
                      <a:pt x="0" y="1688"/>
                      <a:pt x="811" y="3648"/>
                      <a:pt x="2431" y="3648"/>
                    </a:cubicBezTo>
                    <a:cubicBezTo>
                      <a:pt x="3448" y="3648"/>
                      <a:pt x="4258" y="2837"/>
                      <a:pt x="4258" y="1833"/>
                    </a:cubicBezTo>
                    <a:cubicBezTo>
                      <a:pt x="4258" y="729"/>
                      <a:pt x="3361" y="0"/>
                      <a:pt x="242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8" name="Google Shape;2034;p57">
                <a:extLst>
                  <a:ext uri="{FF2B5EF4-FFF2-40B4-BE49-F238E27FC236}">
                    <a16:creationId xmlns:a16="http://schemas.microsoft.com/office/drawing/2014/main" id="{40D531A4-4E84-4416-AD96-B1E51D9E3CB5}"/>
                  </a:ext>
                </a:extLst>
              </p:cNvPr>
              <p:cNvSpPr/>
              <p:nvPr/>
            </p:nvSpPr>
            <p:spPr>
              <a:xfrm>
                <a:off x="4943935" y="3948893"/>
                <a:ext cx="9430" cy="9328"/>
              </a:xfrm>
              <a:custGeom>
                <a:avLst/>
                <a:gdLst/>
                <a:ahLst/>
                <a:cxnLst/>
                <a:rect l="l" t="t" r="r" b="b"/>
                <a:pathLst>
                  <a:path w="1199" h="1186" extrusionOk="0">
                    <a:moveTo>
                      <a:pt x="593" y="0"/>
                    </a:moveTo>
                    <a:cubicBezTo>
                      <a:pt x="267" y="0"/>
                      <a:pt x="1" y="267"/>
                      <a:pt x="1" y="593"/>
                    </a:cubicBezTo>
                    <a:cubicBezTo>
                      <a:pt x="1" y="920"/>
                      <a:pt x="267" y="1186"/>
                      <a:pt x="593" y="1186"/>
                    </a:cubicBezTo>
                    <a:cubicBezTo>
                      <a:pt x="932" y="1186"/>
                      <a:pt x="1198" y="920"/>
                      <a:pt x="1198" y="593"/>
                    </a:cubicBezTo>
                    <a:cubicBezTo>
                      <a:pt x="1198" y="267"/>
                      <a:pt x="932" y="0"/>
                      <a:pt x="59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64" name="Google Shape;2035;p57">
              <a:extLst>
                <a:ext uri="{FF2B5EF4-FFF2-40B4-BE49-F238E27FC236}">
                  <a16:creationId xmlns:a16="http://schemas.microsoft.com/office/drawing/2014/main" id="{79EA41A0-2C75-425E-B17C-85E54E8D4C26}"/>
                </a:ext>
              </a:extLst>
            </p:cNvPr>
            <p:cNvGrpSpPr/>
            <p:nvPr/>
          </p:nvGrpSpPr>
          <p:grpSpPr>
            <a:xfrm>
              <a:off x="3379135" y="3681672"/>
              <a:ext cx="75640" cy="64803"/>
              <a:chOff x="4907119" y="3986039"/>
              <a:chExt cx="33497" cy="28699"/>
            </a:xfrm>
          </p:grpSpPr>
          <p:sp>
            <p:nvSpPr>
              <p:cNvPr id="315" name="Google Shape;2036;p57">
                <a:extLst>
                  <a:ext uri="{FF2B5EF4-FFF2-40B4-BE49-F238E27FC236}">
                    <a16:creationId xmlns:a16="http://schemas.microsoft.com/office/drawing/2014/main" id="{2493F921-5CFE-45B2-ADCE-2B0F5D8904E3}"/>
                  </a:ext>
                </a:extLst>
              </p:cNvPr>
              <p:cNvSpPr/>
              <p:nvPr/>
            </p:nvSpPr>
            <p:spPr>
              <a:xfrm>
                <a:off x="4907119" y="3986039"/>
                <a:ext cx="33497" cy="28699"/>
              </a:xfrm>
              <a:custGeom>
                <a:avLst/>
                <a:gdLst/>
                <a:ahLst/>
                <a:cxnLst/>
                <a:rect l="l" t="t" r="r" b="b"/>
                <a:pathLst>
                  <a:path w="4259" h="3649" extrusionOk="0">
                    <a:moveTo>
                      <a:pt x="2427" y="1"/>
                    </a:moveTo>
                    <a:cubicBezTo>
                      <a:pt x="1979" y="1"/>
                      <a:pt x="1522" y="167"/>
                      <a:pt x="1149" y="540"/>
                    </a:cubicBezTo>
                    <a:cubicBezTo>
                      <a:pt x="0" y="1689"/>
                      <a:pt x="811" y="3648"/>
                      <a:pt x="2444" y="3648"/>
                    </a:cubicBezTo>
                    <a:cubicBezTo>
                      <a:pt x="3448" y="3648"/>
                      <a:pt x="4258" y="2826"/>
                      <a:pt x="4258" y="1822"/>
                    </a:cubicBezTo>
                    <a:cubicBezTo>
                      <a:pt x="4258" y="726"/>
                      <a:pt x="3363" y="1"/>
                      <a:pt x="242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6" name="Google Shape;2037;p57">
                <a:extLst>
                  <a:ext uri="{FF2B5EF4-FFF2-40B4-BE49-F238E27FC236}">
                    <a16:creationId xmlns:a16="http://schemas.microsoft.com/office/drawing/2014/main" id="{5973F768-9B8F-4C56-A5BE-8538E47E2164}"/>
                  </a:ext>
                </a:extLst>
              </p:cNvPr>
              <p:cNvSpPr/>
              <p:nvPr/>
            </p:nvSpPr>
            <p:spPr>
              <a:xfrm>
                <a:off x="4921583" y="3995705"/>
                <a:ext cx="9422" cy="9328"/>
              </a:xfrm>
              <a:custGeom>
                <a:avLst/>
                <a:gdLst/>
                <a:ahLst/>
                <a:cxnLst/>
                <a:rect l="l" t="t" r="r" b="b"/>
                <a:pathLst>
                  <a:path w="1198" h="1186" extrusionOk="0">
                    <a:moveTo>
                      <a:pt x="605" y="0"/>
                    </a:moveTo>
                    <a:cubicBezTo>
                      <a:pt x="266" y="0"/>
                      <a:pt x="0" y="266"/>
                      <a:pt x="0" y="593"/>
                    </a:cubicBezTo>
                    <a:cubicBezTo>
                      <a:pt x="0" y="919"/>
                      <a:pt x="266" y="1186"/>
                      <a:pt x="605" y="1186"/>
                    </a:cubicBezTo>
                    <a:cubicBezTo>
                      <a:pt x="931" y="1186"/>
                      <a:pt x="1198" y="919"/>
                      <a:pt x="1198" y="593"/>
                    </a:cubicBezTo>
                    <a:cubicBezTo>
                      <a:pt x="1198" y="266"/>
                      <a:pt x="931" y="0"/>
                      <a:pt x="60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65" name="Google Shape;2038;p57">
              <a:extLst>
                <a:ext uri="{FF2B5EF4-FFF2-40B4-BE49-F238E27FC236}">
                  <a16:creationId xmlns:a16="http://schemas.microsoft.com/office/drawing/2014/main" id="{B815EC82-4AC7-47A3-8110-4A8F7A9512DE}"/>
                </a:ext>
              </a:extLst>
            </p:cNvPr>
            <p:cNvGrpSpPr/>
            <p:nvPr/>
          </p:nvGrpSpPr>
          <p:grpSpPr>
            <a:xfrm>
              <a:off x="3389667" y="3821809"/>
              <a:ext cx="75853" cy="64945"/>
              <a:chOff x="4911783" y="4048102"/>
              <a:chExt cx="33591" cy="28762"/>
            </a:xfrm>
          </p:grpSpPr>
          <p:sp>
            <p:nvSpPr>
              <p:cNvPr id="313" name="Google Shape;2039;p57">
                <a:extLst>
                  <a:ext uri="{FF2B5EF4-FFF2-40B4-BE49-F238E27FC236}">
                    <a16:creationId xmlns:a16="http://schemas.microsoft.com/office/drawing/2014/main" id="{BEE30B5B-C309-4D66-A8F6-B4C2D90C2923}"/>
                  </a:ext>
                </a:extLst>
              </p:cNvPr>
              <p:cNvSpPr/>
              <p:nvPr/>
            </p:nvSpPr>
            <p:spPr>
              <a:xfrm>
                <a:off x="4911783" y="4048102"/>
                <a:ext cx="33591" cy="28762"/>
              </a:xfrm>
              <a:custGeom>
                <a:avLst/>
                <a:gdLst/>
                <a:ahLst/>
                <a:cxnLst/>
                <a:rect l="l" t="t" r="r" b="b"/>
                <a:pathLst>
                  <a:path w="4271" h="3657" extrusionOk="0">
                    <a:moveTo>
                      <a:pt x="2422" y="0"/>
                    </a:moveTo>
                    <a:cubicBezTo>
                      <a:pt x="1974" y="0"/>
                      <a:pt x="1519" y="166"/>
                      <a:pt x="1149" y="536"/>
                    </a:cubicBezTo>
                    <a:cubicBezTo>
                      <a:pt x="0" y="1685"/>
                      <a:pt x="823" y="3657"/>
                      <a:pt x="2456" y="3657"/>
                    </a:cubicBezTo>
                    <a:cubicBezTo>
                      <a:pt x="3448" y="3645"/>
                      <a:pt x="4258" y="2834"/>
                      <a:pt x="4270" y="1842"/>
                    </a:cubicBezTo>
                    <a:cubicBezTo>
                      <a:pt x="4270" y="735"/>
                      <a:pt x="3364" y="0"/>
                      <a:pt x="242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4" name="Google Shape;2040;p57">
                <a:extLst>
                  <a:ext uri="{FF2B5EF4-FFF2-40B4-BE49-F238E27FC236}">
                    <a16:creationId xmlns:a16="http://schemas.microsoft.com/office/drawing/2014/main" id="{D87B362B-3097-4A92-9A38-7130E17DE317}"/>
                  </a:ext>
                </a:extLst>
              </p:cNvPr>
              <p:cNvSpPr/>
              <p:nvPr/>
            </p:nvSpPr>
            <p:spPr>
              <a:xfrm>
                <a:off x="4926333" y="4057831"/>
                <a:ext cx="9336" cy="9328"/>
              </a:xfrm>
              <a:custGeom>
                <a:avLst/>
                <a:gdLst/>
                <a:ahLst/>
                <a:cxnLst/>
                <a:rect l="l" t="t" r="r" b="b"/>
                <a:pathLst>
                  <a:path w="1187" h="1186" extrusionOk="0">
                    <a:moveTo>
                      <a:pt x="594" y="0"/>
                    </a:moveTo>
                    <a:cubicBezTo>
                      <a:pt x="267" y="0"/>
                      <a:pt x="1" y="266"/>
                      <a:pt x="1" y="593"/>
                    </a:cubicBezTo>
                    <a:cubicBezTo>
                      <a:pt x="1" y="920"/>
                      <a:pt x="267" y="1186"/>
                      <a:pt x="594" y="1186"/>
                    </a:cubicBezTo>
                    <a:cubicBezTo>
                      <a:pt x="920" y="1186"/>
                      <a:pt x="1186" y="920"/>
                      <a:pt x="1186" y="593"/>
                    </a:cubicBezTo>
                    <a:cubicBezTo>
                      <a:pt x="1186" y="266"/>
                      <a:pt x="920" y="0"/>
                      <a:pt x="59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66" name="Google Shape;2041;p57">
              <a:extLst>
                <a:ext uri="{FF2B5EF4-FFF2-40B4-BE49-F238E27FC236}">
                  <a16:creationId xmlns:a16="http://schemas.microsoft.com/office/drawing/2014/main" id="{29CDAC2E-ACDD-4B75-94F9-2263D75B2A50}"/>
                </a:ext>
              </a:extLst>
            </p:cNvPr>
            <p:cNvSpPr/>
            <p:nvPr/>
          </p:nvSpPr>
          <p:spPr>
            <a:xfrm>
              <a:off x="2941938" y="3565243"/>
              <a:ext cx="75640" cy="64788"/>
            </a:xfrm>
            <a:custGeom>
              <a:avLst/>
              <a:gdLst/>
              <a:ahLst/>
              <a:cxnLst/>
              <a:rect l="l" t="t" r="r" b="b"/>
              <a:pathLst>
                <a:path w="4259" h="3648" extrusionOk="0">
                  <a:moveTo>
                    <a:pt x="2422" y="0"/>
                  </a:moveTo>
                  <a:cubicBezTo>
                    <a:pt x="1974" y="0"/>
                    <a:pt x="1518" y="167"/>
                    <a:pt x="1150" y="539"/>
                  </a:cubicBezTo>
                  <a:cubicBezTo>
                    <a:pt x="0" y="1688"/>
                    <a:pt x="811" y="3648"/>
                    <a:pt x="2432" y="3648"/>
                  </a:cubicBezTo>
                  <a:cubicBezTo>
                    <a:pt x="3436" y="3648"/>
                    <a:pt x="4258" y="2838"/>
                    <a:pt x="4258" y="1821"/>
                  </a:cubicBezTo>
                  <a:cubicBezTo>
                    <a:pt x="4258" y="726"/>
                    <a:pt x="3357" y="0"/>
                    <a:pt x="242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7" name="Google Shape;2042;p57">
              <a:extLst>
                <a:ext uri="{FF2B5EF4-FFF2-40B4-BE49-F238E27FC236}">
                  <a16:creationId xmlns:a16="http://schemas.microsoft.com/office/drawing/2014/main" id="{7EFF6CA8-2A11-45C5-9CAB-590E84443BB0}"/>
                </a:ext>
              </a:extLst>
            </p:cNvPr>
            <p:cNvSpPr/>
            <p:nvPr/>
          </p:nvSpPr>
          <p:spPr>
            <a:xfrm>
              <a:off x="2974599" y="3587051"/>
              <a:ext cx="21063" cy="21294"/>
            </a:xfrm>
            <a:custGeom>
              <a:avLst/>
              <a:gdLst/>
              <a:ahLst/>
              <a:cxnLst/>
              <a:rect l="l" t="t" r="r" b="b"/>
              <a:pathLst>
                <a:path w="1186" h="1199" extrusionOk="0">
                  <a:moveTo>
                    <a:pt x="593" y="1"/>
                  </a:moveTo>
                  <a:cubicBezTo>
                    <a:pt x="266" y="1"/>
                    <a:pt x="0" y="267"/>
                    <a:pt x="0" y="593"/>
                  </a:cubicBezTo>
                  <a:cubicBezTo>
                    <a:pt x="0" y="932"/>
                    <a:pt x="266" y="1198"/>
                    <a:pt x="593" y="1198"/>
                  </a:cubicBezTo>
                  <a:cubicBezTo>
                    <a:pt x="919" y="1198"/>
                    <a:pt x="1186" y="932"/>
                    <a:pt x="1186" y="593"/>
                  </a:cubicBezTo>
                  <a:cubicBezTo>
                    <a:pt x="1186" y="267"/>
                    <a:pt x="919" y="1"/>
                    <a:pt x="59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168" name="Google Shape;2043;p57">
              <a:extLst>
                <a:ext uri="{FF2B5EF4-FFF2-40B4-BE49-F238E27FC236}">
                  <a16:creationId xmlns:a16="http://schemas.microsoft.com/office/drawing/2014/main" id="{C9CCB55B-23FB-44EB-AD63-C9B024D8D483}"/>
                </a:ext>
              </a:extLst>
            </p:cNvPr>
            <p:cNvGrpSpPr/>
            <p:nvPr/>
          </p:nvGrpSpPr>
          <p:grpSpPr>
            <a:xfrm>
              <a:off x="3052849" y="3347053"/>
              <a:ext cx="95779" cy="81905"/>
              <a:chOff x="4762623" y="3837847"/>
              <a:chExt cx="42416" cy="36273"/>
            </a:xfrm>
          </p:grpSpPr>
          <p:sp>
            <p:nvSpPr>
              <p:cNvPr id="311" name="Google Shape;2044;p57">
                <a:extLst>
                  <a:ext uri="{FF2B5EF4-FFF2-40B4-BE49-F238E27FC236}">
                    <a16:creationId xmlns:a16="http://schemas.microsoft.com/office/drawing/2014/main" id="{73296FD4-5D02-4CAC-A73E-2E0AC86A0EAF}"/>
                  </a:ext>
                </a:extLst>
              </p:cNvPr>
              <p:cNvSpPr/>
              <p:nvPr/>
            </p:nvSpPr>
            <p:spPr>
              <a:xfrm>
                <a:off x="4762623" y="3837847"/>
                <a:ext cx="42416" cy="36273"/>
              </a:xfrm>
              <a:custGeom>
                <a:avLst/>
                <a:gdLst/>
                <a:ahLst/>
                <a:cxnLst/>
                <a:rect l="l" t="t" r="r" b="b"/>
                <a:pathLst>
                  <a:path w="5393" h="4612" extrusionOk="0">
                    <a:moveTo>
                      <a:pt x="3064" y="1"/>
                    </a:moveTo>
                    <a:cubicBezTo>
                      <a:pt x="2496" y="1"/>
                      <a:pt x="1918" y="211"/>
                      <a:pt x="1449" y="680"/>
                    </a:cubicBezTo>
                    <a:cubicBezTo>
                      <a:pt x="1" y="2128"/>
                      <a:pt x="1033" y="4611"/>
                      <a:pt x="3067" y="4611"/>
                    </a:cubicBezTo>
                    <a:cubicBezTo>
                      <a:pt x="3072" y="4611"/>
                      <a:pt x="3077" y="4611"/>
                      <a:pt x="3082" y="4611"/>
                    </a:cubicBezTo>
                    <a:cubicBezTo>
                      <a:pt x="4352" y="4611"/>
                      <a:pt x="5380" y="3583"/>
                      <a:pt x="5392" y="2313"/>
                    </a:cubicBezTo>
                    <a:cubicBezTo>
                      <a:pt x="5392" y="921"/>
                      <a:pt x="4251" y="1"/>
                      <a:pt x="306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2" name="Google Shape;2045;p57">
                <a:extLst>
                  <a:ext uri="{FF2B5EF4-FFF2-40B4-BE49-F238E27FC236}">
                    <a16:creationId xmlns:a16="http://schemas.microsoft.com/office/drawing/2014/main" id="{1EBD2F45-2307-4FCF-A3D7-DCE020ED9D49}"/>
                  </a:ext>
                </a:extLst>
              </p:cNvPr>
              <p:cNvSpPr/>
              <p:nvPr/>
            </p:nvSpPr>
            <p:spPr>
              <a:xfrm>
                <a:off x="4775538" y="3847568"/>
                <a:ext cx="19796" cy="16957"/>
              </a:xfrm>
              <a:custGeom>
                <a:avLst/>
                <a:gdLst/>
                <a:ahLst/>
                <a:cxnLst/>
                <a:rect l="l" t="t" r="r" b="b"/>
                <a:pathLst>
                  <a:path w="2517" h="2156" extrusionOk="0">
                    <a:moveTo>
                      <a:pt x="1440" y="0"/>
                    </a:moveTo>
                    <a:cubicBezTo>
                      <a:pt x="484" y="0"/>
                      <a:pt x="0" y="1162"/>
                      <a:pt x="678" y="1839"/>
                    </a:cubicBezTo>
                    <a:cubicBezTo>
                      <a:pt x="896" y="2058"/>
                      <a:pt x="1165" y="2155"/>
                      <a:pt x="1429" y="2155"/>
                    </a:cubicBezTo>
                    <a:cubicBezTo>
                      <a:pt x="1984" y="2155"/>
                      <a:pt x="2517" y="1724"/>
                      <a:pt x="2517" y="1077"/>
                    </a:cubicBezTo>
                    <a:cubicBezTo>
                      <a:pt x="2517" y="484"/>
                      <a:pt x="2045" y="0"/>
                      <a:pt x="144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69" name="Google Shape;2046;p57">
              <a:extLst>
                <a:ext uri="{FF2B5EF4-FFF2-40B4-BE49-F238E27FC236}">
                  <a16:creationId xmlns:a16="http://schemas.microsoft.com/office/drawing/2014/main" id="{9362E98D-AE9C-47FC-B8D6-992EA6A84D3E}"/>
                </a:ext>
              </a:extLst>
            </p:cNvPr>
            <p:cNvGrpSpPr/>
            <p:nvPr/>
          </p:nvGrpSpPr>
          <p:grpSpPr>
            <a:xfrm>
              <a:off x="3015411" y="3950208"/>
              <a:ext cx="75640" cy="64803"/>
              <a:chOff x="4746044" y="4104966"/>
              <a:chExt cx="33497" cy="28699"/>
            </a:xfrm>
          </p:grpSpPr>
          <p:sp>
            <p:nvSpPr>
              <p:cNvPr id="309" name="Google Shape;2047;p57">
                <a:extLst>
                  <a:ext uri="{FF2B5EF4-FFF2-40B4-BE49-F238E27FC236}">
                    <a16:creationId xmlns:a16="http://schemas.microsoft.com/office/drawing/2014/main" id="{C4A3DDAB-5976-4200-9474-F594DF9FB2CE}"/>
                  </a:ext>
                </a:extLst>
              </p:cNvPr>
              <p:cNvSpPr/>
              <p:nvPr/>
            </p:nvSpPr>
            <p:spPr>
              <a:xfrm>
                <a:off x="4746044" y="4104966"/>
                <a:ext cx="33497" cy="28699"/>
              </a:xfrm>
              <a:custGeom>
                <a:avLst/>
                <a:gdLst/>
                <a:ahLst/>
                <a:cxnLst/>
                <a:rect l="l" t="t" r="r" b="b"/>
                <a:pathLst>
                  <a:path w="4259" h="3649" extrusionOk="0">
                    <a:moveTo>
                      <a:pt x="2428" y="1"/>
                    </a:moveTo>
                    <a:cubicBezTo>
                      <a:pt x="1979" y="1"/>
                      <a:pt x="1522" y="167"/>
                      <a:pt x="1150" y="540"/>
                    </a:cubicBezTo>
                    <a:cubicBezTo>
                      <a:pt x="0" y="1677"/>
                      <a:pt x="811" y="3648"/>
                      <a:pt x="2432" y="3648"/>
                    </a:cubicBezTo>
                    <a:cubicBezTo>
                      <a:pt x="3436" y="3648"/>
                      <a:pt x="4259" y="2826"/>
                      <a:pt x="4259" y="1822"/>
                    </a:cubicBezTo>
                    <a:cubicBezTo>
                      <a:pt x="4259" y="726"/>
                      <a:pt x="3363" y="1"/>
                      <a:pt x="242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0" name="Google Shape;2048;p57">
                <a:extLst>
                  <a:ext uri="{FF2B5EF4-FFF2-40B4-BE49-F238E27FC236}">
                    <a16:creationId xmlns:a16="http://schemas.microsoft.com/office/drawing/2014/main" id="{55FA591C-FB71-4381-8137-80D1AB6A55D6}"/>
                  </a:ext>
                </a:extLst>
              </p:cNvPr>
              <p:cNvSpPr/>
              <p:nvPr/>
            </p:nvSpPr>
            <p:spPr>
              <a:xfrm>
                <a:off x="4758887" y="4114632"/>
                <a:ext cx="11042" cy="9375"/>
              </a:xfrm>
              <a:custGeom>
                <a:avLst/>
                <a:gdLst/>
                <a:ahLst/>
                <a:cxnLst/>
                <a:rect l="l" t="t" r="r" b="b"/>
                <a:pathLst>
                  <a:path w="1404" h="1192" extrusionOk="0">
                    <a:moveTo>
                      <a:pt x="799" y="0"/>
                    </a:moveTo>
                    <a:cubicBezTo>
                      <a:pt x="267" y="0"/>
                      <a:pt x="1" y="641"/>
                      <a:pt x="376" y="1016"/>
                    </a:cubicBezTo>
                    <a:cubicBezTo>
                      <a:pt x="497" y="1137"/>
                      <a:pt x="645" y="1191"/>
                      <a:pt x="792" y="1191"/>
                    </a:cubicBezTo>
                    <a:cubicBezTo>
                      <a:pt x="1099" y="1191"/>
                      <a:pt x="1396" y="953"/>
                      <a:pt x="1404" y="593"/>
                    </a:cubicBezTo>
                    <a:cubicBezTo>
                      <a:pt x="1404" y="266"/>
                      <a:pt x="1126" y="0"/>
                      <a:pt x="79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70" name="Google Shape;2049;p57">
              <a:extLst>
                <a:ext uri="{FF2B5EF4-FFF2-40B4-BE49-F238E27FC236}">
                  <a16:creationId xmlns:a16="http://schemas.microsoft.com/office/drawing/2014/main" id="{AC43B2E6-AABB-4DA6-B182-DC4FA83C77CA}"/>
                </a:ext>
              </a:extLst>
            </p:cNvPr>
            <p:cNvGrpSpPr/>
            <p:nvPr/>
          </p:nvGrpSpPr>
          <p:grpSpPr>
            <a:xfrm>
              <a:off x="3271936" y="4080241"/>
              <a:ext cx="75853" cy="64945"/>
              <a:chOff x="4859646" y="4162554"/>
              <a:chExt cx="33591" cy="28762"/>
            </a:xfrm>
          </p:grpSpPr>
          <p:sp>
            <p:nvSpPr>
              <p:cNvPr id="307" name="Google Shape;2050;p57">
                <a:extLst>
                  <a:ext uri="{FF2B5EF4-FFF2-40B4-BE49-F238E27FC236}">
                    <a16:creationId xmlns:a16="http://schemas.microsoft.com/office/drawing/2014/main" id="{349B29CA-4F78-4C90-AD84-07BFE6E6D540}"/>
                  </a:ext>
                </a:extLst>
              </p:cNvPr>
              <p:cNvSpPr/>
              <p:nvPr/>
            </p:nvSpPr>
            <p:spPr>
              <a:xfrm>
                <a:off x="4859646" y="4162554"/>
                <a:ext cx="33591" cy="28762"/>
              </a:xfrm>
              <a:custGeom>
                <a:avLst/>
                <a:gdLst/>
                <a:ahLst/>
                <a:cxnLst/>
                <a:rect l="l" t="t" r="r" b="b"/>
                <a:pathLst>
                  <a:path w="4271" h="3657" extrusionOk="0">
                    <a:moveTo>
                      <a:pt x="2423" y="0"/>
                    </a:moveTo>
                    <a:cubicBezTo>
                      <a:pt x="1975" y="0"/>
                      <a:pt x="1520" y="166"/>
                      <a:pt x="1149" y="536"/>
                    </a:cubicBezTo>
                    <a:cubicBezTo>
                      <a:pt x="0" y="1685"/>
                      <a:pt x="823" y="3657"/>
                      <a:pt x="2444" y="3657"/>
                    </a:cubicBezTo>
                    <a:cubicBezTo>
                      <a:pt x="3448" y="3657"/>
                      <a:pt x="4258" y="2834"/>
                      <a:pt x="4270" y="1830"/>
                    </a:cubicBezTo>
                    <a:cubicBezTo>
                      <a:pt x="4270" y="732"/>
                      <a:pt x="3365" y="0"/>
                      <a:pt x="242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8" name="Google Shape;2051;p57">
                <a:extLst>
                  <a:ext uri="{FF2B5EF4-FFF2-40B4-BE49-F238E27FC236}">
                    <a16:creationId xmlns:a16="http://schemas.microsoft.com/office/drawing/2014/main" id="{31C1DDE0-4538-4699-A45E-C1652377C9AC}"/>
                  </a:ext>
                </a:extLst>
              </p:cNvPr>
              <p:cNvSpPr/>
              <p:nvPr/>
            </p:nvSpPr>
            <p:spPr>
              <a:xfrm>
                <a:off x="4874196" y="4172283"/>
                <a:ext cx="9336" cy="9336"/>
              </a:xfrm>
              <a:custGeom>
                <a:avLst/>
                <a:gdLst/>
                <a:ahLst/>
                <a:cxnLst/>
                <a:rect l="l" t="t" r="r" b="b"/>
                <a:pathLst>
                  <a:path w="1187" h="1187" extrusionOk="0">
                    <a:moveTo>
                      <a:pt x="594" y="1"/>
                    </a:moveTo>
                    <a:cubicBezTo>
                      <a:pt x="267" y="1"/>
                      <a:pt x="1" y="267"/>
                      <a:pt x="1" y="593"/>
                    </a:cubicBezTo>
                    <a:cubicBezTo>
                      <a:pt x="1" y="920"/>
                      <a:pt x="267" y="1186"/>
                      <a:pt x="594" y="1186"/>
                    </a:cubicBezTo>
                    <a:cubicBezTo>
                      <a:pt x="920" y="1186"/>
                      <a:pt x="1186" y="920"/>
                      <a:pt x="1186" y="593"/>
                    </a:cubicBezTo>
                    <a:cubicBezTo>
                      <a:pt x="1186" y="267"/>
                      <a:pt x="920" y="1"/>
                      <a:pt x="59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71" name="Google Shape;2052;p57">
              <a:extLst>
                <a:ext uri="{FF2B5EF4-FFF2-40B4-BE49-F238E27FC236}">
                  <a16:creationId xmlns:a16="http://schemas.microsoft.com/office/drawing/2014/main" id="{06DEE932-139B-4180-8C93-89104ABB5FD2}"/>
                </a:ext>
              </a:extLst>
            </p:cNvPr>
            <p:cNvGrpSpPr/>
            <p:nvPr/>
          </p:nvGrpSpPr>
          <p:grpSpPr>
            <a:xfrm>
              <a:off x="1739269" y="4281665"/>
              <a:ext cx="85319" cy="73203"/>
              <a:chOff x="4180904" y="4251758"/>
              <a:chExt cx="37783" cy="32420"/>
            </a:xfrm>
          </p:grpSpPr>
          <p:sp>
            <p:nvSpPr>
              <p:cNvPr id="305" name="Google Shape;2053;p57">
                <a:extLst>
                  <a:ext uri="{FF2B5EF4-FFF2-40B4-BE49-F238E27FC236}">
                    <a16:creationId xmlns:a16="http://schemas.microsoft.com/office/drawing/2014/main" id="{29540191-B701-472D-8D90-B68AFEC43A7C}"/>
                  </a:ext>
                </a:extLst>
              </p:cNvPr>
              <p:cNvSpPr/>
              <p:nvPr/>
            </p:nvSpPr>
            <p:spPr>
              <a:xfrm>
                <a:off x="4180904" y="4251758"/>
                <a:ext cx="37783" cy="32420"/>
              </a:xfrm>
              <a:custGeom>
                <a:avLst/>
                <a:gdLst/>
                <a:ahLst/>
                <a:cxnLst/>
                <a:rect l="l" t="t" r="r" b="b"/>
                <a:pathLst>
                  <a:path w="4804" h="4122" extrusionOk="0">
                    <a:moveTo>
                      <a:pt x="2738" y="0"/>
                    </a:moveTo>
                    <a:cubicBezTo>
                      <a:pt x="2231" y="0"/>
                      <a:pt x="1715" y="190"/>
                      <a:pt x="1295" y="613"/>
                    </a:cubicBezTo>
                    <a:cubicBezTo>
                      <a:pt x="1" y="1908"/>
                      <a:pt x="920" y="4121"/>
                      <a:pt x="2759" y="4121"/>
                    </a:cubicBezTo>
                    <a:cubicBezTo>
                      <a:pt x="3884" y="4109"/>
                      <a:pt x="4803" y="3190"/>
                      <a:pt x="4803" y="2065"/>
                    </a:cubicBezTo>
                    <a:cubicBezTo>
                      <a:pt x="4803" y="823"/>
                      <a:pt x="3792" y="0"/>
                      <a:pt x="273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6" name="Google Shape;2054;p57">
                <a:extLst>
                  <a:ext uri="{FF2B5EF4-FFF2-40B4-BE49-F238E27FC236}">
                    <a16:creationId xmlns:a16="http://schemas.microsoft.com/office/drawing/2014/main" id="{1C80E627-EFC5-4AC4-8522-A6E4A7C9F199}"/>
                  </a:ext>
                </a:extLst>
              </p:cNvPr>
              <p:cNvSpPr/>
              <p:nvPr/>
            </p:nvSpPr>
            <p:spPr>
              <a:xfrm>
                <a:off x="4196037" y="4261432"/>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72" name="Google Shape;2055;p57">
              <a:extLst>
                <a:ext uri="{FF2B5EF4-FFF2-40B4-BE49-F238E27FC236}">
                  <a16:creationId xmlns:a16="http://schemas.microsoft.com/office/drawing/2014/main" id="{68ED0BDF-FB09-4B11-AD8E-A464B41BFAC1}"/>
                </a:ext>
              </a:extLst>
            </p:cNvPr>
            <p:cNvGrpSpPr/>
            <p:nvPr/>
          </p:nvGrpSpPr>
          <p:grpSpPr>
            <a:xfrm>
              <a:off x="1786102" y="3896824"/>
              <a:ext cx="85319" cy="73079"/>
              <a:chOff x="4201644" y="4081324"/>
              <a:chExt cx="37783" cy="32364"/>
            </a:xfrm>
          </p:grpSpPr>
          <p:sp>
            <p:nvSpPr>
              <p:cNvPr id="303" name="Google Shape;2056;p57">
                <a:extLst>
                  <a:ext uri="{FF2B5EF4-FFF2-40B4-BE49-F238E27FC236}">
                    <a16:creationId xmlns:a16="http://schemas.microsoft.com/office/drawing/2014/main" id="{06301F3C-81F8-48EE-A325-9710B5E59343}"/>
                  </a:ext>
                </a:extLst>
              </p:cNvPr>
              <p:cNvSpPr/>
              <p:nvPr/>
            </p:nvSpPr>
            <p:spPr>
              <a:xfrm>
                <a:off x="4201644" y="4081324"/>
                <a:ext cx="37783" cy="32364"/>
              </a:xfrm>
              <a:custGeom>
                <a:avLst/>
                <a:gdLst/>
                <a:ahLst/>
                <a:cxnLst/>
                <a:rect l="l" t="t" r="r" b="b"/>
                <a:pathLst>
                  <a:path w="4804" h="4115" extrusionOk="0">
                    <a:moveTo>
                      <a:pt x="2732" y="1"/>
                    </a:moveTo>
                    <a:cubicBezTo>
                      <a:pt x="2228" y="1"/>
                      <a:pt x="1713"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4" name="Google Shape;2057;p57">
                <a:extLst>
                  <a:ext uri="{FF2B5EF4-FFF2-40B4-BE49-F238E27FC236}">
                    <a16:creationId xmlns:a16="http://schemas.microsoft.com/office/drawing/2014/main" id="{2461C8BD-5AB5-4E9D-B8A0-C6BE5E653F87}"/>
                  </a:ext>
                </a:extLst>
              </p:cNvPr>
              <p:cNvSpPr/>
              <p:nvPr/>
            </p:nvSpPr>
            <p:spPr>
              <a:xfrm>
                <a:off x="4214582" y="4091037"/>
                <a:ext cx="15235" cy="13040"/>
              </a:xfrm>
              <a:custGeom>
                <a:avLst/>
                <a:gdLst/>
                <a:ahLst/>
                <a:cxnLst/>
                <a:rect l="l" t="t" r="r" b="b"/>
                <a:pathLst>
                  <a:path w="1937" h="1658" extrusionOk="0">
                    <a:moveTo>
                      <a:pt x="1102" y="0"/>
                    </a:moveTo>
                    <a:cubicBezTo>
                      <a:pt x="364" y="0"/>
                      <a:pt x="1" y="883"/>
                      <a:pt x="521" y="1415"/>
                    </a:cubicBezTo>
                    <a:cubicBezTo>
                      <a:pt x="688" y="1582"/>
                      <a:pt x="894" y="1657"/>
                      <a:pt x="1096" y="1657"/>
                    </a:cubicBezTo>
                    <a:cubicBezTo>
                      <a:pt x="1524" y="1657"/>
                      <a:pt x="1936" y="1323"/>
                      <a:pt x="1936" y="823"/>
                    </a:cubicBezTo>
                    <a:cubicBezTo>
                      <a:pt x="1936" y="363"/>
                      <a:pt x="1561" y="0"/>
                      <a:pt x="110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73" name="Google Shape;2058;p57">
              <a:extLst>
                <a:ext uri="{FF2B5EF4-FFF2-40B4-BE49-F238E27FC236}">
                  <a16:creationId xmlns:a16="http://schemas.microsoft.com/office/drawing/2014/main" id="{0C744591-783C-43BA-BAF9-DBCB882B4927}"/>
                </a:ext>
              </a:extLst>
            </p:cNvPr>
            <p:cNvGrpSpPr/>
            <p:nvPr/>
          </p:nvGrpSpPr>
          <p:grpSpPr>
            <a:xfrm>
              <a:off x="1973008" y="3459007"/>
              <a:ext cx="85319" cy="73274"/>
              <a:chOff x="4284416" y="3887428"/>
              <a:chExt cx="37783" cy="32451"/>
            </a:xfrm>
          </p:grpSpPr>
          <p:sp>
            <p:nvSpPr>
              <p:cNvPr id="301" name="Google Shape;2059;p57">
                <a:extLst>
                  <a:ext uri="{FF2B5EF4-FFF2-40B4-BE49-F238E27FC236}">
                    <a16:creationId xmlns:a16="http://schemas.microsoft.com/office/drawing/2014/main" id="{C18E4709-DEF2-4204-841F-29706AA02302}"/>
                  </a:ext>
                </a:extLst>
              </p:cNvPr>
              <p:cNvSpPr/>
              <p:nvPr/>
            </p:nvSpPr>
            <p:spPr>
              <a:xfrm>
                <a:off x="4284416" y="3887428"/>
                <a:ext cx="37783" cy="32451"/>
              </a:xfrm>
              <a:custGeom>
                <a:avLst/>
                <a:gdLst/>
                <a:ahLst/>
                <a:cxnLst/>
                <a:rect l="l" t="t" r="r" b="b"/>
                <a:pathLst>
                  <a:path w="4804" h="4126" extrusionOk="0">
                    <a:moveTo>
                      <a:pt x="2731" y="1"/>
                    </a:moveTo>
                    <a:cubicBezTo>
                      <a:pt x="2227" y="1"/>
                      <a:pt x="1713" y="188"/>
                      <a:pt x="1295" y="606"/>
                    </a:cubicBezTo>
                    <a:cubicBezTo>
                      <a:pt x="1" y="1900"/>
                      <a:pt x="920" y="4126"/>
                      <a:pt x="2747" y="4126"/>
                    </a:cubicBezTo>
                    <a:cubicBezTo>
                      <a:pt x="3884" y="4114"/>
                      <a:pt x="4803" y="3195"/>
                      <a:pt x="4803" y="2070"/>
                    </a:cubicBezTo>
                    <a:cubicBezTo>
                      <a:pt x="4803" y="824"/>
                      <a:pt x="3788" y="1"/>
                      <a:pt x="273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2" name="Google Shape;2060;p57">
                <a:extLst>
                  <a:ext uri="{FF2B5EF4-FFF2-40B4-BE49-F238E27FC236}">
                    <a16:creationId xmlns:a16="http://schemas.microsoft.com/office/drawing/2014/main" id="{DB6130C3-FBE0-4743-8EBC-F5BD3199F9AA}"/>
                  </a:ext>
                </a:extLst>
              </p:cNvPr>
              <p:cNvSpPr/>
              <p:nvPr/>
            </p:nvSpPr>
            <p:spPr>
              <a:xfrm>
                <a:off x="4299548" y="3897039"/>
                <a:ext cx="13040" cy="13048"/>
              </a:xfrm>
              <a:custGeom>
                <a:avLst/>
                <a:gdLst/>
                <a:ahLst/>
                <a:cxnLst/>
                <a:rect l="l" t="t" r="r" b="b"/>
                <a:pathLst>
                  <a:path w="1658" h="1659" extrusionOk="0">
                    <a:moveTo>
                      <a:pt x="823" y="1"/>
                    </a:moveTo>
                    <a:cubicBezTo>
                      <a:pt x="363" y="1"/>
                      <a:pt x="0" y="376"/>
                      <a:pt x="0" y="835"/>
                    </a:cubicBezTo>
                    <a:cubicBezTo>
                      <a:pt x="0" y="1295"/>
                      <a:pt x="363" y="1658"/>
                      <a:pt x="823" y="1658"/>
                    </a:cubicBezTo>
                    <a:cubicBezTo>
                      <a:pt x="1283" y="1658"/>
                      <a:pt x="1658" y="1295"/>
                      <a:pt x="1658" y="835"/>
                    </a:cubicBezTo>
                    <a:cubicBezTo>
                      <a:pt x="1658" y="376"/>
                      <a:pt x="1283" y="1"/>
                      <a:pt x="8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74" name="Google Shape;2061;p57">
              <a:extLst>
                <a:ext uri="{FF2B5EF4-FFF2-40B4-BE49-F238E27FC236}">
                  <a16:creationId xmlns:a16="http://schemas.microsoft.com/office/drawing/2014/main" id="{591F62DF-EF7F-40B7-9FAF-B246E7B922CA}"/>
                </a:ext>
              </a:extLst>
            </p:cNvPr>
            <p:cNvGrpSpPr/>
            <p:nvPr/>
          </p:nvGrpSpPr>
          <p:grpSpPr>
            <a:xfrm>
              <a:off x="1835955" y="3397987"/>
              <a:ext cx="85514" cy="73079"/>
              <a:chOff x="4223721" y="3860404"/>
              <a:chExt cx="37870" cy="32364"/>
            </a:xfrm>
          </p:grpSpPr>
          <p:sp>
            <p:nvSpPr>
              <p:cNvPr id="299" name="Google Shape;2062;p57">
                <a:extLst>
                  <a:ext uri="{FF2B5EF4-FFF2-40B4-BE49-F238E27FC236}">
                    <a16:creationId xmlns:a16="http://schemas.microsoft.com/office/drawing/2014/main" id="{78449D83-DA26-4B59-8E60-FF7D16EBA088}"/>
                  </a:ext>
                </a:extLst>
              </p:cNvPr>
              <p:cNvSpPr/>
              <p:nvPr/>
            </p:nvSpPr>
            <p:spPr>
              <a:xfrm>
                <a:off x="4223721" y="3860404"/>
                <a:ext cx="37870" cy="32364"/>
              </a:xfrm>
              <a:custGeom>
                <a:avLst/>
                <a:gdLst/>
                <a:ahLst/>
                <a:cxnLst/>
                <a:rect l="l" t="t" r="r" b="b"/>
                <a:pathLst>
                  <a:path w="4815" h="4115" extrusionOk="0">
                    <a:moveTo>
                      <a:pt x="2735" y="1"/>
                    </a:moveTo>
                    <a:cubicBezTo>
                      <a:pt x="2228" y="1"/>
                      <a:pt x="1713" y="188"/>
                      <a:pt x="1295" y="606"/>
                    </a:cubicBezTo>
                    <a:cubicBezTo>
                      <a:pt x="0" y="1901"/>
                      <a:pt x="920" y="4114"/>
                      <a:pt x="2758" y="4114"/>
                    </a:cubicBezTo>
                    <a:cubicBezTo>
                      <a:pt x="3883" y="4114"/>
                      <a:pt x="4803" y="3195"/>
                      <a:pt x="4815" y="2058"/>
                    </a:cubicBezTo>
                    <a:cubicBezTo>
                      <a:pt x="4815" y="822"/>
                      <a:pt x="3795" y="1"/>
                      <a:pt x="273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0" name="Google Shape;2063;p57">
                <a:extLst>
                  <a:ext uri="{FF2B5EF4-FFF2-40B4-BE49-F238E27FC236}">
                    <a16:creationId xmlns:a16="http://schemas.microsoft.com/office/drawing/2014/main" id="{BA1344E1-780B-412C-9D28-AC8746BDD186}"/>
                  </a:ext>
                </a:extLst>
              </p:cNvPr>
              <p:cNvSpPr/>
              <p:nvPr/>
            </p:nvSpPr>
            <p:spPr>
              <a:xfrm>
                <a:off x="4238846" y="3870117"/>
                <a:ext cx="13040" cy="13040"/>
              </a:xfrm>
              <a:custGeom>
                <a:avLst/>
                <a:gdLst/>
                <a:ahLst/>
                <a:cxnLst/>
                <a:rect l="l" t="t" r="r" b="b"/>
                <a:pathLst>
                  <a:path w="1658" h="1658" extrusionOk="0">
                    <a:moveTo>
                      <a:pt x="835" y="0"/>
                    </a:moveTo>
                    <a:cubicBezTo>
                      <a:pt x="376" y="0"/>
                      <a:pt x="1" y="363"/>
                      <a:pt x="1" y="823"/>
                    </a:cubicBezTo>
                    <a:cubicBezTo>
                      <a:pt x="1" y="1283"/>
                      <a:pt x="376" y="1658"/>
                      <a:pt x="835" y="1658"/>
                    </a:cubicBezTo>
                    <a:cubicBezTo>
                      <a:pt x="1283" y="1658"/>
                      <a:pt x="1658" y="1283"/>
                      <a:pt x="1658" y="823"/>
                    </a:cubicBezTo>
                    <a:cubicBezTo>
                      <a:pt x="1658" y="363"/>
                      <a:pt x="1283" y="0"/>
                      <a:pt x="83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75" name="Google Shape;2064;p57">
              <a:extLst>
                <a:ext uri="{FF2B5EF4-FFF2-40B4-BE49-F238E27FC236}">
                  <a16:creationId xmlns:a16="http://schemas.microsoft.com/office/drawing/2014/main" id="{16A39433-1316-4F76-BECC-467CEDF15FDC}"/>
                </a:ext>
              </a:extLst>
            </p:cNvPr>
            <p:cNvGrpSpPr/>
            <p:nvPr/>
          </p:nvGrpSpPr>
          <p:grpSpPr>
            <a:xfrm>
              <a:off x="1567619" y="3034084"/>
              <a:ext cx="85301" cy="73061"/>
              <a:chOff x="4104889" y="3699242"/>
              <a:chExt cx="37776" cy="32357"/>
            </a:xfrm>
          </p:grpSpPr>
          <p:sp>
            <p:nvSpPr>
              <p:cNvPr id="297" name="Google Shape;2065;p57">
                <a:extLst>
                  <a:ext uri="{FF2B5EF4-FFF2-40B4-BE49-F238E27FC236}">
                    <a16:creationId xmlns:a16="http://schemas.microsoft.com/office/drawing/2014/main" id="{BE9C245B-F10B-44CC-B458-9C68DAE633C0}"/>
                  </a:ext>
                </a:extLst>
              </p:cNvPr>
              <p:cNvSpPr/>
              <p:nvPr/>
            </p:nvSpPr>
            <p:spPr>
              <a:xfrm>
                <a:off x="4104889" y="3699242"/>
                <a:ext cx="37776" cy="32357"/>
              </a:xfrm>
              <a:custGeom>
                <a:avLst/>
                <a:gdLst/>
                <a:ahLst/>
                <a:cxnLst/>
                <a:rect l="l" t="t" r="r" b="b"/>
                <a:pathLst>
                  <a:path w="4803" h="4114" extrusionOk="0">
                    <a:moveTo>
                      <a:pt x="2730" y="0"/>
                    </a:moveTo>
                    <a:cubicBezTo>
                      <a:pt x="2226" y="0"/>
                      <a:pt x="1712" y="188"/>
                      <a:pt x="1295" y="605"/>
                    </a:cubicBezTo>
                    <a:cubicBezTo>
                      <a:pt x="0" y="1900"/>
                      <a:pt x="920" y="4114"/>
                      <a:pt x="2746" y="4114"/>
                    </a:cubicBezTo>
                    <a:cubicBezTo>
                      <a:pt x="3883" y="4114"/>
                      <a:pt x="4803" y="3194"/>
                      <a:pt x="4803" y="2069"/>
                    </a:cubicBezTo>
                    <a:cubicBezTo>
                      <a:pt x="4803" y="824"/>
                      <a:pt x="3788" y="0"/>
                      <a:pt x="273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8" name="Google Shape;2066;p57">
                <a:extLst>
                  <a:ext uri="{FF2B5EF4-FFF2-40B4-BE49-F238E27FC236}">
                    <a16:creationId xmlns:a16="http://schemas.microsoft.com/office/drawing/2014/main" id="{081C09B3-98B3-483A-8EC3-AB5D3E315672}"/>
                  </a:ext>
                </a:extLst>
              </p:cNvPr>
              <p:cNvSpPr/>
              <p:nvPr/>
            </p:nvSpPr>
            <p:spPr>
              <a:xfrm>
                <a:off x="4120013" y="3708948"/>
                <a:ext cx="13040" cy="13040"/>
              </a:xfrm>
              <a:custGeom>
                <a:avLst/>
                <a:gdLst/>
                <a:ahLst/>
                <a:cxnLst/>
                <a:rect l="l" t="t" r="r" b="b"/>
                <a:pathLst>
                  <a:path w="1658" h="1658" extrusionOk="0">
                    <a:moveTo>
                      <a:pt x="823" y="0"/>
                    </a:moveTo>
                    <a:cubicBezTo>
                      <a:pt x="376" y="0"/>
                      <a:pt x="1" y="375"/>
                      <a:pt x="1" y="823"/>
                    </a:cubicBezTo>
                    <a:cubicBezTo>
                      <a:pt x="1" y="1283"/>
                      <a:pt x="376" y="1658"/>
                      <a:pt x="823" y="1658"/>
                    </a:cubicBezTo>
                    <a:cubicBezTo>
                      <a:pt x="1283" y="1658"/>
                      <a:pt x="1658" y="1283"/>
                      <a:pt x="1658" y="823"/>
                    </a:cubicBezTo>
                    <a:cubicBezTo>
                      <a:pt x="1658" y="375"/>
                      <a:pt x="1283" y="0"/>
                      <a:pt x="82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76" name="Google Shape;2067;p57">
              <a:extLst>
                <a:ext uri="{FF2B5EF4-FFF2-40B4-BE49-F238E27FC236}">
                  <a16:creationId xmlns:a16="http://schemas.microsoft.com/office/drawing/2014/main" id="{7DA38828-F0FE-44F9-8B28-7EB24D56435E}"/>
                </a:ext>
              </a:extLst>
            </p:cNvPr>
            <p:cNvGrpSpPr/>
            <p:nvPr/>
          </p:nvGrpSpPr>
          <p:grpSpPr>
            <a:xfrm>
              <a:off x="1655052" y="2528018"/>
              <a:ext cx="85532" cy="73203"/>
              <a:chOff x="4143608" y="3475121"/>
              <a:chExt cx="37878" cy="32420"/>
            </a:xfrm>
          </p:grpSpPr>
          <p:sp>
            <p:nvSpPr>
              <p:cNvPr id="295" name="Google Shape;2068;p57">
                <a:extLst>
                  <a:ext uri="{FF2B5EF4-FFF2-40B4-BE49-F238E27FC236}">
                    <a16:creationId xmlns:a16="http://schemas.microsoft.com/office/drawing/2014/main" id="{46959727-4FB3-4F13-9039-DE15D795623A}"/>
                  </a:ext>
                </a:extLst>
              </p:cNvPr>
              <p:cNvSpPr/>
              <p:nvPr/>
            </p:nvSpPr>
            <p:spPr>
              <a:xfrm>
                <a:off x="4143608" y="3475121"/>
                <a:ext cx="37878" cy="32420"/>
              </a:xfrm>
              <a:custGeom>
                <a:avLst/>
                <a:gdLst/>
                <a:ahLst/>
                <a:cxnLst/>
                <a:rect l="l" t="t" r="r" b="b"/>
                <a:pathLst>
                  <a:path w="4816" h="4122" extrusionOk="0">
                    <a:moveTo>
                      <a:pt x="2750" y="0"/>
                    </a:moveTo>
                    <a:cubicBezTo>
                      <a:pt x="2244" y="0"/>
                      <a:pt x="1727" y="190"/>
                      <a:pt x="1307" y="614"/>
                    </a:cubicBezTo>
                    <a:cubicBezTo>
                      <a:pt x="1" y="1908"/>
                      <a:pt x="920" y="4122"/>
                      <a:pt x="2759" y="4122"/>
                    </a:cubicBezTo>
                    <a:cubicBezTo>
                      <a:pt x="3896" y="4122"/>
                      <a:pt x="4815" y="3202"/>
                      <a:pt x="4815" y="2065"/>
                    </a:cubicBezTo>
                    <a:cubicBezTo>
                      <a:pt x="4815" y="823"/>
                      <a:pt x="3805" y="0"/>
                      <a:pt x="275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6" name="Google Shape;2069;p57">
                <a:extLst>
                  <a:ext uri="{FF2B5EF4-FFF2-40B4-BE49-F238E27FC236}">
                    <a16:creationId xmlns:a16="http://schemas.microsoft.com/office/drawing/2014/main" id="{383091DE-EBB6-452D-8830-57A7CA4C4D49}"/>
                  </a:ext>
                </a:extLst>
              </p:cNvPr>
              <p:cNvSpPr/>
              <p:nvPr/>
            </p:nvSpPr>
            <p:spPr>
              <a:xfrm>
                <a:off x="4158741" y="3484795"/>
                <a:ext cx="13040" cy="13040"/>
              </a:xfrm>
              <a:custGeom>
                <a:avLst/>
                <a:gdLst/>
                <a:ahLst/>
                <a:cxnLst/>
                <a:rect l="l" t="t" r="r" b="b"/>
                <a:pathLst>
                  <a:path w="1658" h="1658" extrusionOk="0">
                    <a:moveTo>
                      <a:pt x="835" y="1"/>
                    </a:moveTo>
                    <a:cubicBezTo>
                      <a:pt x="375" y="1"/>
                      <a:pt x="0" y="376"/>
                      <a:pt x="0" y="835"/>
                    </a:cubicBezTo>
                    <a:cubicBezTo>
                      <a:pt x="0" y="1295"/>
                      <a:pt x="375" y="1658"/>
                      <a:pt x="835" y="1658"/>
                    </a:cubicBezTo>
                    <a:cubicBezTo>
                      <a:pt x="1294" y="1658"/>
                      <a:pt x="1657" y="1295"/>
                      <a:pt x="1657" y="835"/>
                    </a:cubicBezTo>
                    <a:cubicBezTo>
                      <a:pt x="1657" y="376"/>
                      <a:pt x="1294" y="1"/>
                      <a:pt x="83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77" name="Google Shape;2070;p57">
              <a:extLst>
                <a:ext uri="{FF2B5EF4-FFF2-40B4-BE49-F238E27FC236}">
                  <a16:creationId xmlns:a16="http://schemas.microsoft.com/office/drawing/2014/main" id="{0CCF8C8C-2587-4056-81FF-6A039CE9265F}"/>
                </a:ext>
              </a:extLst>
            </p:cNvPr>
            <p:cNvGrpSpPr/>
            <p:nvPr/>
          </p:nvGrpSpPr>
          <p:grpSpPr>
            <a:xfrm>
              <a:off x="1821338" y="2744272"/>
              <a:ext cx="85301" cy="73079"/>
              <a:chOff x="4217248" y="3570893"/>
              <a:chExt cx="37776" cy="32364"/>
            </a:xfrm>
          </p:grpSpPr>
          <p:sp>
            <p:nvSpPr>
              <p:cNvPr id="293" name="Google Shape;2071;p57">
                <a:extLst>
                  <a:ext uri="{FF2B5EF4-FFF2-40B4-BE49-F238E27FC236}">
                    <a16:creationId xmlns:a16="http://schemas.microsoft.com/office/drawing/2014/main" id="{9C413EA2-40E5-45B3-9630-F735C06095CD}"/>
                  </a:ext>
                </a:extLst>
              </p:cNvPr>
              <p:cNvSpPr/>
              <p:nvPr/>
            </p:nvSpPr>
            <p:spPr>
              <a:xfrm>
                <a:off x="4217248" y="3570893"/>
                <a:ext cx="37776" cy="32364"/>
              </a:xfrm>
              <a:custGeom>
                <a:avLst/>
                <a:gdLst/>
                <a:ahLst/>
                <a:cxnLst/>
                <a:rect l="l" t="t" r="r" b="b"/>
                <a:pathLst>
                  <a:path w="4803" h="4115" extrusionOk="0">
                    <a:moveTo>
                      <a:pt x="2732" y="1"/>
                    </a:moveTo>
                    <a:cubicBezTo>
                      <a:pt x="2228" y="1"/>
                      <a:pt x="1713" y="188"/>
                      <a:pt x="1295" y="606"/>
                    </a:cubicBezTo>
                    <a:cubicBezTo>
                      <a:pt x="1" y="1900"/>
                      <a:pt x="920" y="4114"/>
                      <a:pt x="2759" y="4114"/>
                    </a:cubicBezTo>
                    <a:cubicBezTo>
                      <a:pt x="3884" y="4114"/>
                      <a:pt x="4803" y="3195"/>
                      <a:pt x="4803" y="2058"/>
                    </a:cubicBezTo>
                    <a:cubicBezTo>
                      <a:pt x="4803" y="821"/>
                      <a:pt x="3789" y="1"/>
                      <a:pt x="273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4" name="Google Shape;2072;p57">
                <a:extLst>
                  <a:ext uri="{FF2B5EF4-FFF2-40B4-BE49-F238E27FC236}">
                    <a16:creationId xmlns:a16="http://schemas.microsoft.com/office/drawing/2014/main" id="{5E108541-61E1-4F1C-93F4-D4A33E6EF779}"/>
                  </a:ext>
                </a:extLst>
              </p:cNvPr>
              <p:cNvSpPr/>
              <p:nvPr/>
            </p:nvSpPr>
            <p:spPr>
              <a:xfrm>
                <a:off x="4232373" y="3580599"/>
                <a:ext cx="13048" cy="13048"/>
              </a:xfrm>
              <a:custGeom>
                <a:avLst/>
                <a:gdLst/>
                <a:ahLst/>
                <a:cxnLst/>
                <a:rect l="l" t="t" r="r" b="b"/>
                <a:pathLst>
                  <a:path w="1659" h="1659" extrusionOk="0">
                    <a:moveTo>
                      <a:pt x="824" y="1"/>
                    </a:moveTo>
                    <a:cubicBezTo>
                      <a:pt x="364" y="1"/>
                      <a:pt x="1" y="376"/>
                      <a:pt x="1" y="824"/>
                    </a:cubicBezTo>
                    <a:cubicBezTo>
                      <a:pt x="1" y="1283"/>
                      <a:pt x="364" y="1658"/>
                      <a:pt x="824" y="1658"/>
                    </a:cubicBezTo>
                    <a:cubicBezTo>
                      <a:pt x="1283" y="1658"/>
                      <a:pt x="1658" y="1283"/>
                      <a:pt x="1658" y="824"/>
                    </a:cubicBezTo>
                    <a:cubicBezTo>
                      <a:pt x="1658" y="376"/>
                      <a:pt x="1283" y="1"/>
                      <a:pt x="82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78" name="Google Shape;2073;p57">
              <a:extLst>
                <a:ext uri="{FF2B5EF4-FFF2-40B4-BE49-F238E27FC236}">
                  <a16:creationId xmlns:a16="http://schemas.microsoft.com/office/drawing/2014/main" id="{17C911F7-145D-4246-AAE6-BC0206DA3173}"/>
                </a:ext>
              </a:extLst>
            </p:cNvPr>
            <p:cNvGrpSpPr/>
            <p:nvPr/>
          </p:nvGrpSpPr>
          <p:grpSpPr>
            <a:xfrm>
              <a:off x="1907279" y="2429775"/>
              <a:ext cx="85301" cy="73274"/>
              <a:chOff x="4255307" y="3431612"/>
              <a:chExt cx="37776" cy="32451"/>
            </a:xfrm>
          </p:grpSpPr>
          <p:sp>
            <p:nvSpPr>
              <p:cNvPr id="291" name="Google Shape;2074;p57">
                <a:extLst>
                  <a:ext uri="{FF2B5EF4-FFF2-40B4-BE49-F238E27FC236}">
                    <a16:creationId xmlns:a16="http://schemas.microsoft.com/office/drawing/2014/main" id="{9166241C-8B08-4771-B5B5-3407EDC5471B}"/>
                  </a:ext>
                </a:extLst>
              </p:cNvPr>
              <p:cNvSpPr/>
              <p:nvPr/>
            </p:nvSpPr>
            <p:spPr>
              <a:xfrm>
                <a:off x="4255307" y="3431612"/>
                <a:ext cx="37776" cy="32451"/>
              </a:xfrm>
              <a:custGeom>
                <a:avLst/>
                <a:gdLst/>
                <a:ahLst/>
                <a:cxnLst/>
                <a:rect l="l" t="t" r="r" b="b"/>
                <a:pathLst>
                  <a:path w="4803" h="4126" extrusionOk="0">
                    <a:moveTo>
                      <a:pt x="2730" y="0"/>
                    </a:moveTo>
                    <a:cubicBezTo>
                      <a:pt x="2226" y="0"/>
                      <a:pt x="1712" y="187"/>
                      <a:pt x="1295" y="605"/>
                    </a:cubicBezTo>
                    <a:cubicBezTo>
                      <a:pt x="0" y="1912"/>
                      <a:pt x="920" y="4125"/>
                      <a:pt x="2758" y="4125"/>
                    </a:cubicBezTo>
                    <a:cubicBezTo>
                      <a:pt x="3883" y="4113"/>
                      <a:pt x="4803" y="3194"/>
                      <a:pt x="4803" y="2069"/>
                    </a:cubicBezTo>
                    <a:cubicBezTo>
                      <a:pt x="4803" y="824"/>
                      <a:pt x="3788" y="0"/>
                      <a:pt x="273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2" name="Google Shape;2075;p57">
                <a:extLst>
                  <a:ext uri="{FF2B5EF4-FFF2-40B4-BE49-F238E27FC236}">
                    <a16:creationId xmlns:a16="http://schemas.microsoft.com/office/drawing/2014/main" id="{8851654F-0CE1-4BD2-8E45-6D29D4F25485}"/>
                  </a:ext>
                </a:extLst>
              </p:cNvPr>
              <p:cNvSpPr/>
              <p:nvPr/>
            </p:nvSpPr>
            <p:spPr>
              <a:xfrm>
                <a:off x="4270432" y="3441317"/>
                <a:ext cx="13040" cy="13040"/>
              </a:xfrm>
              <a:custGeom>
                <a:avLst/>
                <a:gdLst/>
                <a:ahLst/>
                <a:cxnLst/>
                <a:rect l="l" t="t" r="r" b="b"/>
                <a:pathLst>
                  <a:path w="1658" h="1658" extrusionOk="0">
                    <a:moveTo>
                      <a:pt x="835" y="0"/>
                    </a:moveTo>
                    <a:cubicBezTo>
                      <a:pt x="376" y="0"/>
                      <a:pt x="1" y="375"/>
                      <a:pt x="1" y="835"/>
                    </a:cubicBezTo>
                    <a:cubicBezTo>
                      <a:pt x="1" y="1295"/>
                      <a:pt x="376" y="1658"/>
                      <a:pt x="835" y="1658"/>
                    </a:cubicBezTo>
                    <a:cubicBezTo>
                      <a:pt x="1295" y="1658"/>
                      <a:pt x="1658" y="1295"/>
                      <a:pt x="1658" y="835"/>
                    </a:cubicBezTo>
                    <a:cubicBezTo>
                      <a:pt x="1658" y="375"/>
                      <a:pt x="1295" y="0"/>
                      <a:pt x="83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79" name="Google Shape;2076;p57">
              <a:extLst>
                <a:ext uri="{FF2B5EF4-FFF2-40B4-BE49-F238E27FC236}">
                  <a16:creationId xmlns:a16="http://schemas.microsoft.com/office/drawing/2014/main" id="{7B2A58FB-5CA8-4D17-B232-BA982096AD69}"/>
                </a:ext>
              </a:extLst>
            </p:cNvPr>
            <p:cNvGrpSpPr/>
            <p:nvPr/>
          </p:nvGrpSpPr>
          <p:grpSpPr>
            <a:xfrm>
              <a:off x="998946" y="2758959"/>
              <a:ext cx="85301" cy="73203"/>
              <a:chOff x="3853052" y="3577398"/>
              <a:chExt cx="37776" cy="32420"/>
            </a:xfrm>
          </p:grpSpPr>
          <p:sp>
            <p:nvSpPr>
              <p:cNvPr id="289" name="Google Shape;2077;p57">
                <a:extLst>
                  <a:ext uri="{FF2B5EF4-FFF2-40B4-BE49-F238E27FC236}">
                    <a16:creationId xmlns:a16="http://schemas.microsoft.com/office/drawing/2014/main" id="{6B66771C-AD96-4339-B2EE-BB3F3A13126B}"/>
                  </a:ext>
                </a:extLst>
              </p:cNvPr>
              <p:cNvSpPr/>
              <p:nvPr/>
            </p:nvSpPr>
            <p:spPr>
              <a:xfrm>
                <a:off x="3853052" y="3577398"/>
                <a:ext cx="37776" cy="32420"/>
              </a:xfrm>
              <a:custGeom>
                <a:avLst/>
                <a:gdLst/>
                <a:ahLst/>
                <a:cxnLst/>
                <a:rect l="l" t="t" r="r" b="b"/>
                <a:pathLst>
                  <a:path w="4803" h="4122" extrusionOk="0">
                    <a:moveTo>
                      <a:pt x="2737" y="0"/>
                    </a:moveTo>
                    <a:cubicBezTo>
                      <a:pt x="2231" y="0"/>
                      <a:pt x="1714" y="190"/>
                      <a:pt x="1294" y="614"/>
                    </a:cubicBezTo>
                    <a:cubicBezTo>
                      <a:pt x="0" y="1908"/>
                      <a:pt x="919" y="4122"/>
                      <a:pt x="2746" y="4122"/>
                    </a:cubicBezTo>
                    <a:cubicBezTo>
                      <a:pt x="3883" y="4122"/>
                      <a:pt x="4803" y="3202"/>
                      <a:pt x="4803" y="2065"/>
                    </a:cubicBezTo>
                    <a:cubicBezTo>
                      <a:pt x="4803" y="823"/>
                      <a:pt x="3792" y="0"/>
                      <a:pt x="273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0" name="Google Shape;2078;p57">
                <a:extLst>
                  <a:ext uri="{FF2B5EF4-FFF2-40B4-BE49-F238E27FC236}">
                    <a16:creationId xmlns:a16="http://schemas.microsoft.com/office/drawing/2014/main" id="{B6060C45-6125-42A6-AC2C-CD2DF3F29678}"/>
                  </a:ext>
                </a:extLst>
              </p:cNvPr>
              <p:cNvSpPr/>
              <p:nvPr/>
            </p:nvSpPr>
            <p:spPr>
              <a:xfrm>
                <a:off x="3868176" y="3587072"/>
                <a:ext cx="13040" cy="13040"/>
              </a:xfrm>
              <a:custGeom>
                <a:avLst/>
                <a:gdLst/>
                <a:ahLst/>
                <a:cxnLst/>
                <a:rect l="l" t="t" r="r" b="b"/>
                <a:pathLst>
                  <a:path w="1658" h="1658" extrusionOk="0">
                    <a:moveTo>
                      <a:pt x="823" y="1"/>
                    </a:moveTo>
                    <a:cubicBezTo>
                      <a:pt x="363" y="1"/>
                      <a:pt x="1" y="376"/>
                      <a:pt x="1" y="835"/>
                    </a:cubicBezTo>
                    <a:cubicBezTo>
                      <a:pt x="1" y="1295"/>
                      <a:pt x="363" y="1658"/>
                      <a:pt x="823" y="1658"/>
                    </a:cubicBezTo>
                    <a:cubicBezTo>
                      <a:pt x="1283" y="1658"/>
                      <a:pt x="1658" y="1295"/>
                      <a:pt x="1658" y="835"/>
                    </a:cubicBezTo>
                    <a:cubicBezTo>
                      <a:pt x="1658" y="376"/>
                      <a:pt x="1283" y="1"/>
                      <a:pt x="82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80" name="Google Shape;2079;p57">
              <a:extLst>
                <a:ext uri="{FF2B5EF4-FFF2-40B4-BE49-F238E27FC236}">
                  <a16:creationId xmlns:a16="http://schemas.microsoft.com/office/drawing/2014/main" id="{23784EA2-6AEE-4064-A554-6FC911EB6CEE}"/>
                </a:ext>
              </a:extLst>
            </p:cNvPr>
            <p:cNvGrpSpPr/>
            <p:nvPr/>
          </p:nvGrpSpPr>
          <p:grpSpPr>
            <a:xfrm>
              <a:off x="1420887" y="2385732"/>
              <a:ext cx="85301" cy="73061"/>
              <a:chOff x="4039908" y="3412107"/>
              <a:chExt cx="37776" cy="32357"/>
            </a:xfrm>
          </p:grpSpPr>
          <p:sp>
            <p:nvSpPr>
              <p:cNvPr id="287" name="Google Shape;2080;p57">
                <a:extLst>
                  <a:ext uri="{FF2B5EF4-FFF2-40B4-BE49-F238E27FC236}">
                    <a16:creationId xmlns:a16="http://schemas.microsoft.com/office/drawing/2014/main" id="{7EC43339-0F47-4C90-A484-F65E1FB5F6BC}"/>
                  </a:ext>
                </a:extLst>
              </p:cNvPr>
              <p:cNvSpPr/>
              <p:nvPr/>
            </p:nvSpPr>
            <p:spPr>
              <a:xfrm>
                <a:off x="4039908" y="3412107"/>
                <a:ext cx="37776" cy="32357"/>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8" name="Google Shape;2081;p57">
                <a:extLst>
                  <a:ext uri="{FF2B5EF4-FFF2-40B4-BE49-F238E27FC236}">
                    <a16:creationId xmlns:a16="http://schemas.microsoft.com/office/drawing/2014/main" id="{A71BC0B2-7DA0-4FF5-889F-A1BF38719F52}"/>
                  </a:ext>
                </a:extLst>
              </p:cNvPr>
              <p:cNvSpPr/>
              <p:nvPr/>
            </p:nvSpPr>
            <p:spPr>
              <a:xfrm>
                <a:off x="4055033" y="3421812"/>
                <a:ext cx="13040" cy="13040"/>
              </a:xfrm>
              <a:custGeom>
                <a:avLst/>
                <a:gdLst/>
                <a:ahLst/>
                <a:cxnLst/>
                <a:rect l="l" t="t" r="r" b="b"/>
                <a:pathLst>
                  <a:path w="1658" h="1658" extrusionOk="0">
                    <a:moveTo>
                      <a:pt x="823" y="1"/>
                    </a:moveTo>
                    <a:cubicBezTo>
                      <a:pt x="363" y="1"/>
                      <a:pt x="1" y="363"/>
                      <a:pt x="1" y="823"/>
                    </a:cubicBezTo>
                    <a:cubicBezTo>
                      <a:pt x="1" y="1283"/>
                      <a:pt x="363" y="1658"/>
                      <a:pt x="823" y="1658"/>
                    </a:cubicBezTo>
                    <a:cubicBezTo>
                      <a:pt x="1283" y="1658"/>
                      <a:pt x="1658" y="1283"/>
                      <a:pt x="1658" y="823"/>
                    </a:cubicBezTo>
                    <a:cubicBezTo>
                      <a:pt x="1658" y="363"/>
                      <a:pt x="1283" y="1"/>
                      <a:pt x="82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81" name="Google Shape;2082;p57">
              <a:extLst>
                <a:ext uri="{FF2B5EF4-FFF2-40B4-BE49-F238E27FC236}">
                  <a16:creationId xmlns:a16="http://schemas.microsoft.com/office/drawing/2014/main" id="{6ED61CDE-23CF-48BF-B163-8B41930D01EF}"/>
                </a:ext>
              </a:extLst>
            </p:cNvPr>
            <p:cNvGrpSpPr/>
            <p:nvPr/>
          </p:nvGrpSpPr>
          <p:grpSpPr>
            <a:xfrm>
              <a:off x="1369969" y="2227569"/>
              <a:ext cx="85514" cy="73115"/>
              <a:chOff x="4017360" y="3342061"/>
              <a:chExt cx="37870" cy="32380"/>
            </a:xfrm>
          </p:grpSpPr>
          <p:sp>
            <p:nvSpPr>
              <p:cNvPr id="285" name="Google Shape;2083;p57">
                <a:extLst>
                  <a:ext uri="{FF2B5EF4-FFF2-40B4-BE49-F238E27FC236}">
                    <a16:creationId xmlns:a16="http://schemas.microsoft.com/office/drawing/2014/main" id="{8BCADC4C-0A11-4DF9-9A91-BCCA3FD92A8D}"/>
                  </a:ext>
                </a:extLst>
              </p:cNvPr>
              <p:cNvSpPr/>
              <p:nvPr/>
            </p:nvSpPr>
            <p:spPr>
              <a:xfrm>
                <a:off x="4017360" y="3342061"/>
                <a:ext cx="37870" cy="32380"/>
              </a:xfrm>
              <a:custGeom>
                <a:avLst/>
                <a:gdLst/>
                <a:ahLst/>
                <a:cxnLst/>
                <a:rect l="l" t="t" r="r" b="b"/>
                <a:pathLst>
                  <a:path w="4815" h="4117" extrusionOk="0">
                    <a:moveTo>
                      <a:pt x="2749" y="0"/>
                    </a:moveTo>
                    <a:cubicBezTo>
                      <a:pt x="2243" y="0"/>
                      <a:pt x="1726" y="189"/>
                      <a:pt x="1307" y="608"/>
                    </a:cubicBezTo>
                    <a:cubicBezTo>
                      <a:pt x="0" y="1903"/>
                      <a:pt x="920" y="4116"/>
                      <a:pt x="2758" y="4116"/>
                    </a:cubicBezTo>
                    <a:cubicBezTo>
                      <a:pt x="3895" y="4116"/>
                      <a:pt x="4815" y="3197"/>
                      <a:pt x="4815" y="2060"/>
                    </a:cubicBezTo>
                    <a:cubicBezTo>
                      <a:pt x="4815" y="817"/>
                      <a:pt x="3804" y="0"/>
                      <a:pt x="274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6" name="Google Shape;2084;p57">
                <a:extLst>
                  <a:ext uri="{FF2B5EF4-FFF2-40B4-BE49-F238E27FC236}">
                    <a16:creationId xmlns:a16="http://schemas.microsoft.com/office/drawing/2014/main" id="{2C2F4BEA-CBE5-4A0A-9634-582CE4958DD4}"/>
                  </a:ext>
                </a:extLst>
              </p:cNvPr>
              <p:cNvSpPr/>
              <p:nvPr/>
            </p:nvSpPr>
            <p:spPr>
              <a:xfrm>
                <a:off x="4032484" y="3351790"/>
                <a:ext cx="13040" cy="13040"/>
              </a:xfrm>
              <a:custGeom>
                <a:avLst/>
                <a:gdLst/>
                <a:ahLst/>
                <a:cxnLst/>
                <a:rect l="l" t="t" r="r" b="b"/>
                <a:pathLst>
                  <a:path w="1658"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82" name="Google Shape;2085;p57">
              <a:extLst>
                <a:ext uri="{FF2B5EF4-FFF2-40B4-BE49-F238E27FC236}">
                  <a16:creationId xmlns:a16="http://schemas.microsoft.com/office/drawing/2014/main" id="{650F16A0-2929-4063-A7F4-E1C16EDAF7A0}"/>
                </a:ext>
              </a:extLst>
            </p:cNvPr>
            <p:cNvSpPr/>
            <p:nvPr/>
          </p:nvSpPr>
          <p:spPr>
            <a:xfrm>
              <a:off x="1327860" y="2629761"/>
              <a:ext cx="107856" cy="92423"/>
            </a:xfrm>
            <a:custGeom>
              <a:avLst/>
              <a:gdLst/>
              <a:ahLst/>
              <a:cxnLst/>
              <a:rect l="l" t="t" r="r" b="b"/>
              <a:pathLst>
                <a:path w="6073" h="5204" extrusionOk="0">
                  <a:moveTo>
                    <a:pt x="3457" y="0"/>
                  </a:moveTo>
                  <a:cubicBezTo>
                    <a:pt x="2821" y="0"/>
                    <a:pt x="2173" y="236"/>
                    <a:pt x="1645" y="764"/>
                  </a:cubicBezTo>
                  <a:cubicBezTo>
                    <a:pt x="0" y="2397"/>
                    <a:pt x="1162" y="5191"/>
                    <a:pt x="3472" y="5203"/>
                  </a:cubicBezTo>
                  <a:cubicBezTo>
                    <a:pt x="4899" y="5191"/>
                    <a:pt x="6061" y="4030"/>
                    <a:pt x="6073" y="2602"/>
                  </a:cubicBezTo>
                  <a:cubicBezTo>
                    <a:pt x="6073" y="1038"/>
                    <a:pt x="4792" y="0"/>
                    <a:pt x="3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183" name="Google Shape;2086;p57">
              <a:extLst>
                <a:ext uri="{FF2B5EF4-FFF2-40B4-BE49-F238E27FC236}">
                  <a16:creationId xmlns:a16="http://schemas.microsoft.com/office/drawing/2014/main" id="{0AA90FB0-2B3D-4368-8B8B-4520D98BD8F1}"/>
                </a:ext>
              </a:extLst>
            </p:cNvPr>
            <p:cNvGrpSpPr/>
            <p:nvPr/>
          </p:nvGrpSpPr>
          <p:grpSpPr>
            <a:xfrm>
              <a:off x="768208" y="2400507"/>
              <a:ext cx="85301" cy="73115"/>
              <a:chOff x="3750870" y="3418650"/>
              <a:chExt cx="37776" cy="32380"/>
            </a:xfrm>
          </p:grpSpPr>
          <p:sp>
            <p:nvSpPr>
              <p:cNvPr id="283" name="Google Shape;2087;p57">
                <a:extLst>
                  <a:ext uri="{FF2B5EF4-FFF2-40B4-BE49-F238E27FC236}">
                    <a16:creationId xmlns:a16="http://schemas.microsoft.com/office/drawing/2014/main" id="{55FA0F3E-ED9F-4872-BC46-CF1DF59699AF}"/>
                  </a:ext>
                </a:extLst>
              </p:cNvPr>
              <p:cNvSpPr/>
              <p:nvPr/>
            </p:nvSpPr>
            <p:spPr>
              <a:xfrm>
                <a:off x="3750870" y="3418650"/>
                <a:ext cx="37776" cy="32380"/>
              </a:xfrm>
              <a:custGeom>
                <a:avLst/>
                <a:gdLst/>
                <a:ahLst/>
                <a:cxnLst/>
                <a:rect l="l" t="t" r="r" b="b"/>
                <a:pathLst>
                  <a:path w="4803" h="4117" extrusionOk="0">
                    <a:moveTo>
                      <a:pt x="2737" y="0"/>
                    </a:moveTo>
                    <a:cubicBezTo>
                      <a:pt x="2231" y="0"/>
                      <a:pt x="1714" y="188"/>
                      <a:pt x="1295" y="608"/>
                    </a:cubicBezTo>
                    <a:cubicBezTo>
                      <a:pt x="0" y="1903"/>
                      <a:pt x="920" y="4116"/>
                      <a:pt x="2746" y="4116"/>
                    </a:cubicBezTo>
                    <a:cubicBezTo>
                      <a:pt x="3883" y="4104"/>
                      <a:pt x="4803" y="3185"/>
                      <a:pt x="4803" y="2060"/>
                    </a:cubicBezTo>
                    <a:cubicBezTo>
                      <a:pt x="4803" y="817"/>
                      <a:pt x="3792" y="0"/>
                      <a:pt x="273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4" name="Google Shape;2088;p57">
                <a:extLst>
                  <a:ext uri="{FF2B5EF4-FFF2-40B4-BE49-F238E27FC236}">
                    <a16:creationId xmlns:a16="http://schemas.microsoft.com/office/drawing/2014/main" id="{5E27077D-7F17-4414-AE79-397F6487F567}"/>
                  </a:ext>
                </a:extLst>
              </p:cNvPr>
              <p:cNvSpPr/>
              <p:nvPr/>
            </p:nvSpPr>
            <p:spPr>
              <a:xfrm>
                <a:off x="3765994" y="3428285"/>
                <a:ext cx="13040" cy="13040"/>
              </a:xfrm>
              <a:custGeom>
                <a:avLst/>
                <a:gdLst/>
                <a:ahLst/>
                <a:cxnLst/>
                <a:rect l="l" t="t" r="r" b="b"/>
                <a:pathLst>
                  <a:path w="1658" h="1658" extrusionOk="0">
                    <a:moveTo>
                      <a:pt x="823" y="0"/>
                    </a:moveTo>
                    <a:cubicBezTo>
                      <a:pt x="363" y="0"/>
                      <a:pt x="1" y="375"/>
                      <a:pt x="1" y="835"/>
                    </a:cubicBezTo>
                    <a:cubicBezTo>
                      <a:pt x="1" y="1294"/>
                      <a:pt x="363" y="1657"/>
                      <a:pt x="823" y="1657"/>
                    </a:cubicBezTo>
                    <a:cubicBezTo>
                      <a:pt x="1283" y="1657"/>
                      <a:pt x="1658" y="1294"/>
                      <a:pt x="1658" y="835"/>
                    </a:cubicBezTo>
                    <a:cubicBezTo>
                      <a:pt x="1658" y="375"/>
                      <a:pt x="1283" y="0"/>
                      <a:pt x="8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84" name="Google Shape;2089;p57">
              <a:extLst>
                <a:ext uri="{FF2B5EF4-FFF2-40B4-BE49-F238E27FC236}">
                  <a16:creationId xmlns:a16="http://schemas.microsoft.com/office/drawing/2014/main" id="{FEA9B965-4489-48D2-9E92-D306390CB8E0}"/>
                </a:ext>
              </a:extLst>
            </p:cNvPr>
            <p:cNvGrpSpPr/>
            <p:nvPr/>
          </p:nvGrpSpPr>
          <p:grpSpPr>
            <a:xfrm>
              <a:off x="500939" y="2074875"/>
              <a:ext cx="85319" cy="73061"/>
              <a:chOff x="3632509" y="3274438"/>
              <a:chExt cx="37783" cy="32357"/>
            </a:xfrm>
          </p:grpSpPr>
          <p:sp>
            <p:nvSpPr>
              <p:cNvPr id="281" name="Google Shape;2090;p57">
                <a:extLst>
                  <a:ext uri="{FF2B5EF4-FFF2-40B4-BE49-F238E27FC236}">
                    <a16:creationId xmlns:a16="http://schemas.microsoft.com/office/drawing/2014/main" id="{F24143F7-9D18-45A4-AE9D-390525A9E350}"/>
                  </a:ext>
                </a:extLst>
              </p:cNvPr>
              <p:cNvSpPr/>
              <p:nvPr/>
            </p:nvSpPr>
            <p:spPr>
              <a:xfrm>
                <a:off x="3632509" y="3274438"/>
                <a:ext cx="37783" cy="32357"/>
              </a:xfrm>
              <a:custGeom>
                <a:avLst/>
                <a:gdLst/>
                <a:ahLst/>
                <a:cxnLst/>
                <a:rect l="l" t="t" r="r" b="b"/>
                <a:pathLst>
                  <a:path w="4804" h="4114" extrusionOk="0">
                    <a:moveTo>
                      <a:pt x="2732" y="0"/>
                    </a:moveTo>
                    <a:cubicBezTo>
                      <a:pt x="2228" y="0"/>
                      <a:pt x="1713" y="187"/>
                      <a:pt x="1295" y="605"/>
                    </a:cubicBezTo>
                    <a:cubicBezTo>
                      <a:pt x="1" y="1900"/>
                      <a:pt x="908" y="4114"/>
                      <a:pt x="2747" y="4114"/>
                    </a:cubicBezTo>
                    <a:cubicBezTo>
                      <a:pt x="3872" y="4114"/>
                      <a:pt x="4791" y="3194"/>
                      <a:pt x="4803" y="2057"/>
                    </a:cubicBezTo>
                    <a:cubicBezTo>
                      <a:pt x="4803" y="821"/>
                      <a:pt x="3789" y="0"/>
                      <a:pt x="273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2" name="Google Shape;2091;p57">
                <a:extLst>
                  <a:ext uri="{FF2B5EF4-FFF2-40B4-BE49-F238E27FC236}">
                    <a16:creationId xmlns:a16="http://schemas.microsoft.com/office/drawing/2014/main" id="{61166131-7E62-4796-B230-53411C8662DB}"/>
                  </a:ext>
                </a:extLst>
              </p:cNvPr>
              <p:cNvSpPr/>
              <p:nvPr/>
            </p:nvSpPr>
            <p:spPr>
              <a:xfrm>
                <a:off x="3647547" y="3284049"/>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85" name="Google Shape;2092;p57">
              <a:extLst>
                <a:ext uri="{FF2B5EF4-FFF2-40B4-BE49-F238E27FC236}">
                  <a16:creationId xmlns:a16="http://schemas.microsoft.com/office/drawing/2014/main" id="{88511803-4BE2-4A74-9189-E83845699A71}"/>
                </a:ext>
              </a:extLst>
            </p:cNvPr>
            <p:cNvGrpSpPr/>
            <p:nvPr/>
          </p:nvGrpSpPr>
          <p:grpSpPr>
            <a:xfrm>
              <a:off x="1119465" y="2127087"/>
              <a:ext cx="85301" cy="73274"/>
              <a:chOff x="3906424" y="3297561"/>
              <a:chExt cx="37776" cy="32451"/>
            </a:xfrm>
          </p:grpSpPr>
          <p:sp>
            <p:nvSpPr>
              <p:cNvPr id="279" name="Google Shape;2093;p57">
                <a:extLst>
                  <a:ext uri="{FF2B5EF4-FFF2-40B4-BE49-F238E27FC236}">
                    <a16:creationId xmlns:a16="http://schemas.microsoft.com/office/drawing/2014/main" id="{77F6F82F-02D3-41F2-AE82-1BEFD9162D16}"/>
                  </a:ext>
                </a:extLst>
              </p:cNvPr>
              <p:cNvSpPr/>
              <p:nvPr/>
            </p:nvSpPr>
            <p:spPr>
              <a:xfrm>
                <a:off x="3906424" y="3297561"/>
                <a:ext cx="37776" cy="32451"/>
              </a:xfrm>
              <a:custGeom>
                <a:avLst/>
                <a:gdLst/>
                <a:ahLst/>
                <a:cxnLst/>
                <a:rect l="l" t="t" r="r" b="b"/>
                <a:pathLst>
                  <a:path w="4803" h="4126" extrusionOk="0">
                    <a:moveTo>
                      <a:pt x="2730" y="0"/>
                    </a:moveTo>
                    <a:cubicBezTo>
                      <a:pt x="2226" y="0"/>
                      <a:pt x="1713" y="187"/>
                      <a:pt x="1295" y="605"/>
                    </a:cubicBezTo>
                    <a:cubicBezTo>
                      <a:pt x="0" y="1899"/>
                      <a:pt x="920" y="4125"/>
                      <a:pt x="2746" y="4125"/>
                    </a:cubicBezTo>
                    <a:cubicBezTo>
                      <a:pt x="3883" y="4113"/>
                      <a:pt x="4803" y="3194"/>
                      <a:pt x="4803" y="2069"/>
                    </a:cubicBezTo>
                    <a:cubicBezTo>
                      <a:pt x="4803" y="824"/>
                      <a:pt x="3788" y="0"/>
                      <a:pt x="273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0" name="Google Shape;2094;p57">
                <a:extLst>
                  <a:ext uri="{FF2B5EF4-FFF2-40B4-BE49-F238E27FC236}">
                    <a16:creationId xmlns:a16="http://schemas.microsoft.com/office/drawing/2014/main" id="{26F866F8-D5D6-41F7-805C-4F46490E92BB}"/>
                  </a:ext>
                </a:extLst>
              </p:cNvPr>
              <p:cNvSpPr/>
              <p:nvPr/>
            </p:nvSpPr>
            <p:spPr>
              <a:xfrm>
                <a:off x="3921548" y="3307361"/>
                <a:ext cx="13048" cy="13040"/>
              </a:xfrm>
              <a:custGeom>
                <a:avLst/>
                <a:gdLst/>
                <a:ahLst/>
                <a:cxnLst/>
                <a:rect l="l" t="t" r="r" b="b"/>
                <a:pathLst>
                  <a:path w="1659" h="1658" extrusionOk="0">
                    <a:moveTo>
                      <a:pt x="823" y="0"/>
                    </a:moveTo>
                    <a:cubicBezTo>
                      <a:pt x="364" y="0"/>
                      <a:pt x="1" y="363"/>
                      <a:pt x="1" y="823"/>
                    </a:cubicBezTo>
                    <a:cubicBezTo>
                      <a:pt x="1" y="1282"/>
                      <a:pt x="364" y="1657"/>
                      <a:pt x="823" y="1657"/>
                    </a:cubicBezTo>
                    <a:cubicBezTo>
                      <a:pt x="1283" y="1657"/>
                      <a:pt x="1658" y="1282"/>
                      <a:pt x="1658" y="823"/>
                    </a:cubicBezTo>
                    <a:cubicBezTo>
                      <a:pt x="1658" y="363"/>
                      <a:pt x="1283" y="0"/>
                      <a:pt x="82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86" name="Google Shape;2095;p57">
              <a:extLst>
                <a:ext uri="{FF2B5EF4-FFF2-40B4-BE49-F238E27FC236}">
                  <a16:creationId xmlns:a16="http://schemas.microsoft.com/office/drawing/2014/main" id="{3AB6CB46-5474-4E13-9CA6-F454A83D2E3C}"/>
                </a:ext>
              </a:extLst>
            </p:cNvPr>
            <p:cNvGrpSpPr/>
            <p:nvPr/>
          </p:nvGrpSpPr>
          <p:grpSpPr>
            <a:xfrm>
              <a:off x="1028374" y="2385732"/>
              <a:ext cx="85301" cy="73061"/>
              <a:chOff x="3866084" y="3412107"/>
              <a:chExt cx="37776" cy="32357"/>
            </a:xfrm>
          </p:grpSpPr>
          <p:sp>
            <p:nvSpPr>
              <p:cNvPr id="277" name="Google Shape;2096;p57">
                <a:extLst>
                  <a:ext uri="{FF2B5EF4-FFF2-40B4-BE49-F238E27FC236}">
                    <a16:creationId xmlns:a16="http://schemas.microsoft.com/office/drawing/2014/main" id="{FAB8BF52-5AA4-4004-AD8B-99A6EF7D26B5}"/>
                  </a:ext>
                </a:extLst>
              </p:cNvPr>
              <p:cNvSpPr/>
              <p:nvPr/>
            </p:nvSpPr>
            <p:spPr>
              <a:xfrm>
                <a:off x="3866084" y="3412107"/>
                <a:ext cx="37776" cy="32357"/>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8" name="Google Shape;2097;p57">
                <a:extLst>
                  <a:ext uri="{FF2B5EF4-FFF2-40B4-BE49-F238E27FC236}">
                    <a16:creationId xmlns:a16="http://schemas.microsoft.com/office/drawing/2014/main" id="{B4931221-A0F8-40D8-9F7F-7C214FA712C3}"/>
                  </a:ext>
                </a:extLst>
              </p:cNvPr>
              <p:cNvSpPr/>
              <p:nvPr/>
            </p:nvSpPr>
            <p:spPr>
              <a:xfrm>
                <a:off x="3881208" y="3421812"/>
                <a:ext cx="13048" cy="13040"/>
              </a:xfrm>
              <a:custGeom>
                <a:avLst/>
                <a:gdLst/>
                <a:ahLst/>
                <a:cxnLst/>
                <a:rect l="l" t="t" r="r" b="b"/>
                <a:pathLst>
                  <a:path w="1659" h="1658" extrusionOk="0">
                    <a:moveTo>
                      <a:pt x="823" y="1"/>
                    </a:moveTo>
                    <a:cubicBezTo>
                      <a:pt x="364" y="1"/>
                      <a:pt x="1" y="363"/>
                      <a:pt x="1" y="823"/>
                    </a:cubicBezTo>
                    <a:cubicBezTo>
                      <a:pt x="1" y="1283"/>
                      <a:pt x="364" y="1658"/>
                      <a:pt x="823" y="1658"/>
                    </a:cubicBezTo>
                    <a:cubicBezTo>
                      <a:pt x="1283" y="1658"/>
                      <a:pt x="1658" y="1283"/>
                      <a:pt x="1658" y="823"/>
                    </a:cubicBezTo>
                    <a:cubicBezTo>
                      <a:pt x="1658" y="363"/>
                      <a:pt x="1283" y="1"/>
                      <a:pt x="82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87" name="Google Shape;2098;p57">
              <a:extLst>
                <a:ext uri="{FF2B5EF4-FFF2-40B4-BE49-F238E27FC236}">
                  <a16:creationId xmlns:a16="http://schemas.microsoft.com/office/drawing/2014/main" id="{48654785-328C-43C6-98CD-42F9646DFFE0}"/>
                </a:ext>
              </a:extLst>
            </p:cNvPr>
            <p:cNvGrpSpPr/>
            <p:nvPr/>
          </p:nvGrpSpPr>
          <p:grpSpPr>
            <a:xfrm>
              <a:off x="1384781" y="3185747"/>
              <a:ext cx="85319" cy="73061"/>
              <a:chOff x="4023919" y="3766409"/>
              <a:chExt cx="37783" cy="32357"/>
            </a:xfrm>
          </p:grpSpPr>
          <p:sp>
            <p:nvSpPr>
              <p:cNvPr id="275" name="Google Shape;2099;p57">
                <a:extLst>
                  <a:ext uri="{FF2B5EF4-FFF2-40B4-BE49-F238E27FC236}">
                    <a16:creationId xmlns:a16="http://schemas.microsoft.com/office/drawing/2014/main" id="{AAADA0DD-003B-4AB2-9EE9-566ACBAAC991}"/>
                  </a:ext>
                </a:extLst>
              </p:cNvPr>
              <p:cNvSpPr/>
              <p:nvPr/>
            </p:nvSpPr>
            <p:spPr>
              <a:xfrm>
                <a:off x="4023919" y="3766409"/>
                <a:ext cx="37783" cy="32357"/>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6" name="Google Shape;2100;p57">
                <a:extLst>
                  <a:ext uri="{FF2B5EF4-FFF2-40B4-BE49-F238E27FC236}">
                    <a16:creationId xmlns:a16="http://schemas.microsoft.com/office/drawing/2014/main" id="{8AD38899-BBCD-4CC0-9949-8702C60CC523}"/>
                  </a:ext>
                </a:extLst>
              </p:cNvPr>
              <p:cNvSpPr/>
              <p:nvPr/>
            </p:nvSpPr>
            <p:spPr>
              <a:xfrm>
                <a:off x="4039051" y="3776115"/>
                <a:ext cx="13040" cy="13048"/>
              </a:xfrm>
              <a:custGeom>
                <a:avLst/>
                <a:gdLst/>
                <a:ahLst/>
                <a:cxnLst/>
                <a:rect l="l" t="t" r="r" b="b"/>
                <a:pathLst>
                  <a:path w="1658" h="1659" extrusionOk="0">
                    <a:moveTo>
                      <a:pt x="823" y="1"/>
                    </a:moveTo>
                    <a:cubicBezTo>
                      <a:pt x="363" y="1"/>
                      <a:pt x="0" y="376"/>
                      <a:pt x="0" y="823"/>
                    </a:cubicBezTo>
                    <a:cubicBezTo>
                      <a:pt x="0" y="1283"/>
                      <a:pt x="363" y="1658"/>
                      <a:pt x="823" y="1658"/>
                    </a:cubicBezTo>
                    <a:cubicBezTo>
                      <a:pt x="1283" y="1658"/>
                      <a:pt x="1658" y="1283"/>
                      <a:pt x="1658" y="823"/>
                    </a:cubicBezTo>
                    <a:cubicBezTo>
                      <a:pt x="1658" y="376"/>
                      <a:pt x="1283" y="1"/>
                      <a:pt x="8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88" name="Google Shape;2101;p57">
              <a:extLst>
                <a:ext uri="{FF2B5EF4-FFF2-40B4-BE49-F238E27FC236}">
                  <a16:creationId xmlns:a16="http://schemas.microsoft.com/office/drawing/2014/main" id="{3A3A74D1-23B3-479E-96FF-9BF5CC463F79}"/>
                </a:ext>
              </a:extLst>
            </p:cNvPr>
            <p:cNvGrpSpPr/>
            <p:nvPr/>
          </p:nvGrpSpPr>
          <p:grpSpPr>
            <a:xfrm>
              <a:off x="1271792" y="3215192"/>
              <a:ext cx="85301" cy="73061"/>
              <a:chOff x="3973882" y="3779449"/>
              <a:chExt cx="37776" cy="32357"/>
            </a:xfrm>
          </p:grpSpPr>
          <p:sp>
            <p:nvSpPr>
              <p:cNvPr id="273" name="Google Shape;2102;p57">
                <a:extLst>
                  <a:ext uri="{FF2B5EF4-FFF2-40B4-BE49-F238E27FC236}">
                    <a16:creationId xmlns:a16="http://schemas.microsoft.com/office/drawing/2014/main" id="{C0121FCE-F949-485D-AD9D-0FB158F5CA66}"/>
                  </a:ext>
                </a:extLst>
              </p:cNvPr>
              <p:cNvSpPr/>
              <p:nvPr/>
            </p:nvSpPr>
            <p:spPr>
              <a:xfrm>
                <a:off x="3973882" y="3779449"/>
                <a:ext cx="37776" cy="32357"/>
              </a:xfrm>
              <a:custGeom>
                <a:avLst/>
                <a:gdLst/>
                <a:ahLst/>
                <a:cxnLst/>
                <a:rect l="l" t="t" r="r" b="b"/>
                <a:pathLst>
                  <a:path w="4803" h="4114" extrusionOk="0">
                    <a:moveTo>
                      <a:pt x="2730" y="0"/>
                    </a:moveTo>
                    <a:cubicBezTo>
                      <a:pt x="2226" y="0"/>
                      <a:pt x="1712" y="187"/>
                      <a:pt x="1294" y="605"/>
                    </a:cubicBezTo>
                    <a:cubicBezTo>
                      <a:pt x="0" y="1899"/>
                      <a:pt x="919" y="4113"/>
                      <a:pt x="2746" y="4113"/>
                    </a:cubicBezTo>
                    <a:cubicBezTo>
                      <a:pt x="3883" y="4113"/>
                      <a:pt x="4802" y="3194"/>
                      <a:pt x="4802" y="2069"/>
                    </a:cubicBezTo>
                    <a:cubicBezTo>
                      <a:pt x="4802" y="824"/>
                      <a:pt x="3787" y="0"/>
                      <a:pt x="273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4" name="Google Shape;2103;p57">
                <a:extLst>
                  <a:ext uri="{FF2B5EF4-FFF2-40B4-BE49-F238E27FC236}">
                    <a16:creationId xmlns:a16="http://schemas.microsoft.com/office/drawing/2014/main" id="{3C1FD7C3-5DDB-47B0-A430-81BF74E44ADA}"/>
                  </a:ext>
                </a:extLst>
              </p:cNvPr>
              <p:cNvSpPr/>
              <p:nvPr/>
            </p:nvSpPr>
            <p:spPr>
              <a:xfrm>
                <a:off x="3989006" y="3789155"/>
                <a:ext cx="13040" cy="13040"/>
              </a:xfrm>
              <a:custGeom>
                <a:avLst/>
                <a:gdLst/>
                <a:ahLst/>
                <a:cxnLst/>
                <a:rect l="l" t="t" r="r" b="b"/>
                <a:pathLst>
                  <a:path w="1658" h="1658" extrusionOk="0">
                    <a:moveTo>
                      <a:pt x="823" y="0"/>
                    </a:moveTo>
                    <a:cubicBezTo>
                      <a:pt x="363" y="0"/>
                      <a:pt x="0" y="375"/>
                      <a:pt x="0" y="823"/>
                    </a:cubicBezTo>
                    <a:cubicBezTo>
                      <a:pt x="0" y="1282"/>
                      <a:pt x="363" y="1657"/>
                      <a:pt x="823" y="1657"/>
                    </a:cubicBezTo>
                    <a:cubicBezTo>
                      <a:pt x="1283" y="1657"/>
                      <a:pt x="1658" y="1282"/>
                      <a:pt x="1658" y="823"/>
                    </a:cubicBezTo>
                    <a:cubicBezTo>
                      <a:pt x="1658" y="375"/>
                      <a:pt x="1283" y="0"/>
                      <a:pt x="82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89" name="Google Shape;2104;p57">
              <a:extLst>
                <a:ext uri="{FF2B5EF4-FFF2-40B4-BE49-F238E27FC236}">
                  <a16:creationId xmlns:a16="http://schemas.microsoft.com/office/drawing/2014/main" id="{A780BBC7-07F0-49CA-9D56-E1304C0BDE1F}"/>
                </a:ext>
              </a:extLst>
            </p:cNvPr>
            <p:cNvGrpSpPr/>
            <p:nvPr/>
          </p:nvGrpSpPr>
          <p:grpSpPr>
            <a:xfrm>
              <a:off x="1496509" y="3347462"/>
              <a:ext cx="85301" cy="73115"/>
              <a:chOff x="4073398" y="3838028"/>
              <a:chExt cx="37776" cy="32380"/>
            </a:xfrm>
          </p:grpSpPr>
          <p:sp>
            <p:nvSpPr>
              <p:cNvPr id="271" name="Google Shape;2105;p57">
                <a:extLst>
                  <a:ext uri="{FF2B5EF4-FFF2-40B4-BE49-F238E27FC236}">
                    <a16:creationId xmlns:a16="http://schemas.microsoft.com/office/drawing/2014/main" id="{0666CB48-5CA5-400F-962F-19794D0C9C78}"/>
                  </a:ext>
                </a:extLst>
              </p:cNvPr>
              <p:cNvSpPr/>
              <p:nvPr/>
            </p:nvSpPr>
            <p:spPr>
              <a:xfrm>
                <a:off x="4073398" y="3838028"/>
                <a:ext cx="37776" cy="32380"/>
              </a:xfrm>
              <a:custGeom>
                <a:avLst/>
                <a:gdLst/>
                <a:ahLst/>
                <a:cxnLst/>
                <a:rect l="l" t="t" r="r" b="b"/>
                <a:pathLst>
                  <a:path w="4803" h="4117" extrusionOk="0">
                    <a:moveTo>
                      <a:pt x="2737" y="1"/>
                    </a:moveTo>
                    <a:cubicBezTo>
                      <a:pt x="2231" y="1"/>
                      <a:pt x="1714" y="189"/>
                      <a:pt x="1295" y="609"/>
                    </a:cubicBezTo>
                    <a:cubicBezTo>
                      <a:pt x="0" y="1891"/>
                      <a:pt x="920" y="4105"/>
                      <a:pt x="2746" y="4117"/>
                    </a:cubicBezTo>
                    <a:cubicBezTo>
                      <a:pt x="3883" y="4105"/>
                      <a:pt x="4803" y="3185"/>
                      <a:pt x="4803" y="2060"/>
                    </a:cubicBezTo>
                    <a:cubicBezTo>
                      <a:pt x="4803" y="818"/>
                      <a:pt x="3792" y="1"/>
                      <a:pt x="273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2" name="Google Shape;2106;p57">
                <a:extLst>
                  <a:ext uri="{FF2B5EF4-FFF2-40B4-BE49-F238E27FC236}">
                    <a16:creationId xmlns:a16="http://schemas.microsoft.com/office/drawing/2014/main" id="{993C3988-7D5C-43F1-838D-DB26D20A6623}"/>
                  </a:ext>
                </a:extLst>
              </p:cNvPr>
              <p:cNvSpPr/>
              <p:nvPr/>
            </p:nvSpPr>
            <p:spPr>
              <a:xfrm>
                <a:off x="4088428" y="3847663"/>
                <a:ext cx="13040" cy="13040"/>
              </a:xfrm>
              <a:custGeom>
                <a:avLst/>
                <a:gdLst/>
                <a:ahLst/>
                <a:cxnLst/>
                <a:rect l="l" t="t" r="r" b="b"/>
                <a:pathLst>
                  <a:path w="1658" h="1658" extrusionOk="0">
                    <a:moveTo>
                      <a:pt x="835" y="1"/>
                    </a:moveTo>
                    <a:cubicBezTo>
                      <a:pt x="376" y="1"/>
                      <a:pt x="1" y="376"/>
                      <a:pt x="1" y="835"/>
                    </a:cubicBezTo>
                    <a:cubicBezTo>
                      <a:pt x="1" y="1283"/>
                      <a:pt x="376" y="1658"/>
                      <a:pt x="835" y="1658"/>
                    </a:cubicBezTo>
                    <a:cubicBezTo>
                      <a:pt x="1295" y="1658"/>
                      <a:pt x="1658" y="1283"/>
                      <a:pt x="1658" y="835"/>
                    </a:cubicBezTo>
                    <a:cubicBezTo>
                      <a:pt x="1658" y="376"/>
                      <a:pt x="1295" y="1"/>
                      <a:pt x="83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0" name="Google Shape;2107;p57">
              <a:extLst>
                <a:ext uri="{FF2B5EF4-FFF2-40B4-BE49-F238E27FC236}">
                  <a16:creationId xmlns:a16="http://schemas.microsoft.com/office/drawing/2014/main" id="{88C40D2F-93E6-4CE2-ADA4-FBFA0A83114F}"/>
                </a:ext>
              </a:extLst>
            </p:cNvPr>
            <p:cNvGrpSpPr/>
            <p:nvPr/>
          </p:nvGrpSpPr>
          <p:grpSpPr>
            <a:xfrm>
              <a:off x="2104556" y="4039466"/>
              <a:ext cx="85248" cy="73079"/>
              <a:chOff x="4342672" y="4144496"/>
              <a:chExt cx="37752" cy="32364"/>
            </a:xfrm>
          </p:grpSpPr>
          <p:sp>
            <p:nvSpPr>
              <p:cNvPr id="269" name="Google Shape;2108;p57">
                <a:extLst>
                  <a:ext uri="{FF2B5EF4-FFF2-40B4-BE49-F238E27FC236}">
                    <a16:creationId xmlns:a16="http://schemas.microsoft.com/office/drawing/2014/main" id="{F735D507-E2DB-4499-8940-D72329137561}"/>
                  </a:ext>
                </a:extLst>
              </p:cNvPr>
              <p:cNvSpPr/>
              <p:nvPr/>
            </p:nvSpPr>
            <p:spPr>
              <a:xfrm>
                <a:off x="4342672" y="4144496"/>
                <a:ext cx="37752" cy="32364"/>
              </a:xfrm>
              <a:custGeom>
                <a:avLst/>
                <a:gdLst/>
                <a:ahLst/>
                <a:cxnLst/>
                <a:rect l="l" t="t" r="r" b="b"/>
                <a:pathLst>
                  <a:path w="4800" h="4115" extrusionOk="0">
                    <a:moveTo>
                      <a:pt x="2729" y="1"/>
                    </a:moveTo>
                    <a:cubicBezTo>
                      <a:pt x="2224" y="1"/>
                      <a:pt x="1710" y="188"/>
                      <a:pt x="1291" y="606"/>
                    </a:cubicBezTo>
                    <a:cubicBezTo>
                      <a:pt x="1" y="1897"/>
                      <a:pt x="912" y="4114"/>
                      <a:pt x="2740" y="4114"/>
                    </a:cubicBezTo>
                    <a:cubicBezTo>
                      <a:pt x="2745" y="4114"/>
                      <a:pt x="2750" y="4114"/>
                      <a:pt x="2755" y="4114"/>
                    </a:cubicBezTo>
                    <a:cubicBezTo>
                      <a:pt x="3880" y="4114"/>
                      <a:pt x="4800" y="3195"/>
                      <a:pt x="4800" y="2058"/>
                    </a:cubicBezTo>
                    <a:cubicBezTo>
                      <a:pt x="4800" y="822"/>
                      <a:pt x="3785" y="1"/>
                      <a:pt x="272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0" name="Google Shape;2109;p57">
                <a:extLst>
                  <a:ext uri="{FF2B5EF4-FFF2-40B4-BE49-F238E27FC236}">
                    <a16:creationId xmlns:a16="http://schemas.microsoft.com/office/drawing/2014/main" id="{50F706B9-AD7E-4615-A031-92E1B2AFFAAB}"/>
                  </a:ext>
                </a:extLst>
              </p:cNvPr>
              <p:cNvSpPr/>
              <p:nvPr/>
            </p:nvSpPr>
            <p:spPr>
              <a:xfrm>
                <a:off x="4355586" y="4154209"/>
                <a:ext cx="15227" cy="13040"/>
              </a:xfrm>
              <a:custGeom>
                <a:avLst/>
                <a:gdLst/>
                <a:ahLst/>
                <a:cxnLst/>
                <a:rect l="l" t="t" r="r" b="b"/>
                <a:pathLst>
                  <a:path w="1936" h="1658" extrusionOk="0">
                    <a:moveTo>
                      <a:pt x="1101" y="0"/>
                    </a:moveTo>
                    <a:cubicBezTo>
                      <a:pt x="363" y="0"/>
                      <a:pt x="0" y="895"/>
                      <a:pt x="520" y="1416"/>
                    </a:cubicBezTo>
                    <a:cubicBezTo>
                      <a:pt x="688" y="1583"/>
                      <a:pt x="893" y="1657"/>
                      <a:pt x="1096" y="1657"/>
                    </a:cubicBezTo>
                    <a:cubicBezTo>
                      <a:pt x="1523" y="1657"/>
                      <a:pt x="1936" y="1324"/>
                      <a:pt x="1936" y="823"/>
                    </a:cubicBezTo>
                    <a:cubicBezTo>
                      <a:pt x="1936" y="375"/>
                      <a:pt x="1561" y="0"/>
                      <a:pt x="110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1" name="Google Shape;2110;p57">
              <a:extLst>
                <a:ext uri="{FF2B5EF4-FFF2-40B4-BE49-F238E27FC236}">
                  <a16:creationId xmlns:a16="http://schemas.microsoft.com/office/drawing/2014/main" id="{2B8F0266-8A2E-4BE7-AEE2-A7879266BF5E}"/>
                </a:ext>
              </a:extLst>
            </p:cNvPr>
            <p:cNvGrpSpPr/>
            <p:nvPr/>
          </p:nvGrpSpPr>
          <p:grpSpPr>
            <a:xfrm>
              <a:off x="2248430" y="3841611"/>
              <a:ext cx="85319" cy="73079"/>
              <a:chOff x="4406386" y="4056872"/>
              <a:chExt cx="37783" cy="32364"/>
            </a:xfrm>
          </p:grpSpPr>
          <p:sp>
            <p:nvSpPr>
              <p:cNvPr id="267" name="Google Shape;2111;p57">
                <a:extLst>
                  <a:ext uri="{FF2B5EF4-FFF2-40B4-BE49-F238E27FC236}">
                    <a16:creationId xmlns:a16="http://schemas.microsoft.com/office/drawing/2014/main" id="{9B02F30C-42CC-4BDD-A777-9D5BAB90B95A}"/>
                  </a:ext>
                </a:extLst>
              </p:cNvPr>
              <p:cNvSpPr/>
              <p:nvPr/>
            </p:nvSpPr>
            <p:spPr>
              <a:xfrm>
                <a:off x="4406386" y="4056872"/>
                <a:ext cx="37783" cy="32364"/>
              </a:xfrm>
              <a:custGeom>
                <a:avLst/>
                <a:gdLst/>
                <a:ahLst/>
                <a:cxnLst/>
                <a:rect l="l" t="t" r="r" b="b"/>
                <a:pathLst>
                  <a:path w="4804" h="4115" extrusionOk="0">
                    <a:moveTo>
                      <a:pt x="2733" y="1"/>
                    </a:moveTo>
                    <a:cubicBezTo>
                      <a:pt x="2228" y="1"/>
                      <a:pt x="1714" y="188"/>
                      <a:pt x="1295" y="606"/>
                    </a:cubicBezTo>
                    <a:cubicBezTo>
                      <a:pt x="1" y="1900"/>
                      <a:pt x="920" y="4114"/>
                      <a:pt x="2747" y="4114"/>
                    </a:cubicBezTo>
                    <a:cubicBezTo>
                      <a:pt x="3884" y="4114"/>
                      <a:pt x="4803" y="3195"/>
                      <a:pt x="4803" y="2058"/>
                    </a:cubicBezTo>
                    <a:cubicBezTo>
                      <a:pt x="4803" y="821"/>
                      <a:pt x="3789" y="1"/>
                      <a:pt x="273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8" name="Google Shape;2112;p57">
                <a:extLst>
                  <a:ext uri="{FF2B5EF4-FFF2-40B4-BE49-F238E27FC236}">
                    <a16:creationId xmlns:a16="http://schemas.microsoft.com/office/drawing/2014/main" id="{F483370F-41F4-4A1A-9517-40CF5007F060}"/>
                  </a:ext>
                </a:extLst>
              </p:cNvPr>
              <p:cNvSpPr/>
              <p:nvPr/>
            </p:nvSpPr>
            <p:spPr>
              <a:xfrm>
                <a:off x="4419332" y="4066577"/>
                <a:ext cx="15227" cy="13017"/>
              </a:xfrm>
              <a:custGeom>
                <a:avLst/>
                <a:gdLst/>
                <a:ahLst/>
                <a:cxnLst/>
                <a:rect l="l" t="t" r="r" b="b"/>
                <a:pathLst>
                  <a:path w="1936" h="1655" extrusionOk="0">
                    <a:moveTo>
                      <a:pt x="1123" y="1"/>
                    </a:moveTo>
                    <a:cubicBezTo>
                      <a:pt x="1115" y="1"/>
                      <a:pt x="1108" y="1"/>
                      <a:pt x="1101" y="1"/>
                    </a:cubicBezTo>
                    <a:cubicBezTo>
                      <a:pt x="363" y="1"/>
                      <a:pt x="0" y="884"/>
                      <a:pt x="520" y="1404"/>
                    </a:cubicBezTo>
                    <a:cubicBezTo>
                      <a:pt x="689" y="1577"/>
                      <a:pt x="898" y="1655"/>
                      <a:pt x="1103" y="1655"/>
                    </a:cubicBezTo>
                    <a:cubicBezTo>
                      <a:pt x="1528" y="1655"/>
                      <a:pt x="1936" y="1322"/>
                      <a:pt x="1936" y="824"/>
                    </a:cubicBezTo>
                    <a:cubicBezTo>
                      <a:pt x="1936" y="371"/>
                      <a:pt x="1572" y="1"/>
                      <a:pt x="11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2" name="Google Shape;2113;p57">
              <a:extLst>
                <a:ext uri="{FF2B5EF4-FFF2-40B4-BE49-F238E27FC236}">
                  <a16:creationId xmlns:a16="http://schemas.microsoft.com/office/drawing/2014/main" id="{0431CD77-D7C6-499E-AFC4-87438130957D}"/>
                </a:ext>
              </a:extLst>
            </p:cNvPr>
            <p:cNvGrpSpPr/>
            <p:nvPr/>
          </p:nvGrpSpPr>
          <p:grpSpPr>
            <a:xfrm>
              <a:off x="1973008" y="4266978"/>
              <a:ext cx="85319" cy="73061"/>
              <a:chOff x="4284416" y="4245254"/>
              <a:chExt cx="37783" cy="32357"/>
            </a:xfrm>
          </p:grpSpPr>
          <p:sp>
            <p:nvSpPr>
              <p:cNvPr id="265" name="Google Shape;2114;p57">
                <a:extLst>
                  <a:ext uri="{FF2B5EF4-FFF2-40B4-BE49-F238E27FC236}">
                    <a16:creationId xmlns:a16="http://schemas.microsoft.com/office/drawing/2014/main" id="{E8CDD0F6-AC9D-4790-BF5F-E0F0F9C5DD7D}"/>
                  </a:ext>
                </a:extLst>
              </p:cNvPr>
              <p:cNvSpPr/>
              <p:nvPr/>
            </p:nvSpPr>
            <p:spPr>
              <a:xfrm>
                <a:off x="4284416" y="4245254"/>
                <a:ext cx="37783" cy="32357"/>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6" name="Google Shape;2115;p57">
                <a:extLst>
                  <a:ext uri="{FF2B5EF4-FFF2-40B4-BE49-F238E27FC236}">
                    <a16:creationId xmlns:a16="http://schemas.microsoft.com/office/drawing/2014/main" id="{5E728CBC-336A-4CF5-96E2-F49DFF0E2A55}"/>
                  </a:ext>
                </a:extLst>
              </p:cNvPr>
              <p:cNvSpPr/>
              <p:nvPr/>
            </p:nvSpPr>
            <p:spPr>
              <a:xfrm>
                <a:off x="4299548" y="4254959"/>
                <a:ext cx="13040" cy="13040"/>
              </a:xfrm>
              <a:custGeom>
                <a:avLst/>
                <a:gdLst/>
                <a:ahLst/>
                <a:cxnLst/>
                <a:rect l="l" t="t" r="r" b="b"/>
                <a:pathLst>
                  <a:path w="1658" h="1658" extrusionOk="0">
                    <a:moveTo>
                      <a:pt x="823" y="1"/>
                    </a:moveTo>
                    <a:cubicBezTo>
                      <a:pt x="363" y="1"/>
                      <a:pt x="0" y="364"/>
                      <a:pt x="0" y="823"/>
                    </a:cubicBezTo>
                    <a:cubicBezTo>
                      <a:pt x="0" y="1283"/>
                      <a:pt x="363" y="1658"/>
                      <a:pt x="823" y="1658"/>
                    </a:cubicBezTo>
                    <a:cubicBezTo>
                      <a:pt x="1283" y="1658"/>
                      <a:pt x="1658" y="1283"/>
                      <a:pt x="1658" y="823"/>
                    </a:cubicBezTo>
                    <a:cubicBezTo>
                      <a:pt x="1658" y="364"/>
                      <a:pt x="1283" y="1"/>
                      <a:pt x="82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3" name="Google Shape;2116;p57">
              <a:extLst>
                <a:ext uri="{FF2B5EF4-FFF2-40B4-BE49-F238E27FC236}">
                  <a16:creationId xmlns:a16="http://schemas.microsoft.com/office/drawing/2014/main" id="{AAEA06BF-135F-4ED8-A755-693F572EF148}"/>
                </a:ext>
              </a:extLst>
            </p:cNvPr>
            <p:cNvGrpSpPr/>
            <p:nvPr/>
          </p:nvGrpSpPr>
          <p:grpSpPr>
            <a:xfrm>
              <a:off x="1825423" y="4461175"/>
              <a:ext cx="85301" cy="73079"/>
              <a:chOff x="4219057" y="4331258"/>
              <a:chExt cx="37776" cy="32364"/>
            </a:xfrm>
          </p:grpSpPr>
          <p:sp>
            <p:nvSpPr>
              <p:cNvPr id="263" name="Google Shape;2117;p57">
                <a:extLst>
                  <a:ext uri="{FF2B5EF4-FFF2-40B4-BE49-F238E27FC236}">
                    <a16:creationId xmlns:a16="http://schemas.microsoft.com/office/drawing/2014/main" id="{7395D158-ED71-4959-BDE6-174E33A0792F}"/>
                  </a:ext>
                </a:extLst>
              </p:cNvPr>
              <p:cNvSpPr/>
              <p:nvPr/>
            </p:nvSpPr>
            <p:spPr>
              <a:xfrm>
                <a:off x="4219057" y="4331258"/>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1"/>
                      <a:pt x="3789" y="1"/>
                      <a:pt x="273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4" name="Google Shape;2118;p57">
                <a:extLst>
                  <a:ext uri="{FF2B5EF4-FFF2-40B4-BE49-F238E27FC236}">
                    <a16:creationId xmlns:a16="http://schemas.microsoft.com/office/drawing/2014/main" id="{3DF14224-0358-4110-AFF9-6B3FA85D394D}"/>
                  </a:ext>
                </a:extLst>
              </p:cNvPr>
              <p:cNvSpPr/>
              <p:nvPr/>
            </p:nvSpPr>
            <p:spPr>
              <a:xfrm>
                <a:off x="4231995" y="4340971"/>
                <a:ext cx="15235" cy="13040"/>
              </a:xfrm>
              <a:custGeom>
                <a:avLst/>
                <a:gdLst/>
                <a:ahLst/>
                <a:cxnLst/>
                <a:rect l="l" t="t" r="r" b="b"/>
                <a:pathLst>
                  <a:path w="1937" h="1658" extrusionOk="0">
                    <a:moveTo>
                      <a:pt x="1113" y="0"/>
                    </a:moveTo>
                    <a:cubicBezTo>
                      <a:pt x="363" y="0"/>
                      <a:pt x="1" y="895"/>
                      <a:pt x="521" y="1416"/>
                    </a:cubicBezTo>
                    <a:cubicBezTo>
                      <a:pt x="688" y="1583"/>
                      <a:pt x="894" y="1657"/>
                      <a:pt x="1096" y="1657"/>
                    </a:cubicBezTo>
                    <a:cubicBezTo>
                      <a:pt x="1524" y="1657"/>
                      <a:pt x="1936" y="1324"/>
                      <a:pt x="1936" y="823"/>
                    </a:cubicBezTo>
                    <a:cubicBezTo>
                      <a:pt x="1936" y="375"/>
                      <a:pt x="1561" y="0"/>
                      <a:pt x="111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4" name="Google Shape;2119;p57">
              <a:extLst>
                <a:ext uri="{FF2B5EF4-FFF2-40B4-BE49-F238E27FC236}">
                  <a16:creationId xmlns:a16="http://schemas.microsoft.com/office/drawing/2014/main" id="{6344599F-6B89-4F82-B6E4-FEE46E0DA6C7}"/>
                </a:ext>
              </a:extLst>
            </p:cNvPr>
            <p:cNvGrpSpPr/>
            <p:nvPr/>
          </p:nvGrpSpPr>
          <p:grpSpPr>
            <a:xfrm>
              <a:off x="1791697" y="4033126"/>
              <a:ext cx="75640" cy="64803"/>
              <a:chOff x="4204122" y="4141688"/>
              <a:chExt cx="33497" cy="28699"/>
            </a:xfrm>
          </p:grpSpPr>
          <p:sp>
            <p:nvSpPr>
              <p:cNvPr id="261" name="Google Shape;2120;p57">
                <a:extLst>
                  <a:ext uri="{FF2B5EF4-FFF2-40B4-BE49-F238E27FC236}">
                    <a16:creationId xmlns:a16="http://schemas.microsoft.com/office/drawing/2014/main" id="{CB097E6D-DF84-43A2-8F5B-442E56234976}"/>
                  </a:ext>
                </a:extLst>
              </p:cNvPr>
              <p:cNvSpPr/>
              <p:nvPr/>
            </p:nvSpPr>
            <p:spPr>
              <a:xfrm>
                <a:off x="4204122" y="4141688"/>
                <a:ext cx="33497" cy="28699"/>
              </a:xfrm>
              <a:custGeom>
                <a:avLst/>
                <a:gdLst/>
                <a:ahLst/>
                <a:cxnLst/>
                <a:rect l="l" t="t" r="r" b="b"/>
                <a:pathLst>
                  <a:path w="4259" h="3649" extrusionOk="0">
                    <a:moveTo>
                      <a:pt x="2427" y="1"/>
                    </a:moveTo>
                    <a:cubicBezTo>
                      <a:pt x="1979" y="1"/>
                      <a:pt x="1522" y="168"/>
                      <a:pt x="1149" y="540"/>
                    </a:cubicBezTo>
                    <a:cubicBezTo>
                      <a:pt x="0" y="1677"/>
                      <a:pt x="811" y="3649"/>
                      <a:pt x="2432" y="3649"/>
                    </a:cubicBezTo>
                    <a:cubicBezTo>
                      <a:pt x="3448" y="3649"/>
                      <a:pt x="4258" y="2826"/>
                      <a:pt x="4258" y="1822"/>
                    </a:cubicBezTo>
                    <a:cubicBezTo>
                      <a:pt x="4258" y="726"/>
                      <a:pt x="3363" y="1"/>
                      <a:pt x="242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2" name="Google Shape;2121;p57">
                <a:extLst>
                  <a:ext uri="{FF2B5EF4-FFF2-40B4-BE49-F238E27FC236}">
                    <a16:creationId xmlns:a16="http://schemas.microsoft.com/office/drawing/2014/main" id="{00D71956-D5A6-4A38-B666-CAC78C3DAE7C}"/>
                  </a:ext>
                </a:extLst>
              </p:cNvPr>
              <p:cNvSpPr/>
              <p:nvPr/>
            </p:nvSpPr>
            <p:spPr>
              <a:xfrm>
                <a:off x="4216965" y="4151259"/>
                <a:ext cx="11042" cy="9399"/>
              </a:xfrm>
              <a:custGeom>
                <a:avLst/>
                <a:gdLst/>
                <a:ahLst/>
                <a:cxnLst/>
                <a:rect l="l" t="t" r="r" b="b"/>
                <a:pathLst>
                  <a:path w="1404" h="1195" extrusionOk="0">
                    <a:moveTo>
                      <a:pt x="799" y="0"/>
                    </a:moveTo>
                    <a:cubicBezTo>
                      <a:pt x="266" y="0"/>
                      <a:pt x="0" y="641"/>
                      <a:pt x="375" y="1016"/>
                    </a:cubicBezTo>
                    <a:cubicBezTo>
                      <a:pt x="498" y="1139"/>
                      <a:pt x="650" y="1195"/>
                      <a:pt x="799" y="1195"/>
                    </a:cubicBezTo>
                    <a:cubicBezTo>
                      <a:pt x="1103" y="1195"/>
                      <a:pt x="1395" y="963"/>
                      <a:pt x="1404" y="605"/>
                    </a:cubicBezTo>
                    <a:cubicBezTo>
                      <a:pt x="1404" y="278"/>
                      <a:pt x="1137" y="0"/>
                      <a:pt x="79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5" name="Google Shape;2122;p57">
              <a:extLst>
                <a:ext uri="{FF2B5EF4-FFF2-40B4-BE49-F238E27FC236}">
                  <a16:creationId xmlns:a16="http://schemas.microsoft.com/office/drawing/2014/main" id="{D8DF3F18-6E0B-4A2B-B42B-CE8DE4062F93}"/>
                </a:ext>
              </a:extLst>
            </p:cNvPr>
            <p:cNvGrpSpPr/>
            <p:nvPr/>
          </p:nvGrpSpPr>
          <p:grpSpPr>
            <a:xfrm>
              <a:off x="2011689" y="3721932"/>
              <a:ext cx="87876" cy="75246"/>
              <a:chOff x="4301546" y="4003869"/>
              <a:chExt cx="38916" cy="33324"/>
            </a:xfrm>
          </p:grpSpPr>
          <p:sp>
            <p:nvSpPr>
              <p:cNvPr id="259" name="Google Shape;2123;p57">
                <a:extLst>
                  <a:ext uri="{FF2B5EF4-FFF2-40B4-BE49-F238E27FC236}">
                    <a16:creationId xmlns:a16="http://schemas.microsoft.com/office/drawing/2014/main" id="{0FAFDB94-199C-4C9A-B2DD-2FAB7879EBDF}"/>
                  </a:ext>
                </a:extLst>
              </p:cNvPr>
              <p:cNvSpPr/>
              <p:nvPr/>
            </p:nvSpPr>
            <p:spPr>
              <a:xfrm>
                <a:off x="4301546" y="4003869"/>
                <a:ext cx="38916" cy="33324"/>
              </a:xfrm>
              <a:custGeom>
                <a:avLst/>
                <a:gdLst/>
                <a:ahLst/>
                <a:cxnLst/>
                <a:rect l="l" t="t" r="r" b="b"/>
                <a:pathLst>
                  <a:path w="4948" h="4237" extrusionOk="0">
                    <a:moveTo>
                      <a:pt x="2818" y="1"/>
                    </a:moveTo>
                    <a:cubicBezTo>
                      <a:pt x="2295" y="1"/>
                      <a:pt x="1763" y="196"/>
                      <a:pt x="1331" y="631"/>
                    </a:cubicBezTo>
                    <a:cubicBezTo>
                      <a:pt x="0" y="1962"/>
                      <a:pt x="944" y="4236"/>
                      <a:pt x="2831" y="4236"/>
                    </a:cubicBezTo>
                    <a:cubicBezTo>
                      <a:pt x="3992" y="4236"/>
                      <a:pt x="4948" y="3293"/>
                      <a:pt x="4948" y="2119"/>
                    </a:cubicBezTo>
                    <a:cubicBezTo>
                      <a:pt x="4948" y="845"/>
                      <a:pt x="3905" y="1"/>
                      <a:pt x="281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0" name="Google Shape;2124;p57">
                <a:extLst>
                  <a:ext uri="{FF2B5EF4-FFF2-40B4-BE49-F238E27FC236}">
                    <a16:creationId xmlns:a16="http://schemas.microsoft.com/office/drawing/2014/main" id="{06985498-E8FF-4096-8835-1546FD3D8E57}"/>
                  </a:ext>
                </a:extLst>
              </p:cNvPr>
              <p:cNvSpPr/>
              <p:nvPr/>
            </p:nvSpPr>
            <p:spPr>
              <a:xfrm>
                <a:off x="4314389" y="4013590"/>
                <a:ext cx="16469" cy="14000"/>
              </a:xfrm>
              <a:custGeom>
                <a:avLst/>
                <a:gdLst/>
                <a:ahLst/>
                <a:cxnLst/>
                <a:rect l="l" t="t" r="r" b="b"/>
                <a:pathLst>
                  <a:path w="2094" h="1780" extrusionOk="0">
                    <a:moveTo>
                      <a:pt x="1220" y="0"/>
                    </a:moveTo>
                    <a:cubicBezTo>
                      <a:pt x="1213" y="0"/>
                      <a:pt x="1205" y="0"/>
                      <a:pt x="1198" y="0"/>
                    </a:cubicBezTo>
                    <a:cubicBezTo>
                      <a:pt x="400" y="0"/>
                      <a:pt x="0" y="956"/>
                      <a:pt x="569" y="1512"/>
                    </a:cubicBezTo>
                    <a:cubicBezTo>
                      <a:pt x="750" y="1697"/>
                      <a:pt x="974" y="1780"/>
                      <a:pt x="1194" y="1780"/>
                    </a:cubicBezTo>
                    <a:cubicBezTo>
                      <a:pt x="1652" y="1780"/>
                      <a:pt x="2093" y="1422"/>
                      <a:pt x="2093" y="883"/>
                    </a:cubicBezTo>
                    <a:cubicBezTo>
                      <a:pt x="2093" y="395"/>
                      <a:pt x="1706" y="0"/>
                      <a:pt x="122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6" name="Google Shape;2125;p57">
              <a:extLst>
                <a:ext uri="{FF2B5EF4-FFF2-40B4-BE49-F238E27FC236}">
                  <a16:creationId xmlns:a16="http://schemas.microsoft.com/office/drawing/2014/main" id="{73413286-9E7A-48EF-8668-4FA17C2750FF}"/>
                </a:ext>
              </a:extLst>
            </p:cNvPr>
            <p:cNvGrpSpPr/>
            <p:nvPr/>
          </p:nvGrpSpPr>
          <p:grpSpPr>
            <a:xfrm>
              <a:off x="1806509" y="3543097"/>
              <a:ext cx="82531" cy="70824"/>
              <a:chOff x="4210681" y="3924669"/>
              <a:chExt cx="36549" cy="31366"/>
            </a:xfrm>
          </p:grpSpPr>
          <p:sp>
            <p:nvSpPr>
              <p:cNvPr id="257" name="Google Shape;2126;p57">
                <a:extLst>
                  <a:ext uri="{FF2B5EF4-FFF2-40B4-BE49-F238E27FC236}">
                    <a16:creationId xmlns:a16="http://schemas.microsoft.com/office/drawing/2014/main" id="{51CE63CE-C804-486F-B85C-1DDB3CBB8BCA}"/>
                  </a:ext>
                </a:extLst>
              </p:cNvPr>
              <p:cNvSpPr/>
              <p:nvPr/>
            </p:nvSpPr>
            <p:spPr>
              <a:xfrm>
                <a:off x="4210681" y="3924669"/>
                <a:ext cx="36549" cy="31366"/>
              </a:xfrm>
              <a:custGeom>
                <a:avLst/>
                <a:gdLst/>
                <a:ahLst/>
                <a:cxnLst/>
                <a:rect l="l" t="t" r="r" b="b"/>
                <a:pathLst>
                  <a:path w="4647" h="3988" extrusionOk="0">
                    <a:moveTo>
                      <a:pt x="2642" y="0"/>
                    </a:moveTo>
                    <a:cubicBezTo>
                      <a:pt x="2152" y="0"/>
                      <a:pt x="1654" y="182"/>
                      <a:pt x="1247" y="589"/>
                    </a:cubicBezTo>
                    <a:cubicBezTo>
                      <a:pt x="1" y="1847"/>
                      <a:pt x="884" y="3988"/>
                      <a:pt x="2662" y="3988"/>
                    </a:cubicBezTo>
                    <a:cubicBezTo>
                      <a:pt x="3751" y="3976"/>
                      <a:pt x="4646" y="3093"/>
                      <a:pt x="4646" y="1992"/>
                    </a:cubicBezTo>
                    <a:cubicBezTo>
                      <a:pt x="4646" y="797"/>
                      <a:pt x="3665" y="0"/>
                      <a:pt x="264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8" name="Google Shape;2127;p57">
                <a:extLst>
                  <a:ext uri="{FF2B5EF4-FFF2-40B4-BE49-F238E27FC236}">
                    <a16:creationId xmlns:a16="http://schemas.microsoft.com/office/drawing/2014/main" id="{9CC09435-C95B-41EF-8FE2-40FA6B2DDC57}"/>
                  </a:ext>
                </a:extLst>
              </p:cNvPr>
              <p:cNvSpPr/>
              <p:nvPr/>
            </p:nvSpPr>
            <p:spPr>
              <a:xfrm>
                <a:off x="4225625" y="3934335"/>
                <a:ext cx="11994" cy="11994"/>
              </a:xfrm>
              <a:custGeom>
                <a:avLst/>
                <a:gdLst/>
                <a:ahLst/>
                <a:cxnLst/>
                <a:rect l="l" t="t" r="r" b="b"/>
                <a:pathLst>
                  <a:path w="1525" h="1525" extrusionOk="0">
                    <a:moveTo>
                      <a:pt x="762" y="1"/>
                    </a:moveTo>
                    <a:cubicBezTo>
                      <a:pt x="339" y="1"/>
                      <a:pt x="0" y="339"/>
                      <a:pt x="0" y="763"/>
                    </a:cubicBezTo>
                    <a:cubicBezTo>
                      <a:pt x="0" y="1186"/>
                      <a:pt x="339" y="1525"/>
                      <a:pt x="762" y="1525"/>
                    </a:cubicBezTo>
                    <a:cubicBezTo>
                      <a:pt x="1173" y="1525"/>
                      <a:pt x="1524" y="1186"/>
                      <a:pt x="1524" y="763"/>
                    </a:cubicBezTo>
                    <a:cubicBezTo>
                      <a:pt x="1524" y="339"/>
                      <a:pt x="1173" y="1"/>
                      <a:pt x="76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7" name="Google Shape;2128;p57">
              <a:extLst>
                <a:ext uri="{FF2B5EF4-FFF2-40B4-BE49-F238E27FC236}">
                  <a16:creationId xmlns:a16="http://schemas.microsoft.com/office/drawing/2014/main" id="{8F82DD40-C342-42F4-AD39-EA3E14C3FCFF}"/>
                </a:ext>
              </a:extLst>
            </p:cNvPr>
            <p:cNvGrpSpPr/>
            <p:nvPr/>
          </p:nvGrpSpPr>
          <p:grpSpPr>
            <a:xfrm>
              <a:off x="1303156" y="2875192"/>
              <a:ext cx="71129" cy="60949"/>
              <a:chOff x="3987771" y="3628874"/>
              <a:chExt cx="31499" cy="26993"/>
            </a:xfrm>
          </p:grpSpPr>
          <p:sp>
            <p:nvSpPr>
              <p:cNvPr id="255" name="Google Shape;2129;p57">
                <a:extLst>
                  <a:ext uri="{FF2B5EF4-FFF2-40B4-BE49-F238E27FC236}">
                    <a16:creationId xmlns:a16="http://schemas.microsoft.com/office/drawing/2014/main" id="{0F6CA571-36ED-41CF-B713-65F35AF80484}"/>
                  </a:ext>
                </a:extLst>
              </p:cNvPr>
              <p:cNvSpPr/>
              <p:nvPr/>
            </p:nvSpPr>
            <p:spPr>
              <a:xfrm>
                <a:off x="3987771" y="3628874"/>
                <a:ext cx="31499" cy="26993"/>
              </a:xfrm>
              <a:custGeom>
                <a:avLst/>
                <a:gdLst/>
                <a:ahLst/>
                <a:cxnLst/>
                <a:rect l="l" t="t" r="r" b="b"/>
                <a:pathLst>
                  <a:path w="4005" h="3432" extrusionOk="0">
                    <a:moveTo>
                      <a:pt x="2284" y="0"/>
                    </a:moveTo>
                    <a:cubicBezTo>
                      <a:pt x="1865" y="0"/>
                      <a:pt x="1437" y="156"/>
                      <a:pt x="1089" y="504"/>
                    </a:cubicBezTo>
                    <a:cubicBezTo>
                      <a:pt x="0" y="1581"/>
                      <a:pt x="774" y="3432"/>
                      <a:pt x="2299" y="3432"/>
                    </a:cubicBezTo>
                    <a:cubicBezTo>
                      <a:pt x="3242" y="3419"/>
                      <a:pt x="4004" y="2657"/>
                      <a:pt x="4004" y="1714"/>
                    </a:cubicBezTo>
                    <a:cubicBezTo>
                      <a:pt x="4004" y="682"/>
                      <a:pt x="3162" y="0"/>
                      <a:pt x="228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6" name="Google Shape;2130;p57">
                <a:extLst>
                  <a:ext uri="{FF2B5EF4-FFF2-40B4-BE49-F238E27FC236}">
                    <a16:creationId xmlns:a16="http://schemas.microsoft.com/office/drawing/2014/main" id="{FE26232C-F827-42CF-8EDA-A8063433D9BB}"/>
                  </a:ext>
                </a:extLst>
              </p:cNvPr>
              <p:cNvSpPr/>
              <p:nvPr/>
            </p:nvSpPr>
            <p:spPr>
              <a:xfrm>
                <a:off x="4000709" y="3638540"/>
                <a:ext cx="8856" cy="7605"/>
              </a:xfrm>
              <a:custGeom>
                <a:avLst/>
                <a:gdLst/>
                <a:ahLst/>
                <a:cxnLst/>
                <a:rect l="l" t="t" r="r" b="b"/>
                <a:pathLst>
                  <a:path w="1126" h="967" extrusionOk="0">
                    <a:moveTo>
                      <a:pt x="641" y="1"/>
                    </a:moveTo>
                    <a:cubicBezTo>
                      <a:pt x="218" y="1"/>
                      <a:pt x="0" y="521"/>
                      <a:pt x="303" y="823"/>
                    </a:cubicBezTo>
                    <a:cubicBezTo>
                      <a:pt x="402" y="922"/>
                      <a:pt x="524" y="967"/>
                      <a:pt x="643" y="967"/>
                    </a:cubicBezTo>
                    <a:cubicBezTo>
                      <a:pt x="890" y="967"/>
                      <a:pt x="1125" y="778"/>
                      <a:pt x="1125" y="485"/>
                    </a:cubicBezTo>
                    <a:cubicBezTo>
                      <a:pt x="1125" y="219"/>
                      <a:pt x="908" y="1"/>
                      <a:pt x="64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8" name="Google Shape;2131;p57">
              <a:extLst>
                <a:ext uri="{FF2B5EF4-FFF2-40B4-BE49-F238E27FC236}">
                  <a16:creationId xmlns:a16="http://schemas.microsoft.com/office/drawing/2014/main" id="{40162F15-10E5-4863-983C-2E58164E390B}"/>
                </a:ext>
              </a:extLst>
            </p:cNvPr>
            <p:cNvGrpSpPr/>
            <p:nvPr/>
          </p:nvGrpSpPr>
          <p:grpSpPr>
            <a:xfrm>
              <a:off x="1528086" y="3206667"/>
              <a:ext cx="70916" cy="60736"/>
              <a:chOff x="4087382" y="3775674"/>
              <a:chExt cx="31405" cy="26898"/>
            </a:xfrm>
          </p:grpSpPr>
          <p:sp>
            <p:nvSpPr>
              <p:cNvPr id="253" name="Google Shape;2132;p57">
                <a:extLst>
                  <a:ext uri="{FF2B5EF4-FFF2-40B4-BE49-F238E27FC236}">
                    <a16:creationId xmlns:a16="http://schemas.microsoft.com/office/drawing/2014/main" id="{9ECCA204-F521-4002-82D2-4E8BE4A2629F}"/>
                  </a:ext>
                </a:extLst>
              </p:cNvPr>
              <p:cNvSpPr/>
              <p:nvPr/>
            </p:nvSpPr>
            <p:spPr>
              <a:xfrm>
                <a:off x="4087382" y="3775674"/>
                <a:ext cx="31405" cy="26898"/>
              </a:xfrm>
              <a:custGeom>
                <a:avLst/>
                <a:gdLst/>
                <a:ahLst/>
                <a:cxnLst/>
                <a:rect l="l" t="t" r="r" b="b"/>
                <a:pathLst>
                  <a:path w="3993" h="3420" extrusionOk="0">
                    <a:moveTo>
                      <a:pt x="2273" y="0"/>
                    </a:moveTo>
                    <a:cubicBezTo>
                      <a:pt x="1853" y="0"/>
                      <a:pt x="1425" y="156"/>
                      <a:pt x="1077" y="504"/>
                    </a:cubicBezTo>
                    <a:cubicBezTo>
                      <a:pt x="0" y="1581"/>
                      <a:pt x="750" y="3420"/>
                      <a:pt x="2275" y="3420"/>
                    </a:cubicBezTo>
                    <a:cubicBezTo>
                      <a:pt x="3230" y="3420"/>
                      <a:pt x="3992" y="2658"/>
                      <a:pt x="3992" y="1714"/>
                    </a:cubicBezTo>
                    <a:cubicBezTo>
                      <a:pt x="3992" y="683"/>
                      <a:pt x="3151" y="0"/>
                      <a:pt x="227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4" name="Google Shape;2133;p57">
                <a:extLst>
                  <a:ext uri="{FF2B5EF4-FFF2-40B4-BE49-F238E27FC236}">
                    <a16:creationId xmlns:a16="http://schemas.microsoft.com/office/drawing/2014/main" id="{F451D0CA-90B7-4096-BDE0-BCB490E0535F}"/>
                  </a:ext>
                </a:extLst>
              </p:cNvPr>
              <p:cNvSpPr/>
              <p:nvPr/>
            </p:nvSpPr>
            <p:spPr>
              <a:xfrm>
                <a:off x="4101460" y="3785348"/>
                <a:ext cx="7621" cy="7613"/>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9" name="Google Shape;2134;p57">
              <a:extLst>
                <a:ext uri="{FF2B5EF4-FFF2-40B4-BE49-F238E27FC236}">
                  <a16:creationId xmlns:a16="http://schemas.microsoft.com/office/drawing/2014/main" id="{886515F4-54F9-4972-ACB0-0FE31408926F}"/>
                </a:ext>
              </a:extLst>
            </p:cNvPr>
            <p:cNvGrpSpPr/>
            <p:nvPr/>
          </p:nvGrpSpPr>
          <p:grpSpPr>
            <a:xfrm>
              <a:off x="1599197" y="3389480"/>
              <a:ext cx="70916" cy="60754"/>
              <a:chOff x="4118873" y="3856637"/>
              <a:chExt cx="31405" cy="26906"/>
            </a:xfrm>
          </p:grpSpPr>
          <p:sp>
            <p:nvSpPr>
              <p:cNvPr id="251" name="Google Shape;2135;p57">
                <a:extLst>
                  <a:ext uri="{FF2B5EF4-FFF2-40B4-BE49-F238E27FC236}">
                    <a16:creationId xmlns:a16="http://schemas.microsoft.com/office/drawing/2014/main" id="{2B3917FD-021B-4D34-9988-1719A0AB1992}"/>
                  </a:ext>
                </a:extLst>
              </p:cNvPr>
              <p:cNvSpPr/>
              <p:nvPr/>
            </p:nvSpPr>
            <p:spPr>
              <a:xfrm>
                <a:off x="4118873" y="3856637"/>
                <a:ext cx="31405" cy="26906"/>
              </a:xfrm>
              <a:custGeom>
                <a:avLst/>
                <a:gdLst/>
                <a:ahLst/>
                <a:cxnLst/>
                <a:rect l="l" t="t" r="r" b="b"/>
                <a:pathLst>
                  <a:path w="3993" h="3421" extrusionOk="0">
                    <a:moveTo>
                      <a:pt x="2273" y="1"/>
                    </a:moveTo>
                    <a:cubicBezTo>
                      <a:pt x="1853" y="1"/>
                      <a:pt x="1425" y="157"/>
                      <a:pt x="1077" y="505"/>
                    </a:cubicBezTo>
                    <a:cubicBezTo>
                      <a:pt x="1" y="1581"/>
                      <a:pt x="763" y="3420"/>
                      <a:pt x="2287" y="3420"/>
                    </a:cubicBezTo>
                    <a:cubicBezTo>
                      <a:pt x="3230" y="3420"/>
                      <a:pt x="3992" y="2658"/>
                      <a:pt x="3992" y="1714"/>
                    </a:cubicBezTo>
                    <a:cubicBezTo>
                      <a:pt x="3992" y="683"/>
                      <a:pt x="3151" y="1"/>
                      <a:pt x="227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2" name="Google Shape;2136;p57">
                <a:extLst>
                  <a:ext uri="{FF2B5EF4-FFF2-40B4-BE49-F238E27FC236}">
                    <a16:creationId xmlns:a16="http://schemas.microsoft.com/office/drawing/2014/main" id="{346DBE8D-54B2-4CED-B307-3AA1CFF21FE2}"/>
                  </a:ext>
                </a:extLst>
              </p:cNvPr>
              <p:cNvSpPr/>
              <p:nvPr/>
            </p:nvSpPr>
            <p:spPr>
              <a:xfrm>
                <a:off x="4133046" y="3866310"/>
                <a:ext cx="7621" cy="7621"/>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00" name="Google Shape;2137;p57">
              <a:extLst>
                <a:ext uri="{FF2B5EF4-FFF2-40B4-BE49-F238E27FC236}">
                  <a16:creationId xmlns:a16="http://schemas.microsoft.com/office/drawing/2014/main" id="{BB945A9C-DAF4-40DF-9B41-AFBF91429158}"/>
                </a:ext>
              </a:extLst>
            </p:cNvPr>
            <p:cNvGrpSpPr/>
            <p:nvPr/>
          </p:nvGrpSpPr>
          <p:grpSpPr>
            <a:xfrm>
              <a:off x="1711351" y="2899238"/>
              <a:ext cx="71129" cy="60754"/>
              <a:chOff x="4168541" y="3639523"/>
              <a:chExt cx="31499" cy="26906"/>
            </a:xfrm>
          </p:grpSpPr>
          <p:sp>
            <p:nvSpPr>
              <p:cNvPr id="249" name="Google Shape;2138;p57">
                <a:extLst>
                  <a:ext uri="{FF2B5EF4-FFF2-40B4-BE49-F238E27FC236}">
                    <a16:creationId xmlns:a16="http://schemas.microsoft.com/office/drawing/2014/main" id="{DCB26E95-E50E-4FBF-9434-D2A234701970}"/>
                  </a:ext>
                </a:extLst>
              </p:cNvPr>
              <p:cNvSpPr/>
              <p:nvPr/>
            </p:nvSpPr>
            <p:spPr>
              <a:xfrm>
                <a:off x="4168541" y="3639523"/>
                <a:ext cx="31499" cy="26906"/>
              </a:xfrm>
              <a:custGeom>
                <a:avLst/>
                <a:gdLst/>
                <a:ahLst/>
                <a:cxnLst/>
                <a:rect l="l" t="t" r="r" b="b"/>
                <a:pathLst>
                  <a:path w="4005" h="3421" extrusionOk="0">
                    <a:moveTo>
                      <a:pt x="2284" y="1"/>
                    </a:moveTo>
                    <a:cubicBezTo>
                      <a:pt x="1865" y="1"/>
                      <a:pt x="1437" y="157"/>
                      <a:pt x="1089" y="505"/>
                    </a:cubicBezTo>
                    <a:cubicBezTo>
                      <a:pt x="0" y="1582"/>
                      <a:pt x="774" y="3420"/>
                      <a:pt x="2298" y="3420"/>
                    </a:cubicBezTo>
                    <a:cubicBezTo>
                      <a:pt x="3242" y="3420"/>
                      <a:pt x="4004" y="2658"/>
                      <a:pt x="4004" y="1715"/>
                    </a:cubicBezTo>
                    <a:cubicBezTo>
                      <a:pt x="4004" y="683"/>
                      <a:pt x="3162" y="1"/>
                      <a:pt x="228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0" name="Google Shape;2139;p57">
                <a:extLst>
                  <a:ext uri="{FF2B5EF4-FFF2-40B4-BE49-F238E27FC236}">
                    <a16:creationId xmlns:a16="http://schemas.microsoft.com/office/drawing/2014/main" id="{0AFB2AB4-418B-4907-B9B3-EFB8CD06EFB3}"/>
                  </a:ext>
                </a:extLst>
              </p:cNvPr>
              <p:cNvSpPr/>
              <p:nvPr/>
            </p:nvSpPr>
            <p:spPr>
              <a:xfrm>
                <a:off x="4182713" y="3649197"/>
                <a:ext cx="7716" cy="7621"/>
              </a:xfrm>
              <a:custGeom>
                <a:avLst/>
                <a:gdLst/>
                <a:ahLst/>
                <a:cxnLst/>
                <a:rect l="l" t="t" r="r" b="b"/>
                <a:pathLst>
                  <a:path w="981" h="969" extrusionOk="0">
                    <a:moveTo>
                      <a:pt x="496" y="1"/>
                    </a:moveTo>
                    <a:cubicBezTo>
                      <a:pt x="218" y="1"/>
                      <a:pt x="0" y="218"/>
                      <a:pt x="0" y="485"/>
                    </a:cubicBezTo>
                    <a:cubicBezTo>
                      <a:pt x="0" y="751"/>
                      <a:pt x="218" y="968"/>
                      <a:pt x="496" y="968"/>
                    </a:cubicBezTo>
                    <a:cubicBezTo>
                      <a:pt x="763" y="968"/>
                      <a:pt x="980" y="751"/>
                      <a:pt x="980" y="485"/>
                    </a:cubicBezTo>
                    <a:cubicBezTo>
                      <a:pt x="980" y="218"/>
                      <a:pt x="763" y="1"/>
                      <a:pt x="49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01" name="Google Shape;2140;p57">
              <a:extLst>
                <a:ext uri="{FF2B5EF4-FFF2-40B4-BE49-F238E27FC236}">
                  <a16:creationId xmlns:a16="http://schemas.microsoft.com/office/drawing/2014/main" id="{AEFAFA49-F16C-462C-AEDE-F45E307145A3}"/>
                </a:ext>
              </a:extLst>
            </p:cNvPr>
            <p:cNvGrpSpPr/>
            <p:nvPr/>
          </p:nvGrpSpPr>
          <p:grpSpPr>
            <a:xfrm>
              <a:off x="1253517" y="2343820"/>
              <a:ext cx="70916" cy="60843"/>
              <a:chOff x="3965789" y="3393545"/>
              <a:chExt cx="31405" cy="26945"/>
            </a:xfrm>
          </p:grpSpPr>
          <p:sp>
            <p:nvSpPr>
              <p:cNvPr id="247" name="Google Shape;2141;p57">
                <a:extLst>
                  <a:ext uri="{FF2B5EF4-FFF2-40B4-BE49-F238E27FC236}">
                    <a16:creationId xmlns:a16="http://schemas.microsoft.com/office/drawing/2014/main" id="{765D4227-CDD2-4200-9F45-375BBA147716}"/>
                  </a:ext>
                </a:extLst>
              </p:cNvPr>
              <p:cNvSpPr/>
              <p:nvPr/>
            </p:nvSpPr>
            <p:spPr>
              <a:xfrm>
                <a:off x="3965789" y="3393545"/>
                <a:ext cx="31405" cy="26945"/>
              </a:xfrm>
              <a:custGeom>
                <a:avLst/>
                <a:gdLst/>
                <a:ahLst/>
                <a:cxnLst/>
                <a:rect l="l" t="t" r="r" b="b"/>
                <a:pathLst>
                  <a:path w="3993" h="3426" extrusionOk="0">
                    <a:moveTo>
                      <a:pt x="2273" y="0"/>
                    </a:moveTo>
                    <a:cubicBezTo>
                      <a:pt x="1854" y="0"/>
                      <a:pt x="1426" y="158"/>
                      <a:pt x="1077" y="510"/>
                    </a:cubicBezTo>
                    <a:cubicBezTo>
                      <a:pt x="1" y="1586"/>
                      <a:pt x="763" y="3425"/>
                      <a:pt x="2287" y="3425"/>
                    </a:cubicBezTo>
                    <a:cubicBezTo>
                      <a:pt x="3231" y="3425"/>
                      <a:pt x="3993" y="2663"/>
                      <a:pt x="3993" y="1720"/>
                    </a:cubicBezTo>
                    <a:cubicBezTo>
                      <a:pt x="3993" y="688"/>
                      <a:pt x="3151" y="0"/>
                      <a:pt x="227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8" name="Google Shape;2142;p57">
                <a:extLst>
                  <a:ext uri="{FF2B5EF4-FFF2-40B4-BE49-F238E27FC236}">
                    <a16:creationId xmlns:a16="http://schemas.microsoft.com/office/drawing/2014/main" id="{BE498C57-AF71-483B-AA7A-E1CD0D1E688F}"/>
                  </a:ext>
                </a:extLst>
              </p:cNvPr>
              <p:cNvSpPr/>
              <p:nvPr/>
            </p:nvSpPr>
            <p:spPr>
              <a:xfrm>
                <a:off x="3978632" y="3403259"/>
                <a:ext cx="8950" cy="7590"/>
              </a:xfrm>
              <a:custGeom>
                <a:avLst/>
                <a:gdLst/>
                <a:ahLst/>
                <a:cxnLst/>
                <a:rect l="l" t="t" r="r" b="b"/>
                <a:pathLst>
                  <a:path w="1138" h="965" extrusionOk="0">
                    <a:moveTo>
                      <a:pt x="654" y="1"/>
                    </a:moveTo>
                    <a:cubicBezTo>
                      <a:pt x="219" y="1"/>
                      <a:pt x="1" y="509"/>
                      <a:pt x="315" y="823"/>
                    </a:cubicBezTo>
                    <a:cubicBezTo>
                      <a:pt x="413" y="921"/>
                      <a:pt x="533" y="964"/>
                      <a:pt x="651" y="964"/>
                    </a:cubicBezTo>
                    <a:cubicBezTo>
                      <a:pt x="899" y="964"/>
                      <a:pt x="1138" y="772"/>
                      <a:pt x="1138" y="485"/>
                    </a:cubicBezTo>
                    <a:cubicBezTo>
                      <a:pt x="1138" y="206"/>
                      <a:pt x="920" y="1"/>
                      <a:pt x="65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02" name="Google Shape;2143;p57">
              <a:extLst>
                <a:ext uri="{FF2B5EF4-FFF2-40B4-BE49-F238E27FC236}">
                  <a16:creationId xmlns:a16="http://schemas.microsoft.com/office/drawing/2014/main" id="{D40FB064-04D6-40E4-B31F-7C3CEEAAFD02}"/>
                </a:ext>
              </a:extLst>
            </p:cNvPr>
            <p:cNvGrpSpPr/>
            <p:nvPr/>
          </p:nvGrpSpPr>
          <p:grpSpPr>
            <a:xfrm>
              <a:off x="1161787" y="2563892"/>
              <a:ext cx="70916" cy="60967"/>
              <a:chOff x="3925166" y="3491008"/>
              <a:chExt cx="31405" cy="27001"/>
            </a:xfrm>
          </p:grpSpPr>
          <p:sp>
            <p:nvSpPr>
              <p:cNvPr id="245" name="Google Shape;2144;p57">
                <a:extLst>
                  <a:ext uri="{FF2B5EF4-FFF2-40B4-BE49-F238E27FC236}">
                    <a16:creationId xmlns:a16="http://schemas.microsoft.com/office/drawing/2014/main" id="{812C8D80-FF7A-4DFD-BAA1-43AB23A7B315}"/>
                  </a:ext>
                </a:extLst>
              </p:cNvPr>
              <p:cNvSpPr/>
              <p:nvPr/>
            </p:nvSpPr>
            <p:spPr>
              <a:xfrm>
                <a:off x="3925166" y="3491008"/>
                <a:ext cx="31405" cy="27001"/>
              </a:xfrm>
              <a:custGeom>
                <a:avLst/>
                <a:gdLst/>
                <a:ahLst/>
                <a:cxnLst/>
                <a:rect l="l" t="t" r="r" b="b"/>
                <a:pathLst>
                  <a:path w="3993" h="3433" extrusionOk="0">
                    <a:moveTo>
                      <a:pt x="2273" y="1"/>
                    </a:moveTo>
                    <a:cubicBezTo>
                      <a:pt x="1853" y="1"/>
                      <a:pt x="1425" y="157"/>
                      <a:pt x="1077" y="505"/>
                    </a:cubicBezTo>
                    <a:cubicBezTo>
                      <a:pt x="0" y="1582"/>
                      <a:pt x="763" y="3432"/>
                      <a:pt x="2287" y="3432"/>
                    </a:cubicBezTo>
                    <a:cubicBezTo>
                      <a:pt x="3230" y="3432"/>
                      <a:pt x="3992" y="2658"/>
                      <a:pt x="3992" y="1715"/>
                    </a:cubicBezTo>
                    <a:cubicBezTo>
                      <a:pt x="3992" y="683"/>
                      <a:pt x="3151" y="1"/>
                      <a:pt x="227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6" name="Google Shape;2145;p57">
                <a:extLst>
                  <a:ext uri="{FF2B5EF4-FFF2-40B4-BE49-F238E27FC236}">
                    <a16:creationId xmlns:a16="http://schemas.microsoft.com/office/drawing/2014/main" id="{AFF4D518-9489-4A3D-822F-27CC81BA3B20}"/>
                  </a:ext>
                </a:extLst>
              </p:cNvPr>
              <p:cNvSpPr/>
              <p:nvPr/>
            </p:nvSpPr>
            <p:spPr>
              <a:xfrm>
                <a:off x="3939339" y="3500682"/>
                <a:ext cx="7621" cy="7621"/>
              </a:xfrm>
              <a:custGeom>
                <a:avLst/>
                <a:gdLst/>
                <a:ahLst/>
                <a:cxnLst/>
                <a:rect l="l" t="t" r="r" b="b"/>
                <a:pathLst>
                  <a:path w="969" h="969" extrusionOk="0">
                    <a:moveTo>
                      <a:pt x="485" y="1"/>
                    </a:moveTo>
                    <a:cubicBezTo>
                      <a:pt x="219" y="1"/>
                      <a:pt x="1" y="218"/>
                      <a:pt x="1" y="485"/>
                    </a:cubicBezTo>
                    <a:cubicBezTo>
                      <a:pt x="1" y="751"/>
                      <a:pt x="219" y="968"/>
                      <a:pt x="485" y="968"/>
                    </a:cubicBezTo>
                    <a:cubicBezTo>
                      <a:pt x="751" y="968"/>
                      <a:pt x="969" y="751"/>
                      <a:pt x="969" y="485"/>
                    </a:cubicBezTo>
                    <a:cubicBezTo>
                      <a:pt x="969" y="218"/>
                      <a:pt x="751" y="1"/>
                      <a:pt x="48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03" name="Google Shape;2146;p57">
              <a:extLst>
                <a:ext uri="{FF2B5EF4-FFF2-40B4-BE49-F238E27FC236}">
                  <a16:creationId xmlns:a16="http://schemas.microsoft.com/office/drawing/2014/main" id="{907BE673-D18A-491B-98C7-BC0852ECF0B9}"/>
                </a:ext>
              </a:extLst>
            </p:cNvPr>
            <p:cNvGrpSpPr/>
            <p:nvPr/>
          </p:nvGrpSpPr>
          <p:grpSpPr>
            <a:xfrm>
              <a:off x="614602" y="2225118"/>
              <a:ext cx="70898" cy="60736"/>
              <a:chOff x="3682845" y="3340976"/>
              <a:chExt cx="31397" cy="26898"/>
            </a:xfrm>
          </p:grpSpPr>
          <p:sp>
            <p:nvSpPr>
              <p:cNvPr id="243" name="Google Shape;2147;p57">
                <a:extLst>
                  <a:ext uri="{FF2B5EF4-FFF2-40B4-BE49-F238E27FC236}">
                    <a16:creationId xmlns:a16="http://schemas.microsoft.com/office/drawing/2014/main" id="{62D1D55B-91F7-40B3-8A92-08CE1B1CD3A3}"/>
                  </a:ext>
                </a:extLst>
              </p:cNvPr>
              <p:cNvSpPr/>
              <p:nvPr/>
            </p:nvSpPr>
            <p:spPr>
              <a:xfrm>
                <a:off x="3682845" y="3340976"/>
                <a:ext cx="31397" cy="26898"/>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4" name="Google Shape;2148;p57">
                <a:extLst>
                  <a:ext uri="{FF2B5EF4-FFF2-40B4-BE49-F238E27FC236}">
                    <a16:creationId xmlns:a16="http://schemas.microsoft.com/office/drawing/2014/main" id="{A12F9580-750A-406B-8B31-0FFA1BBE3164}"/>
                  </a:ext>
                </a:extLst>
              </p:cNvPr>
              <p:cNvSpPr/>
              <p:nvPr/>
            </p:nvSpPr>
            <p:spPr>
              <a:xfrm>
                <a:off x="3695783" y="3350650"/>
                <a:ext cx="8856" cy="7645"/>
              </a:xfrm>
              <a:custGeom>
                <a:avLst/>
                <a:gdLst/>
                <a:ahLst/>
                <a:cxnLst/>
                <a:rect l="l" t="t" r="r" b="b"/>
                <a:pathLst>
                  <a:path w="1126" h="972" extrusionOk="0">
                    <a:moveTo>
                      <a:pt x="641" y="0"/>
                    </a:moveTo>
                    <a:cubicBezTo>
                      <a:pt x="206" y="0"/>
                      <a:pt x="0" y="520"/>
                      <a:pt x="303" y="823"/>
                    </a:cubicBezTo>
                    <a:cubicBezTo>
                      <a:pt x="401" y="926"/>
                      <a:pt x="524" y="972"/>
                      <a:pt x="643" y="972"/>
                    </a:cubicBezTo>
                    <a:cubicBezTo>
                      <a:pt x="890" y="972"/>
                      <a:pt x="1125" y="777"/>
                      <a:pt x="1125" y="484"/>
                    </a:cubicBezTo>
                    <a:cubicBezTo>
                      <a:pt x="1125" y="218"/>
                      <a:pt x="907" y="0"/>
                      <a:pt x="64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04" name="Google Shape;2149;p57">
              <a:extLst>
                <a:ext uri="{FF2B5EF4-FFF2-40B4-BE49-F238E27FC236}">
                  <a16:creationId xmlns:a16="http://schemas.microsoft.com/office/drawing/2014/main" id="{94437F6A-4825-4511-AF86-F3481E902614}"/>
                </a:ext>
              </a:extLst>
            </p:cNvPr>
            <p:cNvGrpSpPr/>
            <p:nvPr/>
          </p:nvGrpSpPr>
          <p:grpSpPr>
            <a:xfrm>
              <a:off x="868747" y="2253906"/>
              <a:ext cx="71129" cy="60949"/>
              <a:chOff x="3795393" y="3353725"/>
              <a:chExt cx="31499" cy="26993"/>
            </a:xfrm>
          </p:grpSpPr>
          <p:sp>
            <p:nvSpPr>
              <p:cNvPr id="241" name="Google Shape;2150;p57">
                <a:extLst>
                  <a:ext uri="{FF2B5EF4-FFF2-40B4-BE49-F238E27FC236}">
                    <a16:creationId xmlns:a16="http://schemas.microsoft.com/office/drawing/2014/main" id="{CB5045A0-6E20-4D80-9D9F-24568148F030}"/>
                  </a:ext>
                </a:extLst>
              </p:cNvPr>
              <p:cNvSpPr/>
              <p:nvPr/>
            </p:nvSpPr>
            <p:spPr>
              <a:xfrm>
                <a:off x="3795393" y="3353725"/>
                <a:ext cx="31499" cy="26993"/>
              </a:xfrm>
              <a:custGeom>
                <a:avLst/>
                <a:gdLst/>
                <a:ahLst/>
                <a:cxnLst/>
                <a:rect l="l" t="t" r="r" b="b"/>
                <a:pathLst>
                  <a:path w="4005" h="3432" extrusionOk="0">
                    <a:moveTo>
                      <a:pt x="2285" y="0"/>
                    </a:moveTo>
                    <a:cubicBezTo>
                      <a:pt x="1865" y="0"/>
                      <a:pt x="1437" y="156"/>
                      <a:pt x="1089" y="504"/>
                    </a:cubicBezTo>
                    <a:cubicBezTo>
                      <a:pt x="0" y="1581"/>
                      <a:pt x="775" y="3432"/>
                      <a:pt x="2299" y="3432"/>
                    </a:cubicBezTo>
                    <a:cubicBezTo>
                      <a:pt x="3242" y="3432"/>
                      <a:pt x="4005" y="2658"/>
                      <a:pt x="4005" y="1714"/>
                    </a:cubicBezTo>
                    <a:cubicBezTo>
                      <a:pt x="4005" y="683"/>
                      <a:pt x="3163" y="0"/>
                      <a:pt x="228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2" name="Google Shape;2151;p57">
                <a:extLst>
                  <a:ext uri="{FF2B5EF4-FFF2-40B4-BE49-F238E27FC236}">
                    <a16:creationId xmlns:a16="http://schemas.microsoft.com/office/drawing/2014/main" id="{3A5EBF9B-B50C-4F22-B694-A167143CC25A}"/>
                  </a:ext>
                </a:extLst>
              </p:cNvPr>
              <p:cNvSpPr/>
              <p:nvPr/>
            </p:nvSpPr>
            <p:spPr>
              <a:xfrm>
                <a:off x="3809668" y="3363399"/>
                <a:ext cx="7613" cy="7613"/>
              </a:xfrm>
              <a:custGeom>
                <a:avLst/>
                <a:gdLst/>
                <a:ahLst/>
                <a:cxnLst/>
                <a:rect l="l" t="t" r="r" b="b"/>
                <a:pathLst>
                  <a:path w="968" h="968" extrusionOk="0">
                    <a:moveTo>
                      <a:pt x="484" y="0"/>
                    </a:moveTo>
                    <a:cubicBezTo>
                      <a:pt x="206" y="0"/>
                      <a:pt x="0" y="218"/>
                      <a:pt x="0" y="484"/>
                    </a:cubicBezTo>
                    <a:cubicBezTo>
                      <a:pt x="0" y="750"/>
                      <a:pt x="206" y="968"/>
                      <a:pt x="484" y="968"/>
                    </a:cubicBezTo>
                    <a:cubicBezTo>
                      <a:pt x="750" y="968"/>
                      <a:pt x="968" y="750"/>
                      <a:pt x="968" y="484"/>
                    </a:cubicBezTo>
                    <a:cubicBezTo>
                      <a:pt x="968" y="218"/>
                      <a:pt x="750" y="0"/>
                      <a:pt x="48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05" name="Google Shape;2152;p57">
              <a:extLst>
                <a:ext uri="{FF2B5EF4-FFF2-40B4-BE49-F238E27FC236}">
                  <a16:creationId xmlns:a16="http://schemas.microsoft.com/office/drawing/2014/main" id="{D940FAFA-020C-4725-A925-B847F63A3A4F}"/>
                </a:ext>
              </a:extLst>
            </p:cNvPr>
            <p:cNvGrpSpPr/>
            <p:nvPr/>
          </p:nvGrpSpPr>
          <p:grpSpPr>
            <a:xfrm>
              <a:off x="1730247" y="4533348"/>
              <a:ext cx="87894" cy="75228"/>
              <a:chOff x="4176909" y="4363221"/>
              <a:chExt cx="38924" cy="33316"/>
            </a:xfrm>
          </p:grpSpPr>
          <p:sp>
            <p:nvSpPr>
              <p:cNvPr id="239" name="Google Shape;2153;p57">
                <a:extLst>
                  <a:ext uri="{FF2B5EF4-FFF2-40B4-BE49-F238E27FC236}">
                    <a16:creationId xmlns:a16="http://schemas.microsoft.com/office/drawing/2014/main" id="{5B14746B-0147-4C38-8E57-9B790A7887A6}"/>
                  </a:ext>
                </a:extLst>
              </p:cNvPr>
              <p:cNvSpPr/>
              <p:nvPr/>
            </p:nvSpPr>
            <p:spPr>
              <a:xfrm>
                <a:off x="4176909" y="4363221"/>
                <a:ext cx="38924" cy="33316"/>
              </a:xfrm>
              <a:custGeom>
                <a:avLst/>
                <a:gdLst/>
                <a:ahLst/>
                <a:cxnLst/>
                <a:rect l="l" t="t" r="r" b="b"/>
                <a:pathLst>
                  <a:path w="4949" h="4236" extrusionOk="0">
                    <a:moveTo>
                      <a:pt x="2823" y="0"/>
                    </a:moveTo>
                    <a:cubicBezTo>
                      <a:pt x="2301" y="0"/>
                      <a:pt x="1767" y="195"/>
                      <a:pt x="1331" y="631"/>
                    </a:cubicBezTo>
                    <a:cubicBezTo>
                      <a:pt x="1" y="1961"/>
                      <a:pt x="944" y="4236"/>
                      <a:pt x="2831" y="4236"/>
                    </a:cubicBezTo>
                    <a:cubicBezTo>
                      <a:pt x="4005" y="4236"/>
                      <a:pt x="4948" y="3292"/>
                      <a:pt x="4948" y="2119"/>
                    </a:cubicBezTo>
                    <a:cubicBezTo>
                      <a:pt x="4948" y="844"/>
                      <a:pt x="3911" y="0"/>
                      <a:pt x="282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0" name="Google Shape;2154;p57">
                <a:extLst>
                  <a:ext uri="{FF2B5EF4-FFF2-40B4-BE49-F238E27FC236}">
                    <a16:creationId xmlns:a16="http://schemas.microsoft.com/office/drawing/2014/main" id="{DB9D69A2-C926-45C0-97A5-566C2DE33DFD}"/>
                  </a:ext>
                </a:extLst>
              </p:cNvPr>
              <p:cNvSpPr/>
              <p:nvPr/>
            </p:nvSpPr>
            <p:spPr>
              <a:xfrm>
                <a:off x="4192230" y="4372934"/>
                <a:ext cx="13897" cy="13992"/>
              </a:xfrm>
              <a:custGeom>
                <a:avLst/>
                <a:gdLst/>
                <a:ahLst/>
                <a:cxnLst/>
                <a:rect l="l" t="t" r="r" b="b"/>
                <a:pathLst>
                  <a:path w="1767" h="1779" extrusionOk="0">
                    <a:moveTo>
                      <a:pt x="883" y="1"/>
                    </a:moveTo>
                    <a:cubicBezTo>
                      <a:pt x="399" y="1"/>
                      <a:pt x="0" y="400"/>
                      <a:pt x="0" y="896"/>
                    </a:cubicBezTo>
                    <a:cubicBezTo>
                      <a:pt x="0" y="1380"/>
                      <a:pt x="399" y="1779"/>
                      <a:pt x="883" y="1779"/>
                    </a:cubicBezTo>
                    <a:cubicBezTo>
                      <a:pt x="1379" y="1779"/>
                      <a:pt x="1766" y="1380"/>
                      <a:pt x="1766" y="896"/>
                    </a:cubicBezTo>
                    <a:cubicBezTo>
                      <a:pt x="1766" y="400"/>
                      <a:pt x="1379" y="1"/>
                      <a:pt x="88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06" name="Google Shape;2155;p57">
              <a:extLst>
                <a:ext uri="{FF2B5EF4-FFF2-40B4-BE49-F238E27FC236}">
                  <a16:creationId xmlns:a16="http://schemas.microsoft.com/office/drawing/2014/main" id="{0D2019E2-57D2-45E0-9FC8-3C8DF5D2213D}"/>
                </a:ext>
              </a:extLst>
            </p:cNvPr>
            <p:cNvGrpSpPr/>
            <p:nvPr/>
          </p:nvGrpSpPr>
          <p:grpSpPr>
            <a:xfrm>
              <a:off x="1841531" y="3730492"/>
              <a:ext cx="75782" cy="64963"/>
              <a:chOff x="4226191" y="4007660"/>
              <a:chExt cx="33560" cy="28770"/>
            </a:xfrm>
          </p:grpSpPr>
          <p:sp>
            <p:nvSpPr>
              <p:cNvPr id="237" name="Google Shape;2156;p57">
                <a:extLst>
                  <a:ext uri="{FF2B5EF4-FFF2-40B4-BE49-F238E27FC236}">
                    <a16:creationId xmlns:a16="http://schemas.microsoft.com/office/drawing/2014/main" id="{A6B212F2-DB9B-41FE-98B4-96905A51DBAE}"/>
                  </a:ext>
                </a:extLst>
              </p:cNvPr>
              <p:cNvSpPr/>
              <p:nvPr/>
            </p:nvSpPr>
            <p:spPr>
              <a:xfrm>
                <a:off x="4226191" y="4007660"/>
                <a:ext cx="33560" cy="28770"/>
              </a:xfrm>
              <a:custGeom>
                <a:avLst/>
                <a:gdLst/>
                <a:ahLst/>
                <a:cxnLst/>
                <a:rect l="l" t="t" r="r" b="b"/>
                <a:pathLst>
                  <a:path w="4267" h="3658" extrusionOk="0">
                    <a:moveTo>
                      <a:pt x="2427" y="1"/>
                    </a:moveTo>
                    <a:cubicBezTo>
                      <a:pt x="1980" y="1"/>
                      <a:pt x="1524" y="167"/>
                      <a:pt x="1150" y="537"/>
                    </a:cubicBezTo>
                    <a:cubicBezTo>
                      <a:pt x="1" y="1686"/>
                      <a:pt x="811" y="3645"/>
                      <a:pt x="2444" y="3658"/>
                    </a:cubicBezTo>
                    <a:cubicBezTo>
                      <a:pt x="3436" y="3645"/>
                      <a:pt x="4259" y="2835"/>
                      <a:pt x="4259" y="1843"/>
                    </a:cubicBezTo>
                    <a:cubicBezTo>
                      <a:pt x="4267" y="736"/>
                      <a:pt x="3369" y="1"/>
                      <a:pt x="242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8" name="Google Shape;2157;p57">
                <a:extLst>
                  <a:ext uri="{FF2B5EF4-FFF2-40B4-BE49-F238E27FC236}">
                    <a16:creationId xmlns:a16="http://schemas.microsoft.com/office/drawing/2014/main" id="{AC451D4E-AE8E-41BD-94F2-F7EE1364CC04}"/>
                  </a:ext>
                </a:extLst>
              </p:cNvPr>
              <p:cNvSpPr/>
              <p:nvPr/>
            </p:nvSpPr>
            <p:spPr>
              <a:xfrm>
                <a:off x="4239129" y="4017397"/>
                <a:ext cx="10948" cy="9383"/>
              </a:xfrm>
              <a:custGeom>
                <a:avLst/>
                <a:gdLst/>
                <a:ahLst/>
                <a:cxnLst/>
                <a:rect l="l" t="t" r="r" b="b"/>
                <a:pathLst>
                  <a:path w="1392" h="1193" extrusionOk="0">
                    <a:moveTo>
                      <a:pt x="787" y="0"/>
                    </a:moveTo>
                    <a:cubicBezTo>
                      <a:pt x="267" y="0"/>
                      <a:pt x="1" y="641"/>
                      <a:pt x="376" y="1016"/>
                    </a:cubicBezTo>
                    <a:cubicBezTo>
                      <a:pt x="497" y="1138"/>
                      <a:pt x="647" y="1192"/>
                      <a:pt x="794" y="1192"/>
                    </a:cubicBezTo>
                    <a:cubicBezTo>
                      <a:pt x="1099" y="1192"/>
                      <a:pt x="1392" y="957"/>
                      <a:pt x="1392" y="605"/>
                    </a:cubicBezTo>
                    <a:cubicBezTo>
                      <a:pt x="1392" y="266"/>
                      <a:pt x="1126" y="0"/>
                      <a:pt x="78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07" name="Google Shape;2158;p57">
              <a:extLst>
                <a:ext uri="{FF2B5EF4-FFF2-40B4-BE49-F238E27FC236}">
                  <a16:creationId xmlns:a16="http://schemas.microsoft.com/office/drawing/2014/main" id="{BF30C1F3-DA7E-4293-9E27-5C46451A3D12}"/>
                </a:ext>
              </a:extLst>
            </p:cNvPr>
            <p:cNvGrpSpPr/>
            <p:nvPr/>
          </p:nvGrpSpPr>
          <p:grpSpPr>
            <a:xfrm>
              <a:off x="422528" y="2306561"/>
              <a:ext cx="75853" cy="64803"/>
              <a:chOff x="3597785" y="3377045"/>
              <a:chExt cx="33591" cy="28699"/>
            </a:xfrm>
          </p:grpSpPr>
          <p:sp>
            <p:nvSpPr>
              <p:cNvPr id="235" name="Google Shape;2159;p57">
                <a:extLst>
                  <a:ext uri="{FF2B5EF4-FFF2-40B4-BE49-F238E27FC236}">
                    <a16:creationId xmlns:a16="http://schemas.microsoft.com/office/drawing/2014/main" id="{29405249-40FD-4ACB-A95B-AEBD6D5065CD}"/>
                  </a:ext>
                </a:extLst>
              </p:cNvPr>
              <p:cNvSpPr/>
              <p:nvPr/>
            </p:nvSpPr>
            <p:spPr>
              <a:xfrm>
                <a:off x="3597785" y="3377045"/>
                <a:ext cx="33591" cy="28699"/>
              </a:xfrm>
              <a:custGeom>
                <a:avLst/>
                <a:gdLst/>
                <a:ahLst/>
                <a:cxnLst/>
                <a:rect l="l" t="t" r="r" b="b"/>
                <a:pathLst>
                  <a:path w="4271" h="3649" extrusionOk="0">
                    <a:moveTo>
                      <a:pt x="2428" y="0"/>
                    </a:moveTo>
                    <a:cubicBezTo>
                      <a:pt x="1979" y="0"/>
                      <a:pt x="1522" y="167"/>
                      <a:pt x="1150" y="539"/>
                    </a:cubicBezTo>
                    <a:cubicBezTo>
                      <a:pt x="0" y="1676"/>
                      <a:pt x="811" y="3648"/>
                      <a:pt x="2444" y="3648"/>
                    </a:cubicBezTo>
                    <a:cubicBezTo>
                      <a:pt x="3448" y="3648"/>
                      <a:pt x="4259" y="2826"/>
                      <a:pt x="4271" y="1822"/>
                    </a:cubicBezTo>
                    <a:cubicBezTo>
                      <a:pt x="4262" y="726"/>
                      <a:pt x="3364" y="0"/>
                      <a:pt x="242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6" name="Google Shape;2160;p57">
                <a:extLst>
                  <a:ext uri="{FF2B5EF4-FFF2-40B4-BE49-F238E27FC236}">
                    <a16:creationId xmlns:a16="http://schemas.microsoft.com/office/drawing/2014/main" id="{6D0DC231-FD70-46FC-BD16-4878F81E6C6B}"/>
                  </a:ext>
                </a:extLst>
              </p:cNvPr>
              <p:cNvSpPr/>
              <p:nvPr/>
            </p:nvSpPr>
            <p:spPr>
              <a:xfrm>
                <a:off x="3612343" y="3386703"/>
                <a:ext cx="9328" cy="9336"/>
              </a:xfrm>
              <a:custGeom>
                <a:avLst/>
                <a:gdLst/>
                <a:ahLst/>
                <a:cxnLst/>
                <a:rect l="l" t="t" r="r" b="b"/>
                <a:pathLst>
                  <a:path w="1186" h="1187" extrusionOk="0">
                    <a:moveTo>
                      <a:pt x="593" y="1"/>
                    </a:moveTo>
                    <a:cubicBezTo>
                      <a:pt x="266" y="1"/>
                      <a:pt x="0" y="267"/>
                      <a:pt x="0" y="594"/>
                    </a:cubicBezTo>
                    <a:cubicBezTo>
                      <a:pt x="0" y="920"/>
                      <a:pt x="266" y="1186"/>
                      <a:pt x="593" y="1186"/>
                    </a:cubicBezTo>
                    <a:cubicBezTo>
                      <a:pt x="920" y="1186"/>
                      <a:pt x="1186" y="920"/>
                      <a:pt x="1186" y="594"/>
                    </a:cubicBezTo>
                    <a:cubicBezTo>
                      <a:pt x="1186" y="267"/>
                      <a:pt x="920" y="1"/>
                      <a:pt x="59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08" name="Google Shape;2161;p57">
              <a:extLst>
                <a:ext uri="{FF2B5EF4-FFF2-40B4-BE49-F238E27FC236}">
                  <a16:creationId xmlns:a16="http://schemas.microsoft.com/office/drawing/2014/main" id="{7DBDC92D-E269-4514-95AA-6D5509847E53}"/>
                </a:ext>
              </a:extLst>
            </p:cNvPr>
            <p:cNvGrpSpPr/>
            <p:nvPr/>
          </p:nvGrpSpPr>
          <p:grpSpPr>
            <a:xfrm>
              <a:off x="1077569" y="2967593"/>
              <a:ext cx="75853" cy="64785"/>
              <a:chOff x="3887870" y="3669796"/>
              <a:chExt cx="33591" cy="28692"/>
            </a:xfrm>
          </p:grpSpPr>
          <p:sp>
            <p:nvSpPr>
              <p:cNvPr id="233" name="Google Shape;2162;p57">
                <a:extLst>
                  <a:ext uri="{FF2B5EF4-FFF2-40B4-BE49-F238E27FC236}">
                    <a16:creationId xmlns:a16="http://schemas.microsoft.com/office/drawing/2014/main" id="{8B8D65A5-7F5C-4BA0-B392-3048D3F35C50}"/>
                  </a:ext>
                </a:extLst>
              </p:cNvPr>
              <p:cNvSpPr/>
              <p:nvPr/>
            </p:nvSpPr>
            <p:spPr>
              <a:xfrm>
                <a:off x="3887870" y="3669796"/>
                <a:ext cx="33591" cy="28692"/>
              </a:xfrm>
              <a:custGeom>
                <a:avLst/>
                <a:gdLst/>
                <a:ahLst/>
                <a:cxnLst/>
                <a:rect l="l" t="t" r="r" b="b"/>
                <a:pathLst>
                  <a:path w="4271" h="3648" extrusionOk="0">
                    <a:moveTo>
                      <a:pt x="2431" y="0"/>
                    </a:moveTo>
                    <a:cubicBezTo>
                      <a:pt x="1981" y="0"/>
                      <a:pt x="1522" y="167"/>
                      <a:pt x="1150" y="539"/>
                    </a:cubicBezTo>
                    <a:cubicBezTo>
                      <a:pt x="1" y="1676"/>
                      <a:pt x="823" y="3648"/>
                      <a:pt x="2444" y="3648"/>
                    </a:cubicBezTo>
                    <a:cubicBezTo>
                      <a:pt x="3448" y="3648"/>
                      <a:pt x="4271" y="2825"/>
                      <a:pt x="4271" y="1821"/>
                    </a:cubicBezTo>
                    <a:cubicBezTo>
                      <a:pt x="4271" y="725"/>
                      <a:pt x="3370" y="0"/>
                      <a:pt x="243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4" name="Google Shape;2163;p57">
                <a:extLst>
                  <a:ext uri="{FF2B5EF4-FFF2-40B4-BE49-F238E27FC236}">
                    <a16:creationId xmlns:a16="http://schemas.microsoft.com/office/drawing/2014/main" id="{CB520A3D-1963-4900-8908-33F3240EAC9E}"/>
                  </a:ext>
                </a:extLst>
              </p:cNvPr>
              <p:cNvSpPr/>
              <p:nvPr/>
            </p:nvSpPr>
            <p:spPr>
              <a:xfrm>
                <a:off x="3902428" y="3679454"/>
                <a:ext cx="9422" cy="9328"/>
              </a:xfrm>
              <a:custGeom>
                <a:avLst/>
                <a:gdLst/>
                <a:ahLst/>
                <a:cxnLst/>
                <a:rect l="l" t="t" r="r" b="b"/>
                <a:pathLst>
                  <a:path w="1198" h="1186" extrusionOk="0">
                    <a:moveTo>
                      <a:pt x="593" y="1"/>
                    </a:moveTo>
                    <a:cubicBezTo>
                      <a:pt x="266" y="1"/>
                      <a:pt x="0" y="267"/>
                      <a:pt x="0" y="593"/>
                    </a:cubicBezTo>
                    <a:cubicBezTo>
                      <a:pt x="0" y="920"/>
                      <a:pt x="266" y="1186"/>
                      <a:pt x="593" y="1186"/>
                    </a:cubicBezTo>
                    <a:cubicBezTo>
                      <a:pt x="932" y="1186"/>
                      <a:pt x="1198" y="920"/>
                      <a:pt x="1198" y="593"/>
                    </a:cubicBezTo>
                    <a:cubicBezTo>
                      <a:pt x="1198" y="267"/>
                      <a:pt x="932" y="1"/>
                      <a:pt x="59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09" name="Google Shape;2164;p57">
              <a:extLst>
                <a:ext uri="{FF2B5EF4-FFF2-40B4-BE49-F238E27FC236}">
                  <a16:creationId xmlns:a16="http://schemas.microsoft.com/office/drawing/2014/main" id="{361FEE19-D7F0-4034-9F42-833C0E1228DD}"/>
                </a:ext>
              </a:extLst>
            </p:cNvPr>
            <p:cNvGrpSpPr/>
            <p:nvPr/>
          </p:nvGrpSpPr>
          <p:grpSpPr>
            <a:xfrm>
              <a:off x="920518" y="2542705"/>
              <a:ext cx="75640" cy="64963"/>
              <a:chOff x="3818320" y="3481625"/>
              <a:chExt cx="33497" cy="28770"/>
            </a:xfrm>
          </p:grpSpPr>
          <p:sp>
            <p:nvSpPr>
              <p:cNvPr id="231" name="Google Shape;2165;p57">
                <a:extLst>
                  <a:ext uri="{FF2B5EF4-FFF2-40B4-BE49-F238E27FC236}">
                    <a16:creationId xmlns:a16="http://schemas.microsoft.com/office/drawing/2014/main" id="{BF1130AB-C75E-4E11-862E-0F2BBC982E88}"/>
                  </a:ext>
                </a:extLst>
              </p:cNvPr>
              <p:cNvSpPr/>
              <p:nvPr/>
            </p:nvSpPr>
            <p:spPr>
              <a:xfrm>
                <a:off x="3818320" y="3481625"/>
                <a:ext cx="33497" cy="28770"/>
              </a:xfrm>
              <a:custGeom>
                <a:avLst/>
                <a:gdLst/>
                <a:ahLst/>
                <a:cxnLst/>
                <a:rect l="l" t="t" r="r" b="b"/>
                <a:pathLst>
                  <a:path w="4259" h="3658" extrusionOk="0">
                    <a:moveTo>
                      <a:pt x="2421" y="1"/>
                    </a:moveTo>
                    <a:cubicBezTo>
                      <a:pt x="1975" y="1"/>
                      <a:pt x="1520" y="166"/>
                      <a:pt x="1150" y="537"/>
                    </a:cubicBezTo>
                    <a:cubicBezTo>
                      <a:pt x="1" y="1686"/>
                      <a:pt x="811" y="3658"/>
                      <a:pt x="2432" y="3658"/>
                    </a:cubicBezTo>
                    <a:cubicBezTo>
                      <a:pt x="3448" y="3658"/>
                      <a:pt x="4259" y="2835"/>
                      <a:pt x="4259" y="1831"/>
                    </a:cubicBezTo>
                    <a:cubicBezTo>
                      <a:pt x="4259" y="732"/>
                      <a:pt x="3359" y="1"/>
                      <a:pt x="242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2" name="Google Shape;2166;p57">
                <a:extLst>
                  <a:ext uri="{FF2B5EF4-FFF2-40B4-BE49-F238E27FC236}">
                    <a16:creationId xmlns:a16="http://schemas.microsoft.com/office/drawing/2014/main" id="{4A849EBE-B565-409B-9B9F-5FAF51FB3FE3}"/>
                  </a:ext>
                </a:extLst>
              </p:cNvPr>
              <p:cNvSpPr/>
              <p:nvPr/>
            </p:nvSpPr>
            <p:spPr>
              <a:xfrm>
                <a:off x="3831258" y="3491362"/>
                <a:ext cx="10956" cy="9375"/>
              </a:xfrm>
              <a:custGeom>
                <a:avLst/>
                <a:gdLst/>
                <a:ahLst/>
                <a:cxnLst/>
                <a:rect l="l" t="t" r="r" b="b"/>
                <a:pathLst>
                  <a:path w="1393" h="1192" extrusionOk="0">
                    <a:moveTo>
                      <a:pt x="787" y="0"/>
                    </a:moveTo>
                    <a:cubicBezTo>
                      <a:pt x="267" y="0"/>
                      <a:pt x="1" y="641"/>
                      <a:pt x="376" y="1016"/>
                    </a:cubicBezTo>
                    <a:cubicBezTo>
                      <a:pt x="497" y="1137"/>
                      <a:pt x="646" y="1192"/>
                      <a:pt x="792" y="1192"/>
                    </a:cubicBezTo>
                    <a:cubicBezTo>
                      <a:pt x="1098" y="1192"/>
                      <a:pt x="1392" y="953"/>
                      <a:pt x="1392" y="593"/>
                    </a:cubicBezTo>
                    <a:cubicBezTo>
                      <a:pt x="1392" y="266"/>
                      <a:pt x="1126" y="0"/>
                      <a:pt x="78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10" name="Google Shape;2167;p57">
              <a:extLst>
                <a:ext uri="{FF2B5EF4-FFF2-40B4-BE49-F238E27FC236}">
                  <a16:creationId xmlns:a16="http://schemas.microsoft.com/office/drawing/2014/main" id="{896D8E96-A1AB-4838-A1FC-DD68F7BFAD17}"/>
                </a:ext>
              </a:extLst>
            </p:cNvPr>
            <p:cNvGrpSpPr/>
            <p:nvPr/>
          </p:nvGrpSpPr>
          <p:grpSpPr>
            <a:xfrm>
              <a:off x="1958836" y="3986295"/>
              <a:ext cx="84662" cy="72546"/>
              <a:chOff x="4278139" y="4120948"/>
              <a:chExt cx="37492" cy="32129"/>
            </a:xfrm>
          </p:grpSpPr>
          <p:sp>
            <p:nvSpPr>
              <p:cNvPr id="229" name="Google Shape;2168;p57">
                <a:extLst>
                  <a:ext uri="{FF2B5EF4-FFF2-40B4-BE49-F238E27FC236}">
                    <a16:creationId xmlns:a16="http://schemas.microsoft.com/office/drawing/2014/main" id="{4173FF8C-FB4B-4328-9D21-7479F114D475}"/>
                  </a:ext>
                </a:extLst>
              </p:cNvPr>
              <p:cNvSpPr/>
              <p:nvPr/>
            </p:nvSpPr>
            <p:spPr>
              <a:xfrm>
                <a:off x="4278139" y="4120948"/>
                <a:ext cx="37492" cy="32129"/>
              </a:xfrm>
              <a:custGeom>
                <a:avLst/>
                <a:gdLst/>
                <a:ahLst/>
                <a:cxnLst/>
                <a:rect l="l" t="t" r="r" b="b"/>
                <a:pathLst>
                  <a:path w="4767" h="4085" extrusionOk="0">
                    <a:moveTo>
                      <a:pt x="2708" y="0"/>
                    </a:moveTo>
                    <a:cubicBezTo>
                      <a:pt x="2207" y="0"/>
                      <a:pt x="1697" y="186"/>
                      <a:pt x="1283" y="600"/>
                    </a:cubicBezTo>
                    <a:cubicBezTo>
                      <a:pt x="1" y="1895"/>
                      <a:pt x="908" y="4084"/>
                      <a:pt x="2722" y="4084"/>
                    </a:cubicBezTo>
                    <a:cubicBezTo>
                      <a:pt x="3847" y="4084"/>
                      <a:pt x="4755" y="3177"/>
                      <a:pt x="4767" y="2052"/>
                    </a:cubicBezTo>
                    <a:cubicBezTo>
                      <a:pt x="4767" y="815"/>
                      <a:pt x="3758" y="0"/>
                      <a:pt x="270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0" name="Google Shape;2169;p57">
                <a:extLst>
                  <a:ext uri="{FF2B5EF4-FFF2-40B4-BE49-F238E27FC236}">
                    <a16:creationId xmlns:a16="http://schemas.microsoft.com/office/drawing/2014/main" id="{C1BC52E8-4CB9-4754-8CA2-494DAC4D3D30}"/>
                  </a:ext>
                </a:extLst>
              </p:cNvPr>
              <p:cNvSpPr/>
              <p:nvPr/>
            </p:nvSpPr>
            <p:spPr>
              <a:xfrm>
                <a:off x="4290983" y="4130614"/>
                <a:ext cx="14943" cy="12812"/>
              </a:xfrm>
              <a:custGeom>
                <a:avLst/>
                <a:gdLst/>
                <a:ahLst/>
                <a:cxnLst/>
                <a:rect l="l" t="t" r="r" b="b"/>
                <a:pathLst>
                  <a:path w="1900" h="1629" extrusionOk="0">
                    <a:moveTo>
                      <a:pt x="1089" y="0"/>
                    </a:moveTo>
                    <a:cubicBezTo>
                      <a:pt x="363" y="0"/>
                      <a:pt x="1" y="883"/>
                      <a:pt x="509" y="1391"/>
                    </a:cubicBezTo>
                    <a:cubicBezTo>
                      <a:pt x="673" y="1555"/>
                      <a:pt x="876" y="1629"/>
                      <a:pt x="1076" y="1629"/>
                    </a:cubicBezTo>
                    <a:cubicBezTo>
                      <a:pt x="1495" y="1629"/>
                      <a:pt x="1900" y="1306"/>
                      <a:pt x="1900" y="823"/>
                    </a:cubicBezTo>
                    <a:cubicBezTo>
                      <a:pt x="1900" y="363"/>
                      <a:pt x="1537" y="0"/>
                      <a:pt x="108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11" name="Google Shape;2170;p57">
              <a:extLst>
                <a:ext uri="{FF2B5EF4-FFF2-40B4-BE49-F238E27FC236}">
                  <a16:creationId xmlns:a16="http://schemas.microsoft.com/office/drawing/2014/main" id="{7A7E01F8-BC28-43F4-894A-4BB1437C211C}"/>
                </a:ext>
              </a:extLst>
            </p:cNvPr>
            <p:cNvGrpSpPr/>
            <p:nvPr/>
          </p:nvGrpSpPr>
          <p:grpSpPr>
            <a:xfrm>
              <a:off x="2278941" y="3662137"/>
              <a:ext cx="75640" cy="64785"/>
              <a:chOff x="4419898" y="3977388"/>
              <a:chExt cx="33497" cy="28692"/>
            </a:xfrm>
          </p:grpSpPr>
          <p:sp>
            <p:nvSpPr>
              <p:cNvPr id="227" name="Google Shape;2171;p57">
                <a:extLst>
                  <a:ext uri="{FF2B5EF4-FFF2-40B4-BE49-F238E27FC236}">
                    <a16:creationId xmlns:a16="http://schemas.microsoft.com/office/drawing/2014/main" id="{7DDF864B-B57C-4D5B-8110-09BAE1A6F021}"/>
                  </a:ext>
                </a:extLst>
              </p:cNvPr>
              <p:cNvSpPr/>
              <p:nvPr/>
            </p:nvSpPr>
            <p:spPr>
              <a:xfrm>
                <a:off x="4419898" y="3977388"/>
                <a:ext cx="33497" cy="28692"/>
              </a:xfrm>
              <a:custGeom>
                <a:avLst/>
                <a:gdLst/>
                <a:ahLst/>
                <a:cxnLst/>
                <a:rect l="l" t="t" r="r" b="b"/>
                <a:pathLst>
                  <a:path w="4259" h="3648" extrusionOk="0">
                    <a:moveTo>
                      <a:pt x="2426" y="0"/>
                    </a:moveTo>
                    <a:cubicBezTo>
                      <a:pt x="1979" y="0"/>
                      <a:pt x="1522" y="167"/>
                      <a:pt x="1150" y="539"/>
                    </a:cubicBezTo>
                    <a:cubicBezTo>
                      <a:pt x="1" y="1688"/>
                      <a:pt x="811" y="3648"/>
                      <a:pt x="2432" y="3648"/>
                    </a:cubicBezTo>
                    <a:cubicBezTo>
                      <a:pt x="3448" y="3648"/>
                      <a:pt x="4259" y="2837"/>
                      <a:pt x="4259" y="1833"/>
                    </a:cubicBezTo>
                    <a:cubicBezTo>
                      <a:pt x="4259" y="729"/>
                      <a:pt x="3362" y="0"/>
                      <a:pt x="242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 name="Google Shape;2172;p57">
                <a:extLst>
                  <a:ext uri="{FF2B5EF4-FFF2-40B4-BE49-F238E27FC236}">
                    <a16:creationId xmlns:a16="http://schemas.microsoft.com/office/drawing/2014/main" id="{A983E641-F030-416F-BA2E-AD219F631B61}"/>
                  </a:ext>
                </a:extLst>
              </p:cNvPr>
              <p:cNvSpPr/>
              <p:nvPr/>
            </p:nvSpPr>
            <p:spPr>
              <a:xfrm>
                <a:off x="4432742" y="3987046"/>
                <a:ext cx="11042" cy="9399"/>
              </a:xfrm>
              <a:custGeom>
                <a:avLst/>
                <a:gdLst/>
                <a:ahLst/>
                <a:cxnLst/>
                <a:rect l="l" t="t" r="r" b="b"/>
                <a:pathLst>
                  <a:path w="1404" h="1195" extrusionOk="0">
                    <a:moveTo>
                      <a:pt x="799" y="0"/>
                    </a:moveTo>
                    <a:cubicBezTo>
                      <a:pt x="267" y="0"/>
                      <a:pt x="1" y="641"/>
                      <a:pt x="376" y="1016"/>
                    </a:cubicBezTo>
                    <a:cubicBezTo>
                      <a:pt x="499" y="1139"/>
                      <a:pt x="650" y="1195"/>
                      <a:pt x="799" y="1195"/>
                    </a:cubicBezTo>
                    <a:cubicBezTo>
                      <a:pt x="1104" y="1195"/>
                      <a:pt x="1396" y="963"/>
                      <a:pt x="1404" y="605"/>
                    </a:cubicBezTo>
                    <a:cubicBezTo>
                      <a:pt x="1404" y="266"/>
                      <a:pt x="1138" y="0"/>
                      <a:pt x="79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12" name="Google Shape;2173;p57">
              <a:extLst>
                <a:ext uri="{FF2B5EF4-FFF2-40B4-BE49-F238E27FC236}">
                  <a16:creationId xmlns:a16="http://schemas.microsoft.com/office/drawing/2014/main" id="{4165A019-AC48-4D74-B2CA-51380458F071}"/>
                </a:ext>
              </a:extLst>
            </p:cNvPr>
            <p:cNvGrpSpPr/>
            <p:nvPr/>
          </p:nvGrpSpPr>
          <p:grpSpPr>
            <a:xfrm>
              <a:off x="1689648" y="3791512"/>
              <a:ext cx="75640" cy="64945"/>
              <a:chOff x="4158930" y="4034684"/>
              <a:chExt cx="33497" cy="28762"/>
            </a:xfrm>
          </p:grpSpPr>
          <p:sp>
            <p:nvSpPr>
              <p:cNvPr id="225" name="Google Shape;2174;p57">
                <a:extLst>
                  <a:ext uri="{FF2B5EF4-FFF2-40B4-BE49-F238E27FC236}">
                    <a16:creationId xmlns:a16="http://schemas.microsoft.com/office/drawing/2014/main" id="{DA18AC49-FFBA-4DAD-97B6-862DCE009081}"/>
                  </a:ext>
                </a:extLst>
              </p:cNvPr>
              <p:cNvSpPr/>
              <p:nvPr/>
            </p:nvSpPr>
            <p:spPr>
              <a:xfrm>
                <a:off x="4158930" y="4034684"/>
                <a:ext cx="33497" cy="28762"/>
              </a:xfrm>
              <a:custGeom>
                <a:avLst/>
                <a:gdLst/>
                <a:ahLst/>
                <a:cxnLst/>
                <a:rect l="l" t="t" r="r" b="b"/>
                <a:pathLst>
                  <a:path w="4259" h="3657" extrusionOk="0">
                    <a:moveTo>
                      <a:pt x="2421" y="0"/>
                    </a:moveTo>
                    <a:cubicBezTo>
                      <a:pt x="1974" y="0"/>
                      <a:pt x="1520" y="166"/>
                      <a:pt x="1149" y="536"/>
                    </a:cubicBezTo>
                    <a:cubicBezTo>
                      <a:pt x="0" y="1685"/>
                      <a:pt x="811" y="3645"/>
                      <a:pt x="2432" y="3657"/>
                    </a:cubicBezTo>
                    <a:cubicBezTo>
                      <a:pt x="3436" y="3645"/>
                      <a:pt x="4258" y="2834"/>
                      <a:pt x="4258" y="1830"/>
                    </a:cubicBezTo>
                    <a:cubicBezTo>
                      <a:pt x="4258" y="732"/>
                      <a:pt x="3358" y="0"/>
                      <a:pt x="242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6" name="Google Shape;2175;p57">
                <a:extLst>
                  <a:ext uri="{FF2B5EF4-FFF2-40B4-BE49-F238E27FC236}">
                    <a16:creationId xmlns:a16="http://schemas.microsoft.com/office/drawing/2014/main" id="{00F99753-64FC-4C0E-85FB-9ADE128182B0}"/>
                  </a:ext>
                </a:extLst>
              </p:cNvPr>
              <p:cNvSpPr/>
              <p:nvPr/>
            </p:nvSpPr>
            <p:spPr>
              <a:xfrm>
                <a:off x="4173385" y="4044319"/>
                <a:ext cx="9336" cy="9430"/>
              </a:xfrm>
              <a:custGeom>
                <a:avLst/>
                <a:gdLst/>
                <a:ahLst/>
                <a:cxnLst/>
                <a:rect l="l" t="t" r="r" b="b"/>
                <a:pathLst>
                  <a:path w="1187" h="1199" extrusionOk="0">
                    <a:moveTo>
                      <a:pt x="594" y="1"/>
                    </a:moveTo>
                    <a:cubicBezTo>
                      <a:pt x="267" y="1"/>
                      <a:pt x="1" y="279"/>
                      <a:pt x="1" y="605"/>
                    </a:cubicBezTo>
                    <a:cubicBezTo>
                      <a:pt x="1" y="932"/>
                      <a:pt x="267" y="1198"/>
                      <a:pt x="594" y="1198"/>
                    </a:cubicBezTo>
                    <a:cubicBezTo>
                      <a:pt x="920" y="1198"/>
                      <a:pt x="1186" y="932"/>
                      <a:pt x="1186" y="605"/>
                    </a:cubicBezTo>
                    <a:cubicBezTo>
                      <a:pt x="1186" y="279"/>
                      <a:pt x="920" y="1"/>
                      <a:pt x="59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13" name="Google Shape;2176;p57">
              <a:extLst>
                <a:ext uri="{FF2B5EF4-FFF2-40B4-BE49-F238E27FC236}">
                  <a16:creationId xmlns:a16="http://schemas.microsoft.com/office/drawing/2014/main" id="{A3BBF4A0-999F-4E82-830A-21CD4EAFEAA8}"/>
                </a:ext>
              </a:extLst>
            </p:cNvPr>
            <p:cNvGrpSpPr/>
            <p:nvPr/>
          </p:nvGrpSpPr>
          <p:grpSpPr>
            <a:xfrm>
              <a:off x="1635498" y="3616211"/>
              <a:ext cx="75640" cy="64963"/>
              <a:chOff x="4134949" y="3957049"/>
              <a:chExt cx="33497" cy="28770"/>
            </a:xfrm>
          </p:grpSpPr>
          <p:sp>
            <p:nvSpPr>
              <p:cNvPr id="223" name="Google Shape;2177;p57">
                <a:extLst>
                  <a:ext uri="{FF2B5EF4-FFF2-40B4-BE49-F238E27FC236}">
                    <a16:creationId xmlns:a16="http://schemas.microsoft.com/office/drawing/2014/main" id="{C878AA46-93DA-4BA5-AF86-404A42ABF01A}"/>
                  </a:ext>
                </a:extLst>
              </p:cNvPr>
              <p:cNvSpPr/>
              <p:nvPr/>
            </p:nvSpPr>
            <p:spPr>
              <a:xfrm>
                <a:off x="4134949" y="3957049"/>
                <a:ext cx="33497" cy="28770"/>
              </a:xfrm>
              <a:custGeom>
                <a:avLst/>
                <a:gdLst/>
                <a:ahLst/>
                <a:cxnLst/>
                <a:rect l="l" t="t" r="r" b="b"/>
                <a:pathLst>
                  <a:path w="4259" h="3658" extrusionOk="0">
                    <a:moveTo>
                      <a:pt x="2421" y="0"/>
                    </a:moveTo>
                    <a:cubicBezTo>
                      <a:pt x="1975" y="0"/>
                      <a:pt x="1520" y="166"/>
                      <a:pt x="1150" y="536"/>
                    </a:cubicBezTo>
                    <a:cubicBezTo>
                      <a:pt x="1" y="1685"/>
                      <a:pt x="811" y="3657"/>
                      <a:pt x="2432" y="3657"/>
                    </a:cubicBezTo>
                    <a:cubicBezTo>
                      <a:pt x="3436" y="3657"/>
                      <a:pt x="4259" y="2834"/>
                      <a:pt x="4259" y="1830"/>
                    </a:cubicBezTo>
                    <a:cubicBezTo>
                      <a:pt x="4259" y="732"/>
                      <a:pt x="3359" y="0"/>
                      <a:pt x="242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4" name="Google Shape;2178;p57">
                <a:extLst>
                  <a:ext uri="{FF2B5EF4-FFF2-40B4-BE49-F238E27FC236}">
                    <a16:creationId xmlns:a16="http://schemas.microsoft.com/office/drawing/2014/main" id="{84B41D18-D6A3-4E66-9AF6-BA661F57CFB3}"/>
                  </a:ext>
                </a:extLst>
              </p:cNvPr>
              <p:cNvSpPr/>
              <p:nvPr/>
            </p:nvSpPr>
            <p:spPr>
              <a:xfrm>
                <a:off x="4147793" y="3966778"/>
                <a:ext cx="10956" cy="9383"/>
              </a:xfrm>
              <a:custGeom>
                <a:avLst/>
                <a:gdLst/>
                <a:ahLst/>
                <a:cxnLst/>
                <a:rect l="l" t="t" r="r" b="b"/>
                <a:pathLst>
                  <a:path w="1393" h="1193" extrusionOk="0">
                    <a:moveTo>
                      <a:pt x="799" y="1"/>
                    </a:moveTo>
                    <a:cubicBezTo>
                      <a:pt x="267" y="1"/>
                      <a:pt x="1" y="642"/>
                      <a:pt x="376" y="1017"/>
                    </a:cubicBezTo>
                    <a:cubicBezTo>
                      <a:pt x="497" y="1138"/>
                      <a:pt x="646" y="1192"/>
                      <a:pt x="792" y="1192"/>
                    </a:cubicBezTo>
                    <a:cubicBezTo>
                      <a:pt x="1098" y="1192"/>
                      <a:pt x="1392" y="954"/>
                      <a:pt x="1392" y="593"/>
                    </a:cubicBezTo>
                    <a:cubicBezTo>
                      <a:pt x="1392" y="267"/>
                      <a:pt x="1126" y="1"/>
                      <a:pt x="79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14" name="Google Shape;2179;p57">
              <a:extLst>
                <a:ext uri="{FF2B5EF4-FFF2-40B4-BE49-F238E27FC236}">
                  <a16:creationId xmlns:a16="http://schemas.microsoft.com/office/drawing/2014/main" id="{BC66E101-1414-4A97-A6E5-13DAEDC13EC1}"/>
                </a:ext>
              </a:extLst>
            </p:cNvPr>
            <p:cNvGrpSpPr/>
            <p:nvPr/>
          </p:nvGrpSpPr>
          <p:grpSpPr>
            <a:xfrm>
              <a:off x="1768058" y="4129576"/>
              <a:ext cx="98408" cy="84143"/>
              <a:chOff x="4193653" y="4184403"/>
              <a:chExt cx="43580" cy="37264"/>
            </a:xfrm>
          </p:grpSpPr>
          <p:sp>
            <p:nvSpPr>
              <p:cNvPr id="221" name="Google Shape;2180;p57">
                <a:extLst>
                  <a:ext uri="{FF2B5EF4-FFF2-40B4-BE49-F238E27FC236}">
                    <a16:creationId xmlns:a16="http://schemas.microsoft.com/office/drawing/2014/main" id="{14A03C28-781E-42BD-87D8-FD602F620A51}"/>
                  </a:ext>
                </a:extLst>
              </p:cNvPr>
              <p:cNvSpPr/>
              <p:nvPr/>
            </p:nvSpPr>
            <p:spPr>
              <a:xfrm>
                <a:off x="4193653" y="4184403"/>
                <a:ext cx="43580" cy="37264"/>
              </a:xfrm>
              <a:custGeom>
                <a:avLst/>
                <a:gdLst/>
                <a:ahLst/>
                <a:cxnLst/>
                <a:rect l="l" t="t" r="r" b="b"/>
                <a:pathLst>
                  <a:path w="5541" h="4738" extrusionOk="0">
                    <a:moveTo>
                      <a:pt x="3156" y="1"/>
                    </a:moveTo>
                    <a:cubicBezTo>
                      <a:pt x="2575" y="1"/>
                      <a:pt x="1982" y="216"/>
                      <a:pt x="1501" y="698"/>
                    </a:cubicBezTo>
                    <a:cubicBezTo>
                      <a:pt x="1" y="2185"/>
                      <a:pt x="1065" y="4738"/>
                      <a:pt x="3170" y="4738"/>
                    </a:cubicBezTo>
                    <a:cubicBezTo>
                      <a:pt x="4476" y="4738"/>
                      <a:pt x="5529" y="3673"/>
                      <a:pt x="5541" y="2367"/>
                    </a:cubicBezTo>
                    <a:cubicBezTo>
                      <a:pt x="5541" y="943"/>
                      <a:pt x="4373" y="1"/>
                      <a:pt x="315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2" name="Google Shape;2181;p57">
                <a:extLst>
                  <a:ext uri="{FF2B5EF4-FFF2-40B4-BE49-F238E27FC236}">
                    <a16:creationId xmlns:a16="http://schemas.microsoft.com/office/drawing/2014/main" id="{7A71A2B3-F818-4895-BD6D-DDDEE8F41DDA}"/>
                  </a:ext>
                </a:extLst>
              </p:cNvPr>
              <p:cNvSpPr/>
              <p:nvPr/>
            </p:nvSpPr>
            <p:spPr>
              <a:xfrm>
                <a:off x="4206591" y="4194069"/>
                <a:ext cx="20944" cy="17948"/>
              </a:xfrm>
              <a:custGeom>
                <a:avLst/>
                <a:gdLst/>
                <a:ahLst/>
                <a:cxnLst/>
                <a:rect l="l" t="t" r="r" b="b"/>
                <a:pathLst>
                  <a:path w="2663" h="2282" extrusionOk="0">
                    <a:moveTo>
                      <a:pt x="1525" y="1"/>
                    </a:moveTo>
                    <a:cubicBezTo>
                      <a:pt x="509" y="1"/>
                      <a:pt x="1" y="1223"/>
                      <a:pt x="714" y="1948"/>
                    </a:cubicBezTo>
                    <a:cubicBezTo>
                      <a:pt x="948" y="2179"/>
                      <a:pt x="1234" y="2282"/>
                      <a:pt x="1514" y="2282"/>
                    </a:cubicBezTo>
                    <a:cubicBezTo>
                      <a:pt x="2101" y="2282"/>
                      <a:pt x="2662" y="1826"/>
                      <a:pt x="2662" y="1138"/>
                    </a:cubicBezTo>
                    <a:cubicBezTo>
                      <a:pt x="2662" y="509"/>
                      <a:pt x="2154" y="1"/>
                      <a:pt x="152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15" name="Google Shape;2182;p57">
              <a:extLst>
                <a:ext uri="{FF2B5EF4-FFF2-40B4-BE49-F238E27FC236}">
                  <a16:creationId xmlns:a16="http://schemas.microsoft.com/office/drawing/2014/main" id="{50F4A115-50C1-4D7B-958F-1EF604C841FC}"/>
                </a:ext>
              </a:extLst>
            </p:cNvPr>
            <p:cNvGrpSpPr/>
            <p:nvPr/>
          </p:nvGrpSpPr>
          <p:grpSpPr>
            <a:xfrm>
              <a:off x="2106652" y="3586394"/>
              <a:ext cx="98408" cy="84250"/>
              <a:chOff x="4343600" y="3943844"/>
              <a:chExt cx="43580" cy="37312"/>
            </a:xfrm>
          </p:grpSpPr>
          <p:sp>
            <p:nvSpPr>
              <p:cNvPr id="219" name="Google Shape;2183;p57">
                <a:extLst>
                  <a:ext uri="{FF2B5EF4-FFF2-40B4-BE49-F238E27FC236}">
                    <a16:creationId xmlns:a16="http://schemas.microsoft.com/office/drawing/2014/main" id="{6C65D697-998C-4948-8044-DD96FB768007}"/>
                  </a:ext>
                </a:extLst>
              </p:cNvPr>
              <p:cNvSpPr/>
              <p:nvPr/>
            </p:nvSpPr>
            <p:spPr>
              <a:xfrm>
                <a:off x="4343600" y="3943844"/>
                <a:ext cx="43580" cy="37312"/>
              </a:xfrm>
              <a:custGeom>
                <a:avLst/>
                <a:gdLst/>
                <a:ahLst/>
                <a:cxnLst/>
                <a:rect l="l" t="t" r="r" b="b"/>
                <a:pathLst>
                  <a:path w="5541" h="4744" extrusionOk="0">
                    <a:moveTo>
                      <a:pt x="3156" y="1"/>
                    </a:moveTo>
                    <a:cubicBezTo>
                      <a:pt x="2574" y="1"/>
                      <a:pt x="1982" y="218"/>
                      <a:pt x="1500" y="703"/>
                    </a:cubicBezTo>
                    <a:cubicBezTo>
                      <a:pt x="0" y="2191"/>
                      <a:pt x="1065" y="4743"/>
                      <a:pt x="3169" y="4743"/>
                    </a:cubicBezTo>
                    <a:cubicBezTo>
                      <a:pt x="4476" y="4731"/>
                      <a:pt x="5528" y="3679"/>
                      <a:pt x="5540" y="2372"/>
                    </a:cubicBezTo>
                    <a:cubicBezTo>
                      <a:pt x="5540" y="949"/>
                      <a:pt x="4373" y="1"/>
                      <a:pt x="315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0" name="Google Shape;2184;p57">
                <a:extLst>
                  <a:ext uri="{FF2B5EF4-FFF2-40B4-BE49-F238E27FC236}">
                    <a16:creationId xmlns:a16="http://schemas.microsoft.com/office/drawing/2014/main" id="{5447D08F-9737-4124-97DE-B69D5B222ABA}"/>
                  </a:ext>
                </a:extLst>
              </p:cNvPr>
              <p:cNvSpPr/>
              <p:nvPr/>
            </p:nvSpPr>
            <p:spPr>
              <a:xfrm>
                <a:off x="4359581" y="3953557"/>
                <a:ext cx="17893" cy="17893"/>
              </a:xfrm>
              <a:custGeom>
                <a:avLst/>
                <a:gdLst/>
                <a:ahLst/>
                <a:cxnLst/>
                <a:rect l="l" t="t" r="r" b="b"/>
                <a:pathLst>
                  <a:path w="2275" h="2275" extrusionOk="0">
                    <a:moveTo>
                      <a:pt x="1137" y="0"/>
                    </a:moveTo>
                    <a:cubicBezTo>
                      <a:pt x="508" y="0"/>
                      <a:pt x="0" y="508"/>
                      <a:pt x="0" y="1137"/>
                    </a:cubicBezTo>
                    <a:cubicBezTo>
                      <a:pt x="0" y="1766"/>
                      <a:pt x="508" y="2274"/>
                      <a:pt x="1137" y="2274"/>
                    </a:cubicBezTo>
                    <a:cubicBezTo>
                      <a:pt x="1766" y="2274"/>
                      <a:pt x="2275" y="1766"/>
                      <a:pt x="2275" y="1137"/>
                    </a:cubicBezTo>
                    <a:cubicBezTo>
                      <a:pt x="2275" y="508"/>
                      <a:pt x="1766" y="0"/>
                      <a:pt x="113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16" name="Google Shape;2185;p57">
              <a:extLst>
                <a:ext uri="{FF2B5EF4-FFF2-40B4-BE49-F238E27FC236}">
                  <a16:creationId xmlns:a16="http://schemas.microsoft.com/office/drawing/2014/main" id="{063B2B2C-E50F-4EEA-8723-E006DD2499A0}"/>
                </a:ext>
              </a:extLst>
            </p:cNvPr>
            <p:cNvGrpSpPr/>
            <p:nvPr/>
          </p:nvGrpSpPr>
          <p:grpSpPr>
            <a:xfrm>
              <a:off x="1719929" y="2317057"/>
              <a:ext cx="71129" cy="60967"/>
              <a:chOff x="4172339" y="3381693"/>
              <a:chExt cx="31499" cy="27001"/>
            </a:xfrm>
          </p:grpSpPr>
          <p:sp>
            <p:nvSpPr>
              <p:cNvPr id="217" name="Google Shape;2186;p57">
                <a:extLst>
                  <a:ext uri="{FF2B5EF4-FFF2-40B4-BE49-F238E27FC236}">
                    <a16:creationId xmlns:a16="http://schemas.microsoft.com/office/drawing/2014/main" id="{1F5DE99F-2AE2-4A77-AF4C-BE1AA696206F}"/>
                  </a:ext>
                </a:extLst>
              </p:cNvPr>
              <p:cNvSpPr/>
              <p:nvPr/>
            </p:nvSpPr>
            <p:spPr>
              <a:xfrm>
                <a:off x="4172339" y="3381693"/>
                <a:ext cx="31499" cy="27001"/>
              </a:xfrm>
              <a:custGeom>
                <a:avLst/>
                <a:gdLst/>
                <a:ahLst/>
                <a:cxnLst/>
                <a:rect l="l" t="t" r="r" b="b"/>
                <a:pathLst>
                  <a:path w="4005" h="3433" extrusionOk="0">
                    <a:moveTo>
                      <a:pt x="2285" y="1"/>
                    </a:moveTo>
                    <a:cubicBezTo>
                      <a:pt x="1866" y="1"/>
                      <a:pt x="1438" y="157"/>
                      <a:pt x="1090" y="505"/>
                    </a:cubicBezTo>
                    <a:cubicBezTo>
                      <a:pt x="1" y="1581"/>
                      <a:pt x="775" y="3420"/>
                      <a:pt x="2299" y="3432"/>
                    </a:cubicBezTo>
                    <a:cubicBezTo>
                      <a:pt x="3243" y="3420"/>
                      <a:pt x="4005" y="2658"/>
                      <a:pt x="4005" y="1714"/>
                    </a:cubicBezTo>
                    <a:cubicBezTo>
                      <a:pt x="4005" y="683"/>
                      <a:pt x="3163" y="1"/>
                      <a:pt x="228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8" name="Google Shape;2187;p57">
                <a:extLst>
                  <a:ext uri="{FF2B5EF4-FFF2-40B4-BE49-F238E27FC236}">
                    <a16:creationId xmlns:a16="http://schemas.microsoft.com/office/drawing/2014/main" id="{7724C55B-C1E4-44FE-9C34-9F129FB157E9}"/>
                  </a:ext>
                </a:extLst>
              </p:cNvPr>
              <p:cNvSpPr/>
              <p:nvPr/>
            </p:nvSpPr>
            <p:spPr>
              <a:xfrm>
                <a:off x="4185285" y="3391367"/>
                <a:ext cx="8856" cy="7605"/>
              </a:xfrm>
              <a:custGeom>
                <a:avLst/>
                <a:gdLst/>
                <a:ahLst/>
                <a:cxnLst/>
                <a:rect l="l" t="t" r="r" b="b"/>
                <a:pathLst>
                  <a:path w="1126" h="967" extrusionOk="0">
                    <a:moveTo>
                      <a:pt x="653" y="1"/>
                    </a:moveTo>
                    <a:cubicBezTo>
                      <a:pt x="218" y="1"/>
                      <a:pt x="0" y="521"/>
                      <a:pt x="302" y="823"/>
                    </a:cubicBezTo>
                    <a:cubicBezTo>
                      <a:pt x="401" y="922"/>
                      <a:pt x="523" y="967"/>
                      <a:pt x="643" y="967"/>
                    </a:cubicBezTo>
                    <a:cubicBezTo>
                      <a:pt x="889" y="967"/>
                      <a:pt x="1125" y="778"/>
                      <a:pt x="1125" y="484"/>
                    </a:cubicBezTo>
                    <a:cubicBezTo>
                      <a:pt x="1125" y="218"/>
                      <a:pt x="919" y="1"/>
                      <a:pt x="65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spTree>
    <p:extLst>
      <p:ext uri="{BB962C8B-B14F-4D97-AF65-F5344CB8AC3E}">
        <p14:creationId xmlns:p14="http://schemas.microsoft.com/office/powerpoint/2010/main" val="563775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0195B2-F9D4-4EBE-870B-48C4CDD33F76}"/>
              </a:ext>
            </a:extLst>
          </p:cNvPr>
          <p:cNvSpPr/>
          <p:nvPr/>
        </p:nvSpPr>
        <p:spPr>
          <a:xfrm>
            <a:off x="431540" y="1073044"/>
            <a:ext cx="8280920" cy="2031325"/>
          </a:xfrm>
          <a:prstGeom prst="rect">
            <a:avLst/>
          </a:prstGeom>
        </p:spPr>
        <p:txBody>
          <a:bodyPr wrap="square">
            <a:spAutoFit/>
          </a:bodyPr>
          <a:lstStyle/>
          <a:p>
            <a:pPr marL="285750" indent="-285750">
              <a:buFont typeface="Arial" panose="020B0604020202020204" pitchFamily="34" charset="0"/>
              <a:buChar char="•"/>
            </a:pPr>
            <a:r>
              <a:rPr lang="es-ES" dirty="0">
                <a:solidFill>
                  <a:schemeClr val="bg1"/>
                </a:solidFill>
              </a:rPr>
              <a:t>Vector Tiles es un formato para almacenar datos geográficos en formato binario (Google </a:t>
            </a:r>
            <a:r>
              <a:rPr lang="es-ES" dirty="0" err="1">
                <a:solidFill>
                  <a:schemeClr val="bg1"/>
                </a:solidFill>
              </a:rPr>
              <a:t>Protobuf</a:t>
            </a:r>
            <a:r>
              <a:rPr lang="es-ES" dirty="0">
                <a:solidFill>
                  <a:schemeClr val="bg1"/>
                </a:solidFill>
              </a:rPr>
              <a:t>) y pensados para la visualización en navegadores web modernos que soporten </a:t>
            </a:r>
            <a:r>
              <a:rPr lang="es-ES" dirty="0" err="1">
                <a:solidFill>
                  <a:schemeClr val="bg1"/>
                </a:solidFill>
              </a:rPr>
              <a:t>webGL</a:t>
            </a:r>
            <a:r>
              <a:rPr lang="es-ES" dirty="0">
                <a:solidFill>
                  <a:schemeClr val="bg1"/>
                </a:solidFill>
              </a:rPr>
              <a:t>. Creado por </a:t>
            </a:r>
            <a:r>
              <a:rPr lang="es-ES" dirty="0" err="1">
                <a:solidFill>
                  <a:schemeClr val="bg1"/>
                </a:solidFill>
              </a:rPr>
              <a:t>MapBox</a:t>
            </a:r>
            <a:endParaRPr lang="es-ES" dirty="0">
              <a:solidFill>
                <a:schemeClr val="bg1"/>
              </a:solidFill>
            </a:endParaRPr>
          </a:p>
          <a:p>
            <a:pPr marL="285750" indent="-285750">
              <a:buFont typeface="Arial" panose="020B0604020202020204" pitchFamily="34" charset="0"/>
              <a:buChar char="•"/>
            </a:pPr>
            <a:endParaRPr lang="es-ES" dirty="0">
              <a:solidFill>
                <a:schemeClr val="bg1"/>
              </a:solidFill>
            </a:endParaRPr>
          </a:p>
          <a:p>
            <a:pPr marL="285750" indent="-285750">
              <a:buFont typeface="Arial" panose="020B0604020202020204" pitchFamily="34" charset="0"/>
              <a:buChar char="•"/>
            </a:pPr>
            <a:r>
              <a:rPr lang="es-ES" dirty="0">
                <a:solidFill>
                  <a:schemeClr val="bg1"/>
                </a:solidFill>
              </a:rPr>
              <a:t>Una tesela vectorial (vector tiles) contiene datos vectoriales georreferenciados (puede contener múltiples capas), recortados en teselas para facilitar su recuperación. Son equivalentes a las teselas </a:t>
            </a:r>
            <a:r>
              <a:rPr lang="es-ES" dirty="0" err="1">
                <a:solidFill>
                  <a:schemeClr val="bg1"/>
                </a:solidFill>
              </a:rPr>
              <a:t>raster</a:t>
            </a:r>
            <a:r>
              <a:rPr lang="es-ES" dirty="0">
                <a:solidFill>
                  <a:schemeClr val="bg1"/>
                </a:solidFill>
              </a:rPr>
              <a:t> tradicionales (XYZ,WMTS, TMS) pero retornan datos vectoriales en lugar de una imagen.</a:t>
            </a:r>
          </a:p>
          <a:p>
            <a:pPr marL="285750" indent="-285750">
              <a:buFont typeface="Arial" panose="020B0604020202020204" pitchFamily="34" charset="0"/>
              <a:buChar char="•"/>
            </a:pPr>
            <a:endParaRPr lang="es-ES" dirty="0">
              <a:solidFill>
                <a:schemeClr val="bg1"/>
              </a:solidFill>
            </a:endParaRPr>
          </a:p>
        </p:txBody>
      </p:sp>
      <p:sp>
        <p:nvSpPr>
          <p:cNvPr id="5" name="Text Box 2">
            <a:extLst>
              <a:ext uri="{FF2B5EF4-FFF2-40B4-BE49-F238E27FC236}">
                <a16:creationId xmlns:a16="http://schemas.microsoft.com/office/drawing/2014/main" id="{BB20ED78-56D8-486D-9498-946CA77B70A4}"/>
              </a:ext>
            </a:extLst>
          </p:cNvPr>
          <p:cNvSpPr txBox="1">
            <a:spLocks noChangeArrowheads="1"/>
          </p:cNvSpPr>
          <p:nvPr/>
        </p:nvSpPr>
        <p:spPr bwMode="auto">
          <a:xfrm>
            <a:off x="323528" y="404664"/>
            <a:ext cx="6310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s-ES" altLang="ca-ES" sz="2000" dirty="0">
                <a:solidFill>
                  <a:schemeClr val="bg1"/>
                </a:solidFill>
                <a:latin typeface="Swis721 Ex BT" pitchFamily="34" charset="0"/>
              </a:rPr>
              <a:t>Vector Tiles</a:t>
            </a:r>
          </a:p>
        </p:txBody>
      </p:sp>
      <p:pic>
        <p:nvPicPr>
          <p:cNvPr id="4" name="Picture 3">
            <a:extLst>
              <a:ext uri="{FF2B5EF4-FFF2-40B4-BE49-F238E27FC236}">
                <a16:creationId xmlns:a16="http://schemas.microsoft.com/office/drawing/2014/main" id="{742EADF4-D3C1-466B-A6B2-CB8F291366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64" y="3789040"/>
            <a:ext cx="2844156" cy="2478583"/>
          </a:xfrm>
          <a:prstGeom prst="rect">
            <a:avLst/>
          </a:prstGeom>
        </p:spPr>
      </p:pic>
    </p:spTree>
    <p:extLst>
      <p:ext uri="{BB962C8B-B14F-4D97-AF65-F5344CB8AC3E}">
        <p14:creationId xmlns:p14="http://schemas.microsoft.com/office/powerpoint/2010/main" val="2577733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0195B2-F9D4-4EBE-870B-48C4CDD33F76}"/>
              </a:ext>
            </a:extLst>
          </p:cNvPr>
          <p:cNvSpPr/>
          <p:nvPr/>
        </p:nvSpPr>
        <p:spPr>
          <a:xfrm>
            <a:off x="431540" y="1073044"/>
            <a:ext cx="8280920" cy="954107"/>
          </a:xfrm>
          <a:prstGeom prst="rect">
            <a:avLst/>
          </a:prstGeom>
        </p:spPr>
        <p:txBody>
          <a:bodyPr wrap="square">
            <a:spAutoFit/>
          </a:bodyPr>
          <a:lstStyle/>
          <a:p>
            <a:pPr marL="285750" indent="-285750">
              <a:buFont typeface="Arial" panose="020B0604020202020204" pitchFamily="34" charset="0"/>
              <a:buChar char="•"/>
            </a:pPr>
            <a:r>
              <a:rPr lang="es-ES" dirty="0" err="1">
                <a:solidFill>
                  <a:schemeClr val="bg1"/>
                </a:solidFill>
                <a:latin typeface="Righteous" panose="020B0604020202020204" charset="0"/>
              </a:rPr>
              <a:t>Mapbox</a:t>
            </a:r>
            <a:r>
              <a:rPr lang="es-ES" dirty="0">
                <a:solidFill>
                  <a:schemeClr val="bg1"/>
                </a:solidFill>
                <a:latin typeface="Righteous" panose="020B0604020202020204" charset="0"/>
              </a:rPr>
              <a:t> ha publicado de forma abierta como una especificación la forma de crear vector tiles</a:t>
            </a:r>
          </a:p>
          <a:p>
            <a:pPr marL="285750" indent="-285750">
              <a:buFont typeface="Arial" panose="020B0604020202020204" pitchFamily="34" charset="0"/>
              <a:buChar char="•"/>
            </a:pPr>
            <a:endParaRPr lang="es-ES" dirty="0">
              <a:solidFill>
                <a:schemeClr val="bg1"/>
              </a:solidFill>
              <a:latin typeface="Righteous" panose="020B0604020202020204" charset="0"/>
            </a:endParaRPr>
          </a:p>
          <a:p>
            <a:pPr marL="285750" indent="-285750">
              <a:buFont typeface="Arial" panose="020B0604020202020204" pitchFamily="34" charset="0"/>
              <a:buChar char="•"/>
            </a:pPr>
            <a:r>
              <a:rPr lang="ca-ES" dirty="0">
                <a:solidFill>
                  <a:schemeClr val="bg1"/>
                </a:solidFill>
                <a:latin typeface="Righteous" panose="020B0604020202020204" charset="0"/>
                <a:hlinkClick r:id="rId2">
                  <a:extLst>
                    <a:ext uri="{A12FA001-AC4F-418D-AE19-62706E023703}">
                      <ahyp:hlinkClr xmlns:ahyp="http://schemas.microsoft.com/office/drawing/2018/hyperlinkcolor" val="tx"/>
                    </a:ext>
                  </a:extLst>
                </a:hlinkClick>
              </a:rPr>
              <a:t>https://docs.mapbox.com/vector-tiles/specification/</a:t>
            </a:r>
            <a:endParaRPr lang="ca-ES" dirty="0">
              <a:solidFill>
                <a:schemeClr val="bg1"/>
              </a:solidFill>
              <a:latin typeface="Righteous" panose="020B0604020202020204" charset="0"/>
            </a:endParaRPr>
          </a:p>
          <a:p>
            <a:pPr marL="285750" indent="-285750">
              <a:buFont typeface="Arial" panose="020B0604020202020204" pitchFamily="34" charset="0"/>
              <a:buChar char="•"/>
            </a:pPr>
            <a:endParaRPr lang="es-ES" dirty="0">
              <a:solidFill>
                <a:schemeClr val="bg1"/>
              </a:solidFill>
              <a:latin typeface="Righteous" panose="020B0604020202020204" charset="0"/>
            </a:endParaRPr>
          </a:p>
        </p:txBody>
      </p:sp>
      <p:sp>
        <p:nvSpPr>
          <p:cNvPr id="5" name="Text Box 2">
            <a:extLst>
              <a:ext uri="{FF2B5EF4-FFF2-40B4-BE49-F238E27FC236}">
                <a16:creationId xmlns:a16="http://schemas.microsoft.com/office/drawing/2014/main" id="{BB20ED78-56D8-486D-9498-946CA77B70A4}"/>
              </a:ext>
            </a:extLst>
          </p:cNvPr>
          <p:cNvSpPr txBox="1">
            <a:spLocks noChangeArrowheads="1"/>
          </p:cNvSpPr>
          <p:nvPr/>
        </p:nvSpPr>
        <p:spPr bwMode="auto">
          <a:xfrm>
            <a:off x="323528" y="404664"/>
            <a:ext cx="6310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s-ES" altLang="ca-ES" sz="2000" dirty="0">
                <a:solidFill>
                  <a:schemeClr val="bg1"/>
                </a:solidFill>
                <a:latin typeface="Righteous" panose="020B0604020202020204" charset="0"/>
              </a:rPr>
              <a:t>Vector Tiles</a:t>
            </a:r>
          </a:p>
        </p:txBody>
      </p:sp>
      <p:graphicFrame>
        <p:nvGraphicFramePr>
          <p:cNvPr id="2" name="Table 1">
            <a:extLst>
              <a:ext uri="{FF2B5EF4-FFF2-40B4-BE49-F238E27FC236}">
                <a16:creationId xmlns:a16="http://schemas.microsoft.com/office/drawing/2014/main" id="{7358922A-BE2A-4960-9AB5-F8B2EA1A215E}"/>
              </a:ext>
            </a:extLst>
          </p:cNvPr>
          <p:cNvGraphicFramePr>
            <a:graphicFrameLocks noGrp="1"/>
          </p:cNvGraphicFramePr>
          <p:nvPr>
            <p:extLst>
              <p:ext uri="{D42A27DB-BD31-4B8C-83A1-F6EECF244321}">
                <p14:modId xmlns:p14="http://schemas.microsoft.com/office/powerpoint/2010/main" val="3696324346"/>
              </p:ext>
            </p:extLst>
          </p:nvPr>
        </p:nvGraphicFramePr>
        <p:xfrm>
          <a:off x="1475656" y="3412496"/>
          <a:ext cx="5374210" cy="2366784"/>
        </p:xfrm>
        <a:graphic>
          <a:graphicData uri="http://schemas.openxmlformats.org/drawingml/2006/table">
            <a:tbl>
              <a:tblPr/>
              <a:tblGrid>
                <a:gridCol w="2070797">
                  <a:extLst>
                    <a:ext uri="{9D8B030D-6E8A-4147-A177-3AD203B41FA5}">
                      <a16:colId xmlns:a16="http://schemas.microsoft.com/office/drawing/2014/main" val="4219731462"/>
                    </a:ext>
                  </a:extLst>
                </a:gridCol>
                <a:gridCol w="1232616">
                  <a:extLst>
                    <a:ext uri="{9D8B030D-6E8A-4147-A177-3AD203B41FA5}">
                      <a16:colId xmlns:a16="http://schemas.microsoft.com/office/drawing/2014/main" val="3160022178"/>
                    </a:ext>
                  </a:extLst>
                </a:gridCol>
                <a:gridCol w="2070797">
                  <a:extLst>
                    <a:ext uri="{9D8B030D-6E8A-4147-A177-3AD203B41FA5}">
                      <a16:colId xmlns:a16="http://schemas.microsoft.com/office/drawing/2014/main" val="3384424624"/>
                    </a:ext>
                  </a:extLst>
                </a:gridCol>
              </a:tblGrid>
              <a:tr h="189608">
                <a:tc>
                  <a:txBody>
                    <a:bodyPr/>
                    <a:lstStyle/>
                    <a:p>
                      <a:pPr algn="l" fontAlgn="t"/>
                      <a:r>
                        <a:rPr lang="ca-ES" sz="700" b="1">
                          <a:solidFill>
                            <a:schemeClr val="accent3">
                              <a:lumMod val="20000"/>
                              <a:lumOff val="80000"/>
                            </a:schemeClr>
                          </a:solidFill>
                          <a:effectLst/>
                          <a:latin typeface="Righteous" panose="020B0604020202020204" charset="0"/>
                        </a:rPr>
                        <a:t>Version</a:t>
                      </a:r>
                      <a:endParaRPr lang="ca-ES" sz="700">
                        <a:solidFill>
                          <a:schemeClr val="accent3">
                            <a:lumMod val="20000"/>
                            <a:lumOff val="80000"/>
                          </a:schemeClr>
                        </a:solidFill>
                        <a:effectLst/>
                        <a:latin typeface="Righteous" panose="020B0604020202020204" charset="0"/>
                      </a:endParaRPr>
                    </a:p>
                  </a:txBody>
                  <a:tcPr marL="44818" marR="44818" marT="44818" marB="44818">
                    <a:lnL w="12700" cap="flat" cmpd="sng" algn="ctr">
                      <a:solidFill>
                        <a:srgbClr val="C6D2E1"/>
                      </a:solidFill>
                      <a:prstDash val="solid"/>
                      <a:round/>
                      <a:headEnd type="none" w="med" len="med"/>
                      <a:tailEnd type="none" w="med" len="med"/>
                    </a:lnL>
                    <a:lnR w="9525" cap="flat" cmpd="sng" algn="ctr">
                      <a:solidFill>
                        <a:srgbClr val="C6D2E1"/>
                      </a:solidFill>
                      <a:prstDash val="solid"/>
                      <a:round/>
                      <a:headEnd type="none" w="med" len="med"/>
                      <a:tailEnd type="none" w="med" len="med"/>
                    </a:lnR>
                    <a:lnT w="12700" cap="flat" cmpd="sng" algn="ctr">
                      <a:solidFill>
                        <a:srgbClr val="C6D2E1"/>
                      </a:solidFill>
                      <a:prstDash val="solid"/>
                      <a:round/>
                      <a:headEnd type="none" w="med" len="med"/>
                      <a:tailEnd type="none" w="med" len="med"/>
                    </a:lnT>
                    <a:lnB w="12700" cap="flat" cmpd="sng" algn="ctr">
                      <a:solidFill>
                        <a:srgbClr val="C6D2E1"/>
                      </a:solidFill>
                      <a:prstDash val="solid"/>
                      <a:round/>
                      <a:headEnd type="none" w="med" len="med"/>
                      <a:tailEnd type="none" w="med" len="med"/>
                    </a:lnB>
                  </a:tcPr>
                </a:tc>
                <a:tc>
                  <a:txBody>
                    <a:bodyPr/>
                    <a:lstStyle/>
                    <a:p>
                      <a:pPr algn="l" fontAlgn="t"/>
                      <a:r>
                        <a:rPr lang="ca-ES" sz="700" b="1">
                          <a:solidFill>
                            <a:schemeClr val="accent3">
                              <a:lumMod val="20000"/>
                              <a:lumOff val="80000"/>
                            </a:schemeClr>
                          </a:solidFill>
                          <a:effectLst/>
                          <a:latin typeface="Righteous" panose="020B0604020202020204" charset="0"/>
                        </a:rPr>
                        <a:t>Date of release</a:t>
                      </a:r>
                      <a:endParaRPr lang="ca-ES" sz="700">
                        <a:solidFill>
                          <a:schemeClr val="accent3">
                            <a:lumMod val="20000"/>
                            <a:lumOff val="80000"/>
                          </a:schemeClr>
                        </a:solidFill>
                        <a:effectLst/>
                        <a:latin typeface="Righteous" panose="020B0604020202020204" charset="0"/>
                      </a:endParaRPr>
                    </a:p>
                  </a:txBody>
                  <a:tcPr marL="44818" marR="44818" marT="44818" marB="44818">
                    <a:lnL w="9525" cap="flat" cmpd="sng" algn="ctr">
                      <a:solidFill>
                        <a:srgbClr val="C6D2E1"/>
                      </a:solidFill>
                      <a:prstDash val="solid"/>
                      <a:round/>
                      <a:headEnd type="none" w="med" len="med"/>
                      <a:tailEnd type="none" w="med" len="med"/>
                    </a:lnL>
                    <a:lnR w="9525" cap="flat" cmpd="sng" algn="ctr">
                      <a:solidFill>
                        <a:srgbClr val="C6D2E1"/>
                      </a:solidFill>
                      <a:prstDash val="solid"/>
                      <a:round/>
                      <a:headEnd type="none" w="med" len="med"/>
                      <a:tailEnd type="none" w="med" len="med"/>
                    </a:lnR>
                    <a:lnT w="12700" cap="flat" cmpd="sng" algn="ctr">
                      <a:solidFill>
                        <a:srgbClr val="C6D2E1"/>
                      </a:solidFill>
                      <a:prstDash val="solid"/>
                      <a:round/>
                      <a:headEnd type="none" w="med" len="med"/>
                      <a:tailEnd type="none" w="med" len="med"/>
                    </a:lnT>
                    <a:lnB w="12700" cap="flat" cmpd="sng" algn="ctr">
                      <a:solidFill>
                        <a:srgbClr val="C6D2E1"/>
                      </a:solidFill>
                      <a:prstDash val="solid"/>
                      <a:round/>
                      <a:headEnd type="none" w="med" len="med"/>
                      <a:tailEnd type="none" w="med" len="med"/>
                    </a:lnB>
                  </a:tcPr>
                </a:tc>
                <a:tc>
                  <a:txBody>
                    <a:bodyPr/>
                    <a:lstStyle/>
                    <a:p>
                      <a:pPr algn="l" fontAlgn="t"/>
                      <a:r>
                        <a:rPr lang="ca-ES" sz="700" b="1">
                          <a:solidFill>
                            <a:schemeClr val="accent3">
                              <a:lumMod val="20000"/>
                              <a:lumOff val="80000"/>
                            </a:schemeClr>
                          </a:solidFill>
                          <a:effectLst/>
                          <a:latin typeface="Righteous" panose="020B0604020202020204" charset="0"/>
                        </a:rPr>
                        <a:t>Updates</a:t>
                      </a:r>
                      <a:endParaRPr lang="ca-ES" sz="700">
                        <a:solidFill>
                          <a:schemeClr val="accent3">
                            <a:lumMod val="20000"/>
                            <a:lumOff val="80000"/>
                          </a:schemeClr>
                        </a:solidFill>
                        <a:effectLst/>
                        <a:latin typeface="Righteous" panose="020B0604020202020204" charset="0"/>
                      </a:endParaRPr>
                    </a:p>
                  </a:txBody>
                  <a:tcPr marL="44818" marR="44818" marT="44818" marB="44818">
                    <a:lnL w="9525" cap="flat" cmpd="sng" algn="ctr">
                      <a:solidFill>
                        <a:srgbClr val="C6D2E1"/>
                      </a:solidFill>
                      <a:prstDash val="solid"/>
                      <a:round/>
                      <a:headEnd type="none" w="med" len="med"/>
                      <a:tailEnd type="none" w="med" len="med"/>
                    </a:lnL>
                    <a:lnR w="12700" cap="flat" cmpd="sng" algn="ctr">
                      <a:solidFill>
                        <a:srgbClr val="C6D2E1"/>
                      </a:solidFill>
                      <a:prstDash val="solid"/>
                      <a:round/>
                      <a:headEnd type="none" w="med" len="med"/>
                      <a:tailEnd type="none" w="med" len="med"/>
                    </a:lnR>
                    <a:lnT w="12700" cap="flat" cmpd="sng" algn="ctr">
                      <a:solidFill>
                        <a:srgbClr val="C6D2E1"/>
                      </a:solidFill>
                      <a:prstDash val="solid"/>
                      <a:round/>
                      <a:headEnd type="none" w="med" len="med"/>
                      <a:tailEnd type="none" w="med" len="med"/>
                    </a:lnT>
                    <a:lnB w="12700" cap="flat" cmpd="sng" algn="ctr">
                      <a:solidFill>
                        <a:srgbClr val="C6D2E1"/>
                      </a:solidFill>
                      <a:prstDash val="solid"/>
                      <a:round/>
                      <a:headEnd type="none" w="med" len="med"/>
                      <a:tailEnd type="none" w="med" len="med"/>
                    </a:lnB>
                  </a:tcPr>
                </a:tc>
                <a:extLst>
                  <a:ext uri="{0D108BD9-81ED-4DB2-BD59-A6C34878D82A}">
                    <a16:rowId xmlns:a16="http://schemas.microsoft.com/office/drawing/2014/main" val="2500707405"/>
                  </a:ext>
                </a:extLst>
              </a:tr>
              <a:tr h="323449">
                <a:tc>
                  <a:txBody>
                    <a:bodyPr/>
                    <a:lstStyle/>
                    <a:p>
                      <a:pPr algn="l" fontAlgn="t"/>
                      <a:r>
                        <a:rPr lang="ca-ES" sz="700" b="1">
                          <a:solidFill>
                            <a:schemeClr val="accent3">
                              <a:lumMod val="20000"/>
                              <a:lumOff val="80000"/>
                            </a:schemeClr>
                          </a:solidFill>
                          <a:effectLst/>
                          <a:latin typeface="Righteous" panose="020B0604020202020204" charset="0"/>
                        </a:rPr>
                        <a:t>2.1</a:t>
                      </a:r>
                      <a:endParaRPr lang="ca-ES" sz="700">
                        <a:solidFill>
                          <a:schemeClr val="accent3">
                            <a:lumMod val="20000"/>
                            <a:lumOff val="80000"/>
                          </a:schemeClr>
                        </a:solidFill>
                        <a:effectLst/>
                        <a:latin typeface="Righteous" panose="020B0604020202020204" charset="0"/>
                      </a:endParaRPr>
                    </a:p>
                  </a:txBody>
                  <a:tcPr marL="44818" marR="44818" marT="44818" marB="44818">
                    <a:lnL w="12700" cap="flat" cmpd="sng" algn="ctr">
                      <a:solidFill>
                        <a:srgbClr val="C6D2E1"/>
                      </a:solidFill>
                      <a:prstDash val="solid"/>
                      <a:round/>
                      <a:headEnd type="none" w="med" len="med"/>
                      <a:tailEnd type="none" w="med" len="med"/>
                    </a:lnL>
                    <a:lnR w="9525" cap="flat" cmpd="sng" algn="ctr">
                      <a:solidFill>
                        <a:srgbClr val="C6D2E1"/>
                      </a:solidFill>
                      <a:prstDash val="solid"/>
                      <a:round/>
                      <a:headEnd type="none" w="med" len="med"/>
                      <a:tailEnd type="none" w="med" len="med"/>
                    </a:lnR>
                    <a:lnT w="12700" cap="flat" cmpd="sng" algn="ctr">
                      <a:solidFill>
                        <a:srgbClr val="C6D2E1"/>
                      </a:solidFill>
                      <a:prstDash val="solid"/>
                      <a:round/>
                      <a:headEnd type="none" w="med" len="med"/>
                      <a:tailEnd type="none" w="med" len="med"/>
                    </a:lnT>
                    <a:lnB w="12700" cap="flat" cmpd="sng" algn="ctr">
                      <a:solidFill>
                        <a:srgbClr val="C6D2E1"/>
                      </a:solidFill>
                      <a:prstDash val="solid"/>
                      <a:round/>
                      <a:headEnd type="none" w="med" len="med"/>
                      <a:tailEnd type="none" w="med" len="med"/>
                    </a:lnB>
                  </a:tcPr>
                </a:tc>
                <a:tc>
                  <a:txBody>
                    <a:bodyPr/>
                    <a:lstStyle/>
                    <a:p>
                      <a:pPr algn="l" fontAlgn="t"/>
                      <a:r>
                        <a:rPr lang="ca-ES" sz="700">
                          <a:solidFill>
                            <a:schemeClr val="accent3">
                              <a:lumMod val="20000"/>
                              <a:lumOff val="80000"/>
                            </a:schemeClr>
                          </a:solidFill>
                          <a:effectLst/>
                          <a:latin typeface="Righteous" panose="020B0604020202020204" charset="0"/>
                        </a:rPr>
                        <a:t>January 19th, 2016</a:t>
                      </a:r>
                    </a:p>
                  </a:txBody>
                  <a:tcPr marL="44818" marR="44818" marT="44818" marB="44818">
                    <a:lnL w="9525" cap="flat" cmpd="sng" algn="ctr">
                      <a:solidFill>
                        <a:srgbClr val="C6D2E1"/>
                      </a:solidFill>
                      <a:prstDash val="solid"/>
                      <a:round/>
                      <a:headEnd type="none" w="med" len="med"/>
                      <a:tailEnd type="none" w="med" len="med"/>
                    </a:lnL>
                    <a:lnR w="9525" cap="flat" cmpd="sng" algn="ctr">
                      <a:solidFill>
                        <a:srgbClr val="C6D2E1"/>
                      </a:solidFill>
                      <a:prstDash val="solid"/>
                      <a:round/>
                      <a:headEnd type="none" w="med" len="med"/>
                      <a:tailEnd type="none" w="med" len="med"/>
                    </a:lnR>
                    <a:lnT w="12700" cap="flat" cmpd="sng" algn="ctr">
                      <a:solidFill>
                        <a:srgbClr val="C6D2E1"/>
                      </a:solidFill>
                      <a:prstDash val="solid"/>
                      <a:round/>
                      <a:headEnd type="none" w="med" len="med"/>
                      <a:tailEnd type="none" w="med" len="med"/>
                    </a:lnT>
                    <a:lnB w="12700" cap="flat" cmpd="sng" algn="ctr">
                      <a:solidFill>
                        <a:srgbClr val="C6D2E1"/>
                      </a:solidFill>
                      <a:prstDash val="solid"/>
                      <a:round/>
                      <a:headEnd type="none" w="med" len="med"/>
                      <a:tailEnd type="none" w="med" len="med"/>
                    </a:lnB>
                  </a:tcPr>
                </a:tc>
                <a:tc>
                  <a:txBody>
                    <a:bodyPr/>
                    <a:lstStyle/>
                    <a:p>
                      <a:pPr algn="l" fontAlgn="t"/>
                      <a:r>
                        <a:rPr lang="en-US" sz="700">
                          <a:solidFill>
                            <a:schemeClr val="accent3">
                              <a:lumMod val="20000"/>
                              <a:lumOff val="80000"/>
                            </a:schemeClr>
                          </a:solidFill>
                          <a:effectLst/>
                          <a:latin typeface="Righteous" panose="020B0604020202020204" charset="0"/>
                        </a:rPr>
                        <a:t>Correction to the wording in a few locations of the 2.0 specification.</a:t>
                      </a:r>
                    </a:p>
                  </a:txBody>
                  <a:tcPr marL="44818" marR="44818" marT="44818" marB="44818">
                    <a:lnL w="9525" cap="flat" cmpd="sng" algn="ctr">
                      <a:solidFill>
                        <a:srgbClr val="C6D2E1"/>
                      </a:solidFill>
                      <a:prstDash val="solid"/>
                      <a:round/>
                      <a:headEnd type="none" w="med" len="med"/>
                      <a:tailEnd type="none" w="med" len="med"/>
                    </a:lnL>
                    <a:lnR w="12700" cap="flat" cmpd="sng" algn="ctr">
                      <a:solidFill>
                        <a:srgbClr val="C6D2E1"/>
                      </a:solidFill>
                      <a:prstDash val="solid"/>
                      <a:round/>
                      <a:headEnd type="none" w="med" len="med"/>
                      <a:tailEnd type="none" w="med" len="med"/>
                    </a:lnR>
                    <a:lnT w="12700" cap="flat" cmpd="sng" algn="ctr">
                      <a:solidFill>
                        <a:srgbClr val="C6D2E1"/>
                      </a:solidFill>
                      <a:prstDash val="solid"/>
                      <a:round/>
                      <a:headEnd type="none" w="med" len="med"/>
                      <a:tailEnd type="none" w="med" len="med"/>
                    </a:lnT>
                    <a:lnB w="12700" cap="flat" cmpd="sng" algn="ctr">
                      <a:solidFill>
                        <a:srgbClr val="C6D2E1"/>
                      </a:solidFill>
                      <a:prstDash val="solid"/>
                      <a:round/>
                      <a:headEnd type="none" w="med" len="med"/>
                      <a:tailEnd type="none" w="med" len="med"/>
                    </a:lnB>
                  </a:tcPr>
                </a:tc>
                <a:extLst>
                  <a:ext uri="{0D108BD9-81ED-4DB2-BD59-A6C34878D82A}">
                    <a16:rowId xmlns:a16="http://schemas.microsoft.com/office/drawing/2014/main" val="35655300"/>
                  </a:ext>
                </a:extLst>
              </a:tr>
              <a:tr h="1327254">
                <a:tc>
                  <a:txBody>
                    <a:bodyPr/>
                    <a:lstStyle/>
                    <a:p>
                      <a:pPr algn="l" fontAlgn="t"/>
                      <a:r>
                        <a:rPr lang="ca-ES" sz="700" b="1">
                          <a:solidFill>
                            <a:schemeClr val="accent3">
                              <a:lumMod val="20000"/>
                              <a:lumOff val="80000"/>
                            </a:schemeClr>
                          </a:solidFill>
                          <a:effectLst/>
                          <a:latin typeface="Righteous" panose="020B0604020202020204" charset="0"/>
                        </a:rPr>
                        <a:t>2.0</a:t>
                      </a:r>
                      <a:endParaRPr lang="ca-ES" sz="700">
                        <a:solidFill>
                          <a:schemeClr val="accent3">
                            <a:lumMod val="20000"/>
                            <a:lumOff val="80000"/>
                          </a:schemeClr>
                        </a:solidFill>
                        <a:effectLst/>
                        <a:latin typeface="Righteous" panose="020B0604020202020204" charset="0"/>
                      </a:endParaRPr>
                    </a:p>
                  </a:txBody>
                  <a:tcPr marL="44818" marR="44818" marT="44818" marB="44818">
                    <a:lnL w="12700" cap="flat" cmpd="sng" algn="ctr">
                      <a:solidFill>
                        <a:srgbClr val="C6D2E1"/>
                      </a:solidFill>
                      <a:prstDash val="solid"/>
                      <a:round/>
                      <a:headEnd type="none" w="med" len="med"/>
                      <a:tailEnd type="none" w="med" len="med"/>
                    </a:lnL>
                    <a:lnR w="9525" cap="flat" cmpd="sng" algn="ctr">
                      <a:solidFill>
                        <a:srgbClr val="C6D2E1"/>
                      </a:solidFill>
                      <a:prstDash val="solid"/>
                      <a:round/>
                      <a:headEnd type="none" w="med" len="med"/>
                      <a:tailEnd type="none" w="med" len="med"/>
                    </a:lnR>
                    <a:lnT w="12700" cap="flat" cmpd="sng" algn="ctr">
                      <a:solidFill>
                        <a:srgbClr val="C6D2E1"/>
                      </a:solidFill>
                      <a:prstDash val="solid"/>
                      <a:round/>
                      <a:headEnd type="none" w="med" len="med"/>
                      <a:tailEnd type="none" w="med" len="med"/>
                    </a:lnT>
                    <a:lnB w="12700" cap="flat" cmpd="sng" algn="ctr">
                      <a:solidFill>
                        <a:srgbClr val="C6D2E1"/>
                      </a:solidFill>
                      <a:prstDash val="solid"/>
                      <a:round/>
                      <a:headEnd type="none" w="med" len="med"/>
                      <a:tailEnd type="none" w="med" len="med"/>
                    </a:lnB>
                  </a:tcPr>
                </a:tc>
                <a:tc>
                  <a:txBody>
                    <a:bodyPr/>
                    <a:lstStyle/>
                    <a:p>
                      <a:pPr algn="l" fontAlgn="t"/>
                      <a:r>
                        <a:rPr lang="ca-ES" sz="700">
                          <a:solidFill>
                            <a:schemeClr val="accent3">
                              <a:lumMod val="20000"/>
                              <a:lumOff val="80000"/>
                            </a:schemeClr>
                          </a:solidFill>
                          <a:effectLst/>
                          <a:latin typeface="Righteous" panose="020B0604020202020204" charset="0"/>
                        </a:rPr>
                        <a:t>December 4th, 2015</a:t>
                      </a:r>
                    </a:p>
                  </a:txBody>
                  <a:tcPr marL="44818" marR="44818" marT="44818" marB="44818">
                    <a:lnL w="9525" cap="flat" cmpd="sng" algn="ctr">
                      <a:solidFill>
                        <a:srgbClr val="C6D2E1"/>
                      </a:solidFill>
                      <a:prstDash val="solid"/>
                      <a:round/>
                      <a:headEnd type="none" w="med" len="med"/>
                      <a:tailEnd type="none" w="med" len="med"/>
                    </a:lnL>
                    <a:lnR w="9525" cap="flat" cmpd="sng" algn="ctr">
                      <a:solidFill>
                        <a:srgbClr val="C6D2E1"/>
                      </a:solidFill>
                      <a:prstDash val="solid"/>
                      <a:round/>
                      <a:headEnd type="none" w="med" len="med"/>
                      <a:tailEnd type="none" w="med" len="med"/>
                    </a:lnR>
                    <a:lnT w="12700" cap="flat" cmpd="sng" algn="ctr">
                      <a:solidFill>
                        <a:srgbClr val="C6D2E1"/>
                      </a:solidFill>
                      <a:prstDash val="solid"/>
                      <a:round/>
                      <a:headEnd type="none" w="med" len="med"/>
                      <a:tailEnd type="none" w="med" len="med"/>
                    </a:lnT>
                    <a:lnB w="12700" cap="flat" cmpd="sng" algn="ctr">
                      <a:solidFill>
                        <a:srgbClr val="C6D2E1"/>
                      </a:solidFill>
                      <a:prstDash val="solid"/>
                      <a:round/>
                      <a:headEnd type="none" w="med" len="med"/>
                      <a:tailEnd type="none" w="med" len="med"/>
                    </a:lnB>
                  </a:tcPr>
                </a:tc>
                <a:tc>
                  <a:txBody>
                    <a:bodyPr/>
                    <a:lstStyle/>
                    <a:p>
                      <a:pPr algn="l" fontAlgn="t"/>
                      <a:r>
                        <a:rPr lang="en-US" sz="700">
                          <a:solidFill>
                            <a:schemeClr val="accent3">
                              <a:lumMod val="20000"/>
                              <a:lumOff val="80000"/>
                            </a:schemeClr>
                          </a:solidFill>
                          <a:effectLst/>
                          <a:latin typeface="Righteous" panose="020B0604020202020204" charset="0"/>
                        </a:rPr>
                        <a:t>The focus of version 2.0 of the Mapbox Vector Tile specification is the clarification of the intent of the intial version of the specification and the definition of interior and exterior rings within polygons. The fields within the protobuffer are more clearly defined in this version of the specification and the steps for decoders and encoders are more explicity declared.</a:t>
                      </a:r>
                    </a:p>
                  </a:txBody>
                  <a:tcPr marL="44818" marR="44818" marT="44818" marB="44818">
                    <a:lnL w="9525" cap="flat" cmpd="sng" algn="ctr">
                      <a:solidFill>
                        <a:srgbClr val="C6D2E1"/>
                      </a:solidFill>
                      <a:prstDash val="solid"/>
                      <a:round/>
                      <a:headEnd type="none" w="med" len="med"/>
                      <a:tailEnd type="none" w="med" len="med"/>
                    </a:lnL>
                    <a:lnR w="12700" cap="flat" cmpd="sng" algn="ctr">
                      <a:solidFill>
                        <a:srgbClr val="C6D2E1"/>
                      </a:solidFill>
                      <a:prstDash val="solid"/>
                      <a:round/>
                      <a:headEnd type="none" w="med" len="med"/>
                      <a:tailEnd type="none" w="med" len="med"/>
                    </a:lnR>
                    <a:lnT w="12700" cap="flat" cmpd="sng" algn="ctr">
                      <a:solidFill>
                        <a:srgbClr val="C6D2E1"/>
                      </a:solidFill>
                      <a:prstDash val="solid"/>
                      <a:round/>
                      <a:headEnd type="none" w="med" len="med"/>
                      <a:tailEnd type="none" w="med" len="med"/>
                    </a:lnT>
                    <a:lnB w="12700" cap="flat" cmpd="sng" algn="ctr">
                      <a:solidFill>
                        <a:srgbClr val="C6D2E1"/>
                      </a:solidFill>
                      <a:prstDash val="solid"/>
                      <a:round/>
                      <a:headEnd type="none" w="med" len="med"/>
                      <a:tailEnd type="none" w="med" len="med"/>
                    </a:lnB>
                  </a:tcPr>
                </a:tc>
                <a:extLst>
                  <a:ext uri="{0D108BD9-81ED-4DB2-BD59-A6C34878D82A}">
                    <a16:rowId xmlns:a16="http://schemas.microsoft.com/office/drawing/2014/main" val="3611457537"/>
                  </a:ext>
                </a:extLst>
              </a:tr>
              <a:tr h="323449">
                <a:tc>
                  <a:txBody>
                    <a:bodyPr/>
                    <a:lstStyle/>
                    <a:p>
                      <a:pPr algn="l" fontAlgn="t"/>
                      <a:r>
                        <a:rPr lang="ca-ES" sz="700" b="1">
                          <a:solidFill>
                            <a:schemeClr val="accent3">
                              <a:lumMod val="20000"/>
                              <a:lumOff val="80000"/>
                            </a:schemeClr>
                          </a:solidFill>
                          <a:effectLst/>
                          <a:latin typeface="Righteous" panose="020B0604020202020204" charset="0"/>
                        </a:rPr>
                        <a:t>1.0.1</a:t>
                      </a:r>
                      <a:endParaRPr lang="ca-ES" sz="700">
                        <a:solidFill>
                          <a:schemeClr val="accent3">
                            <a:lumMod val="20000"/>
                            <a:lumOff val="80000"/>
                          </a:schemeClr>
                        </a:solidFill>
                        <a:effectLst/>
                        <a:latin typeface="Righteous" panose="020B0604020202020204" charset="0"/>
                      </a:endParaRPr>
                    </a:p>
                  </a:txBody>
                  <a:tcPr marL="44818" marR="44818" marT="44818" marB="44818">
                    <a:lnL w="12700" cap="flat" cmpd="sng" algn="ctr">
                      <a:solidFill>
                        <a:srgbClr val="C6D2E1"/>
                      </a:solidFill>
                      <a:prstDash val="solid"/>
                      <a:round/>
                      <a:headEnd type="none" w="med" len="med"/>
                      <a:tailEnd type="none" w="med" len="med"/>
                    </a:lnL>
                    <a:lnR w="9525" cap="flat" cmpd="sng" algn="ctr">
                      <a:solidFill>
                        <a:srgbClr val="C6D2E1"/>
                      </a:solidFill>
                      <a:prstDash val="solid"/>
                      <a:round/>
                      <a:headEnd type="none" w="med" len="med"/>
                      <a:tailEnd type="none" w="med" len="med"/>
                    </a:lnR>
                    <a:lnT w="12700" cap="flat" cmpd="sng" algn="ctr">
                      <a:solidFill>
                        <a:srgbClr val="C6D2E1"/>
                      </a:solidFill>
                      <a:prstDash val="solid"/>
                      <a:round/>
                      <a:headEnd type="none" w="med" len="med"/>
                      <a:tailEnd type="none" w="med" len="med"/>
                    </a:lnT>
                    <a:lnB w="12700" cap="flat" cmpd="sng" algn="ctr">
                      <a:solidFill>
                        <a:srgbClr val="C6D2E1"/>
                      </a:solidFill>
                      <a:prstDash val="solid"/>
                      <a:round/>
                      <a:headEnd type="none" w="med" len="med"/>
                      <a:tailEnd type="none" w="med" len="med"/>
                    </a:lnB>
                  </a:tcPr>
                </a:tc>
                <a:tc>
                  <a:txBody>
                    <a:bodyPr/>
                    <a:lstStyle/>
                    <a:p>
                      <a:pPr algn="l" fontAlgn="t"/>
                      <a:r>
                        <a:rPr lang="ca-ES" sz="700">
                          <a:solidFill>
                            <a:schemeClr val="accent3">
                              <a:lumMod val="20000"/>
                              <a:lumOff val="80000"/>
                            </a:schemeClr>
                          </a:solidFill>
                          <a:effectLst/>
                          <a:latin typeface="Righteous" panose="020B0604020202020204" charset="0"/>
                        </a:rPr>
                        <a:t>July 28, 2014</a:t>
                      </a:r>
                    </a:p>
                  </a:txBody>
                  <a:tcPr marL="44818" marR="44818" marT="44818" marB="44818">
                    <a:lnL w="9525" cap="flat" cmpd="sng" algn="ctr">
                      <a:solidFill>
                        <a:srgbClr val="C6D2E1"/>
                      </a:solidFill>
                      <a:prstDash val="solid"/>
                      <a:round/>
                      <a:headEnd type="none" w="med" len="med"/>
                      <a:tailEnd type="none" w="med" len="med"/>
                    </a:lnL>
                    <a:lnR w="9525" cap="flat" cmpd="sng" algn="ctr">
                      <a:solidFill>
                        <a:srgbClr val="C6D2E1"/>
                      </a:solidFill>
                      <a:prstDash val="solid"/>
                      <a:round/>
                      <a:headEnd type="none" w="med" len="med"/>
                      <a:tailEnd type="none" w="med" len="med"/>
                    </a:lnR>
                    <a:lnT w="12700" cap="flat" cmpd="sng" algn="ctr">
                      <a:solidFill>
                        <a:srgbClr val="C6D2E1"/>
                      </a:solidFill>
                      <a:prstDash val="solid"/>
                      <a:round/>
                      <a:headEnd type="none" w="med" len="med"/>
                      <a:tailEnd type="none" w="med" len="med"/>
                    </a:lnT>
                    <a:lnB w="12700" cap="flat" cmpd="sng" algn="ctr">
                      <a:solidFill>
                        <a:srgbClr val="C6D2E1"/>
                      </a:solidFill>
                      <a:prstDash val="solid"/>
                      <a:round/>
                      <a:headEnd type="none" w="med" len="med"/>
                      <a:tailEnd type="none" w="med" len="med"/>
                    </a:lnB>
                  </a:tcPr>
                </a:tc>
                <a:tc>
                  <a:txBody>
                    <a:bodyPr/>
                    <a:lstStyle/>
                    <a:p>
                      <a:pPr algn="l" fontAlgn="t"/>
                      <a:r>
                        <a:rPr lang="en-US" sz="700">
                          <a:solidFill>
                            <a:schemeClr val="accent3">
                              <a:lumMod val="20000"/>
                              <a:lumOff val="80000"/>
                            </a:schemeClr>
                          </a:solidFill>
                          <a:effectLst/>
                          <a:latin typeface="Righteous" panose="020B0604020202020204" charset="0"/>
                        </a:rPr>
                        <a:t>Update .proto file to match </a:t>
                      </a:r>
                      <a:r>
                        <a:rPr lang="en-US" sz="700" u="sng">
                          <a:solidFill>
                            <a:schemeClr val="accent3">
                              <a:lumMod val="20000"/>
                              <a:lumOff val="80000"/>
                            </a:schemeClr>
                          </a:solidFill>
                          <a:effectLst/>
                          <a:latin typeface="Righteous" panose="020B0604020202020204" charset="0"/>
                          <a:hlinkClick r:id="rId3">
                            <a:extLst>
                              <a:ext uri="{A12FA001-AC4F-418D-AE19-62706E023703}">
                                <ahyp:hlinkClr xmlns:ahyp="http://schemas.microsoft.com/office/drawing/2018/hyperlinkcolor" val="tx"/>
                              </a:ext>
                            </a:extLst>
                          </a:hlinkClick>
                        </a:rPr>
                        <a:t>Protocol Buffer style guide</a:t>
                      </a:r>
                      <a:r>
                        <a:rPr lang="en-US" sz="700">
                          <a:solidFill>
                            <a:schemeClr val="accent3">
                              <a:lumMod val="20000"/>
                              <a:lumOff val="80000"/>
                            </a:schemeClr>
                          </a:solidFill>
                          <a:effectLst/>
                          <a:latin typeface="Righteous" panose="020B0604020202020204" charset="0"/>
                        </a:rPr>
                        <a:t>, changed namespace</a:t>
                      </a:r>
                    </a:p>
                  </a:txBody>
                  <a:tcPr marL="44818" marR="44818" marT="44818" marB="44818">
                    <a:lnL w="9525" cap="flat" cmpd="sng" algn="ctr">
                      <a:solidFill>
                        <a:srgbClr val="C6D2E1"/>
                      </a:solidFill>
                      <a:prstDash val="solid"/>
                      <a:round/>
                      <a:headEnd type="none" w="med" len="med"/>
                      <a:tailEnd type="none" w="med" len="med"/>
                    </a:lnL>
                    <a:lnR w="12700" cap="flat" cmpd="sng" algn="ctr">
                      <a:solidFill>
                        <a:srgbClr val="C6D2E1"/>
                      </a:solidFill>
                      <a:prstDash val="solid"/>
                      <a:round/>
                      <a:headEnd type="none" w="med" len="med"/>
                      <a:tailEnd type="none" w="med" len="med"/>
                    </a:lnR>
                    <a:lnT w="12700" cap="flat" cmpd="sng" algn="ctr">
                      <a:solidFill>
                        <a:srgbClr val="C6D2E1"/>
                      </a:solidFill>
                      <a:prstDash val="solid"/>
                      <a:round/>
                      <a:headEnd type="none" w="med" len="med"/>
                      <a:tailEnd type="none" w="med" len="med"/>
                    </a:lnT>
                    <a:lnB w="12700" cap="flat" cmpd="sng" algn="ctr">
                      <a:solidFill>
                        <a:srgbClr val="C6D2E1"/>
                      </a:solidFill>
                      <a:prstDash val="solid"/>
                      <a:round/>
                      <a:headEnd type="none" w="med" len="med"/>
                      <a:tailEnd type="none" w="med" len="med"/>
                    </a:lnB>
                  </a:tcPr>
                </a:tc>
                <a:extLst>
                  <a:ext uri="{0D108BD9-81ED-4DB2-BD59-A6C34878D82A}">
                    <a16:rowId xmlns:a16="http://schemas.microsoft.com/office/drawing/2014/main" val="3091314544"/>
                  </a:ext>
                </a:extLst>
              </a:tr>
              <a:tr h="122687">
                <a:tc>
                  <a:txBody>
                    <a:bodyPr/>
                    <a:lstStyle/>
                    <a:p>
                      <a:pPr algn="l" fontAlgn="t"/>
                      <a:r>
                        <a:rPr lang="ca-ES" sz="700" b="1">
                          <a:solidFill>
                            <a:schemeClr val="accent3">
                              <a:lumMod val="20000"/>
                              <a:lumOff val="80000"/>
                            </a:schemeClr>
                          </a:solidFill>
                          <a:effectLst/>
                          <a:latin typeface="Righteous" panose="020B0604020202020204" charset="0"/>
                        </a:rPr>
                        <a:t>1.0.0</a:t>
                      </a:r>
                      <a:endParaRPr lang="ca-ES" sz="700">
                        <a:solidFill>
                          <a:schemeClr val="accent3">
                            <a:lumMod val="20000"/>
                            <a:lumOff val="80000"/>
                          </a:schemeClr>
                        </a:solidFill>
                        <a:effectLst/>
                        <a:latin typeface="Righteous" panose="020B0604020202020204" charset="0"/>
                      </a:endParaRPr>
                    </a:p>
                  </a:txBody>
                  <a:tcPr marL="44818" marR="44818" marT="44818" marB="44818">
                    <a:lnL w="12700" cap="flat" cmpd="sng" algn="ctr">
                      <a:solidFill>
                        <a:srgbClr val="C6D2E1"/>
                      </a:solidFill>
                      <a:prstDash val="solid"/>
                      <a:round/>
                      <a:headEnd type="none" w="med" len="med"/>
                      <a:tailEnd type="none" w="med" len="med"/>
                    </a:lnL>
                    <a:lnR w="9525" cap="flat" cmpd="sng" algn="ctr">
                      <a:solidFill>
                        <a:srgbClr val="C6D2E1"/>
                      </a:solidFill>
                      <a:prstDash val="solid"/>
                      <a:round/>
                      <a:headEnd type="none" w="med" len="med"/>
                      <a:tailEnd type="none" w="med" len="med"/>
                    </a:lnR>
                    <a:lnT w="12700" cap="flat" cmpd="sng" algn="ctr">
                      <a:solidFill>
                        <a:srgbClr val="C6D2E1"/>
                      </a:solidFill>
                      <a:prstDash val="solid"/>
                      <a:round/>
                      <a:headEnd type="none" w="med" len="med"/>
                      <a:tailEnd type="none" w="med" len="med"/>
                    </a:lnT>
                    <a:lnB w="12700" cap="flat" cmpd="sng" algn="ctr">
                      <a:solidFill>
                        <a:srgbClr val="C6D2E1"/>
                      </a:solidFill>
                      <a:prstDash val="solid"/>
                      <a:round/>
                      <a:headEnd type="none" w="med" len="med"/>
                      <a:tailEnd type="none" w="med" len="med"/>
                    </a:lnB>
                  </a:tcPr>
                </a:tc>
                <a:tc>
                  <a:txBody>
                    <a:bodyPr/>
                    <a:lstStyle/>
                    <a:p>
                      <a:pPr algn="l" fontAlgn="t"/>
                      <a:r>
                        <a:rPr lang="ca-ES" sz="700">
                          <a:solidFill>
                            <a:schemeClr val="accent3">
                              <a:lumMod val="20000"/>
                              <a:lumOff val="80000"/>
                            </a:schemeClr>
                          </a:solidFill>
                          <a:effectLst/>
                          <a:latin typeface="Righteous" panose="020B0604020202020204" charset="0"/>
                        </a:rPr>
                        <a:t>April 13, 2014</a:t>
                      </a:r>
                    </a:p>
                  </a:txBody>
                  <a:tcPr marL="44818" marR="44818" marT="44818" marB="44818">
                    <a:lnL w="9525" cap="flat" cmpd="sng" algn="ctr">
                      <a:solidFill>
                        <a:srgbClr val="C6D2E1"/>
                      </a:solidFill>
                      <a:prstDash val="solid"/>
                      <a:round/>
                      <a:headEnd type="none" w="med" len="med"/>
                      <a:tailEnd type="none" w="med" len="med"/>
                    </a:lnL>
                    <a:lnR w="9525" cap="flat" cmpd="sng" algn="ctr">
                      <a:solidFill>
                        <a:srgbClr val="C6D2E1"/>
                      </a:solidFill>
                      <a:prstDash val="solid"/>
                      <a:round/>
                      <a:headEnd type="none" w="med" len="med"/>
                      <a:tailEnd type="none" w="med" len="med"/>
                    </a:lnR>
                    <a:lnT w="12700" cap="flat" cmpd="sng" algn="ctr">
                      <a:solidFill>
                        <a:srgbClr val="C6D2E1"/>
                      </a:solidFill>
                      <a:prstDash val="solid"/>
                      <a:round/>
                      <a:headEnd type="none" w="med" len="med"/>
                      <a:tailEnd type="none" w="med" len="med"/>
                    </a:lnT>
                    <a:lnB w="12700" cap="flat" cmpd="sng" algn="ctr">
                      <a:solidFill>
                        <a:srgbClr val="C6D2E1"/>
                      </a:solidFill>
                      <a:prstDash val="solid"/>
                      <a:round/>
                      <a:headEnd type="none" w="med" len="med"/>
                      <a:tailEnd type="none" w="med" len="med"/>
                    </a:lnB>
                  </a:tcPr>
                </a:tc>
                <a:tc>
                  <a:txBody>
                    <a:bodyPr/>
                    <a:lstStyle/>
                    <a:p>
                      <a:pPr algn="l" fontAlgn="t"/>
                      <a:r>
                        <a:rPr lang="ca-ES" sz="700" dirty="0" err="1">
                          <a:solidFill>
                            <a:schemeClr val="accent3">
                              <a:lumMod val="20000"/>
                              <a:lumOff val="80000"/>
                            </a:schemeClr>
                          </a:solidFill>
                          <a:effectLst/>
                          <a:latin typeface="Righteous" panose="020B0604020202020204" charset="0"/>
                        </a:rPr>
                        <a:t>First</a:t>
                      </a:r>
                      <a:r>
                        <a:rPr lang="ca-ES" sz="700" dirty="0">
                          <a:solidFill>
                            <a:schemeClr val="accent3">
                              <a:lumMod val="20000"/>
                              <a:lumOff val="80000"/>
                            </a:schemeClr>
                          </a:solidFill>
                          <a:effectLst/>
                          <a:latin typeface="Righteous" panose="020B0604020202020204" charset="0"/>
                        </a:rPr>
                        <a:t> release</a:t>
                      </a:r>
                    </a:p>
                  </a:txBody>
                  <a:tcPr marL="44818" marR="44818" marT="44818" marB="44818">
                    <a:lnL w="9525" cap="flat" cmpd="sng" algn="ctr">
                      <a:solidFill>
                        <a:srgbClr val="C6D2E1"/>
                      </a:solidFill>
                      <a:prstDash val="solid"/>
                      <a:round/>
                      <a:headEnd type="none" w="med" len="med"/>
                      <a:tailEnd type="none" w="med" len="med"/>
                    </a:lnL>
                    <a:lnR w="12700" cap="flat" cmpd="sng" algn="ctr">
                      <a:solidFill>
                        <a:srgbClr val="C6D2E1"/>
                      </a:solidFill>
                      <a:prstDash val="solid"/>
                      <a:round/>
                      <a:headEnd type="none" w="med" len="med"/>
                      <a:tailEnd type="none" w="med" len="med"/>
                    </a:lnR>
                    <a:lnT w="12700" cap="flat" cmpd="sng" algn="ctr">
                      <a:solidFill>
                        <a:srgbClr val="C6D2E1"/>
                      </a:solidFill>
                      <a:prstDash val="solid"/>
                      <a:round/>
                      <a:headEnd type="none" w="med" len="med"/>
                      <a:tailEnd type="none" w="med" len="med"/>
                    </a:lnT>
                    <a:lnB w="12700" cap="flat" cmpd="sng" algn="ctr">
                      <a:solidFill>
                        <a:srgbClr val="C6D2E1"/>
                      </a:solidFill>
                      <a:prstDash val="solid"/>
                      <a:round/>
                      <a:headEnd type="none" w="med" len="med"/>
                      <a:tailEnd type="none" w="med" len="med"/>
                    </a:lnB>
                  </a:tcPr>
                </a:tc>
                <a:extLst>
                  <a:ext uri="{0D108BD9-81ED-4DB2-BD59-A6C34878D82A}">
                    <a16:rowId xmlns:a16="http://schemas.microsoft.com/office/drawing/2014/main" val="1545734428"/>
                  </a:ext>
                </a:extLst>
              </a:tr>
            </a:tbl>
          </a:graphicData>
        </a:graphic>
      </p:graphicFrame>
    </p:spTree>
    <p:extLst>
      <p:ext uri="{BB962C8B-B14F-4D97-AF65-F5344CB8AC3E}">
        <p14:creationId xmlns:p14="http://schemas.microsoft.com/office/powerpoint/2010/main" val="1528846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a:extLst>
              <a:ext uri="{FF2B5EF4-FFF2-40B4-BE49-F238E27FC236}">
                <a16:creationId xmlns:a16="http://schemas.microsoft.com/office/drawing/2014/main" id="{BB20ED78-56D8-486D-9498-946CA77B70A4}"/>
              </a:ext>
            </a:extLst>
          </p:cNvPr>
          <p:cNvSpPr txBox="1">
            <a:spLocks noChangeArrowheads="1"/>
          </p:cNvSpPr>
          <p:nvPr/>
        </p:nvSpPr>
        <p:spPr bwMode="auto">
          <a:xfrm>
            <a:off x="323528" y="404664"/>
            <a:ext cx="6310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s-ES" altLang="ca-ES" sz="2000" dirty="0">
                <a:solidFill>
                  <a:schemeClr val="accent3">
                    <a:lumMod val="20000"/>
                    <a:lumOff val="80000"/>
                  </a:schemeClr>
                </a:solidFill>
                <a:latin typeface="Righteous" panose="020B0604020202020204" charset="0"/>
              </a:rPr>
              <a:t>Vector Tiles – </a:t>
            </a:r>
            <a:r>
              <a:rPr lang="es-ES" altLang="ca-ES" sz="2000" dirty="0" err="1">
                <a:solidFill>
                  <a:schemeClr val="accent3">
                    <a:lumMod val="20000"/>
                    <a:lumOff val="80000"/>
                  </a:schemeClr>
                </a:solidFill>
                <a:latin typeface="Righteous" panose="020B0604020202020204" charset="0"/>
              </a:rPr>
              <a:t>Caracteristicas</a:t>
            </a:r>
            <a:endParaRPr lang="es-ES" altLang="ca-ES" sz="2000" dirty="0">
              <a:solidFill>
                <a:schemeClr val="accent3">
                  <a:lumMod val="20000"/>
                  <a:lumOff val="80000"/>
                </a:schemeClr>
              </a:solidFill>
              <a:latin typeface="Righteous" panose="020B0604020202020204" charset="0"/>
            </a:endParaRPr>
          </a:p>
        </p:txBody>
      </p:sp>
      <p:sp>
        <p:nvSpPr>
          <p:cNvPr id="2" name="Rectangle 1">
            <a:extLst>
              <a:ext uri="{FF2B5EF4-FFF2-40B4-BE49-F238E27FC236}">
                <a16:creationId xmlns:a16="http://schemas.microsoft.com/office/drawing/2014/main" id="{554F9BD2-3F73-41DF-A4B1-333D6A132FAC}"/>
              </a:ext>
            </a:extLst>
          </p:cNvPr>
          <p:cNvSpPr/>
          <p:nvPr/>
        </p:nvSpPr>
        <p:spPr>
          <a:xfrm>
            <a:off x="683568" y="1951672"/>
            <a:ext cx="8208912" cy="2062103"/>
          </a:xfrm>
          <a:prstGeom prst="rect">
            <a:avLst/>
          </a:prstGeom>
        </p:spPr>
        <p:txBody>
          <a:bodyPr wrap="square">
            <a:spAutoFit/>
          </a:bodyPr>
          <a:lstStyle/>
          <a:p>
            <a:endParaRPr lang="es-ES" sz="1600" dirty="0">
              <a:solidFill>
                <a:schemeClr val="accent3">
                  <a:lumMod val="20000"/>
                  <a:lumOff val="80000"/>
                </a:schemeClr>
              </a:solidFill>
              <a:latin typeface="Righteous" panose="020B0604020202020204" charset="0"/>
            </a:endParaRPr>
          </a:p>
          <a:p>
            <a:pPr marL="285750" indent="-285750">
              <a:buFont typeface="Arial" panose="020B0604020202020204" pitchFamily="34" charset="0"/>
              <a:buChar char="•"/>
            </a:pPr>
            <a:r>
              <a:rPr lang="es-ES" sz="1600" dirty="0">
                <a:solidFill>
                  <a:schemeClr val="accent3">
                    <a:lumMod val="20000"/>
                    <a:lumOff val="80000"/>
                  </a:schemeClr>
                </a:solidFill>
                <a:latin typeface="Righteous" panose="020B0604020202020204" charset="0"/>
              </a:rPr>
              <a:t>Cada tile es un contenedor de datos vectores y atributos</a:t>
            </a:r>
          </a:p>
          <a:p>
            <a:pPr marL="285750" indent="-285750">
              <a:buFont typeface="Arial" panose="020B0604020202020204" pitchFamily="34" charset="0"/>
              <a:buChar char="•"/>
            </a:pPr>
            <a:endParaRPr lang="es-ES" sz="1600" dirty="0">
              <a:solidFill>
                <a:schemeClr val="accent3">
                  <a:lumMod val="20000"/>
                  <a:lumOff val="80000"/>
                </a:schemeClr>
              </a:solidFill>
              <a:latin typeface="Righteous" panose="020B0604020202020204" charset="0"/>
            </a:endParaRPr>
          </a:p>
          <a:p>
            <a:pPr marL="285750" indent="-285750">
              <a:buFont typeface="Arial" panose="020B0604020202020204" pitchFamily="34" charset="0"/>
              <a:buChar char="•"/>
            </a:pPr>
            <a:r>
              <a:rPr lang="es-ES" sz="1600" dirty="0">
                <a:solidFill>
                  <a:schemeClr val="accent3">
                    <a:lumMod val="20000"/>
                    <a:lumOff val="80000"/>
                  </a:schemeClr>
                </a:solidFill>
                <a:latin typeface="Righteous" panose="020B0604020202020204" charset="0"/>
              </a:rPr>
              <a:t>Los Tiles </a:t>
            </a:r>
            <a:r>
              <a:rPr lang="es-ES" sz="1600" b="1" dirty="0">
                <a:solidFill>
                  <a:schemeClr val="accent3">
                    <a:lumMod val="20000"/>
                    <a:lumOff val="80000"/>
                  </a:schemeClr>
                </a:solidFill>
                <a:latin typeface="Righteous" panose="020B0604020202020204" charset="0"/>
              </a:rPr>
              <a:t>no tienen estilo</a:t>
            </a:r>
            <a:endParaRPr lang="es-ES" sz="1600" dirty="0">
              <a:solidFill>
                <a:schemeClr val="accent3">
                  <a:lumMod val="20000"/>
                  <a:lumOff val="80000"/>
                </a:schemeClr>
              </a:solidFill>
              <a:latin typeface="Righteous" panose="020B0604020202020204" charset="0"/>
            </a:endParaRPr>
          </a:p>
          <a:p>
            <a:pPr marL="285750" indent="-285750">
              <a:buFont typeface="Arial" panose="020B0604020202020204" pitchFamily="34" charset="0"/>
              <a:buChar char="•"/>
            </a:pPr>
            <a:endParaRPr lang="es-ES" sz="1600" dirty="0">
              <a:solidFill>
                <a:schemeClr val="accent3">
                  <a:lumMod val="20000"/>
                  <a:lumOff val="80000"/>
                </a:schemeClr>
              </a:solidFill>
              <a:latin typeface="Righteous" panose="020B0604020202020204" charset="0"/>
            </a:endParaRPr>
          </a:p>
          <a:p>
            <a:pPr marL="285750" indent="-285750">
              <a:buFont typeface="Arial" panose="020B0604020202020204" pitchFamily="34" charset="0"/>
              <a:buChar char="•"/>
            </a:pPr>
            <a:r>
              <a:rPr lang="es-ES" sz="1600" dirty="0">
                <a:solidFill>
                  <a:schemeClr val="accent3">
                    <a:lumMod val="20000"/>
                    <a:lumOff val="80000"/>
                  </a:schemeClr>
                </a:solidFill>
                <a:latin typeface="Righteous" panose="020B0604020202020204" charset="0"/>
              </a:rPr>
              <a:t>Soporta rotación y orientación</a:t>
            </a:r>
          </a:p>
          <a:p>
            <a:endParaRPr lang="es-ES" sz="1600" dirty="0">
              <a:solidFill>
                <a:schemeClr val="accent3">
                  <a:lumMod val="20000"/>
                  <a:lumOff val="80000"/>
                </a:schemeClr>
              </a:solidFill>
              <a:latin typeface="Righteous" panose="020B0604020202020204" charset="0"/>
            </a:endParaRPr>
          </a:p>
          <a:p>
            <a:pPr marL="285750" indent="-285750">
              <a:buFont typeface="Arial" panose="020B0604020202020204" pitchFamily="34" charset="0"/>
              <a:buChar char="•"/>
            </a:pPr>
            <a:r>
              <a:rPr lang="es-ES" sz="1600" dirty="0">
                <a:solidFill>
                  <a:schemeClr val="accent3">
                    <a:lumMod val="20000"/>
                    <a:lumOff val="80000"/>
                  </a:schemeClr>
                </a:solidFill>
                <a:latin typeface="Righteous" panose="020B0604020202020204" charset="0"/>
              </a:rPr>
              <a:t>Soporta extrusión y 3D</a:t>
            </a:r>
          </a:p>
        </p:txBody>
      </p:sp>
      <p:pic>
        <p:nvPicPr>
          <p:cNvPr id="6" name="Picture 5">
            <a:extLst>
              <a:ext uri="{FF2B5EF4-FFF2-40B4-BE49-F238E27FC236}">
                <a16:creationId xmlns:a16="http://schemas.microsoft.com/office/drawing/2014/main" id="{29D73558-CD21-420C-A918-B58884198DC2}"/>
              </a:ext>
            </a:extLst>
          </p:cNvPr>
          <p:cNvPicPr>
            <a:picLocks noChangeAspect="1"/>
          </p:cNvPicPr>
          <p:nvPr/>
        </p:nvPicPr>
        <p:blipFill>
          <a:blip r:embed="rId2"/>
          <a:stretch>
            <a:fillRect/>
          </a:stretch>
        </p:blipFill>
        <p:spPr>
          <a:xfrm>
            <a:off x="4598635" y="4676704"/>
            <a:ext cx="3124200" cy="1466850"/>
          </a:xfrm>
          <a:prstGeom prst="rect">
            <a:avLst/>
          </a:prstGeom>
        </p:spPr>
      </p:pic>
    </p:spTree>
    <p:extLst>
      <p:ext uri="{BB962C8B-B14F-4D97-AF65-F5344CB8AC3E}">
        <p14:creationId xmlns:p14="http://schemas.microsoft.com/office/powerpoint/2010/main" val="3238893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0195B2-F9D4-4EBE-870B-48C4CDD33F76}"/>
              </a:ext>
            </a:extLst>
          </p:cNvPr>
          <p:cNvSpPr/>
          <p:nvPr/>
        </p:nvSpPr>
        <p:spPr>
          <a:xfrm>
            <a:off x="431540" y="1124744"/>
            <a:ext cx="8280920" cy="2308324"/>
          </a:xfrm>
          <a:prstGeom prst="rect">
            <a:avLst/>
          </a:prstGeom>
        </p:spPr>
        <p:txBody>
          <a:bodyPr wrap="square">
            <a:spAutoFit/>
          </a:bodyPr>
          <a:lstStyle/>
          <a:p>
            <a:endParaRPr lang="es-ES" sz="1600" dirty="0">
              <a:solidFill>
                <a:schemeClr val="accent3">
                  <a:lumMod val="20000"/>
                  <a:lumOff val="80000"/>
                </a:schemeClr>
              </a:solidFill>
              <a:latin typeface="Righteous" panose="020B0604020202020204" charset="0"/>
            </a:endParaRPr>
          </a:p>
          <a:p>
            <a:pPr marL="285750" indent="-285750">
              <a:buFont typeface="Arial" panose="020B0604020202020204" pitchFamily="34" charset="0"/>
              <a:buChar char="•"/>
            </a:pPr>
            <a:r>
              <a:rPr lang="es-ES" sz="1600" dirty="0">
                <a:solidFill>
                  <a:schemeClr val="accent3">
                    <a:lumMod val="20000"/>
                    <a:lumOff val="80000"/>
                  </a:schemeClr>
                </a:solidFill>
                <a:latin typeface="Righteous" panose="020B0604020202020204" charset="0"/>
              </a:rPr>
              <a:t>Cada conjunto de teselas vectoriales tiene su propio esquema. Un esquema consiste en nombres de capas, atributos, selección de elementos.</a:t>
            </a:r>
          </a:p>
          <a:p>
            <a:pPr marL="285750" indent="-285750">
              <a:buFont typeface="Arial" panose="020B0604020202020204" pitchFamily="34" charset="0"/>
              <a:buChar char="•"/>
            </a:pPr>
            <a:endParaRPr lang="es-ES" sz="1600" dirty="0">
              <a:solidFill>
                <a:schemeClr val="accent3">
                  <a:lumMod val="20000"/>
                  <a:lumOff val="80000"/>
                </a:schemeClr>
              </a:solidFill>
              <a:latin typeface="Righteous" panose="020B0604020202020204" charset="0"/>
            </a:endParaRPr>
          </a:p>
          <a:p>
            <a:pPr marL="285750" indent="-285750">
              <a:buFont typeface="Arial" panose="020B0604020202020204" pitchFamily="34" charset="0"/>
              <a:buChar char="•"/>
            </a:pPr>
            <a:r>
              <a:rPr lang="es-ES" sz="1600" dirty="0">
                <a:solidFill>
                  <a:schemeClr val="accent3">
                    <a:lumMod val="20000"/>
                    <a:lumOff val="80000"/>
                  </a:schemeClr>
                </a:solidFill>
                <a:latin typeface="Righteous" panose="020B0604020202020204" charset="0"/>
              </a:rPr>
              <a:t>Actualmente hay tres esquemas muy utilizados</a:t>
            </a:r>
          </a:p>
          <a:p>
            <a:pPr marL="285750" indent="-285750">
              <a:buFont typeface="Arial" panose="020B0604020202020204" pitchFamily="34" charset="0"/>
              <a:buChar char="•"/>
            </a:pPr>
            <a:endParaRPr lang="es-ES" sz="1600" dirty="0">
              <a:solidFill>
                <a:schemeClr val="accent3">
                  <a:lumMod val="20000"/>
                  <a:lumOff val="80000"/>
                </a:schemeClr>
              </a:solidFill>
              <a:latin typeface="Righteous" panose="020B0604020202020204" charset="0"/>
            </a:endParaRPr>
          </a:p>
          <a:p>
            <a:pPr marL="742950" lvl="1" indent="-285750">
              <a:buFont typeface="Arial" panose="020B0604020202020204" pitchFamily="34" charset="0"/>
              <a:buChar char="•"/>
            </a:pPr>
            <a:r>
              <a:rPr lang="es-ES" sz="1600" dirty="0" err="1">
                <a:solidFill>
                  <a:schemeClr val="accent3">
                    <a:lumMod val="20000"/>
                    <a:lumOff val="80000"/>
                  </a:schemeClr>
                </a:solidFill>
                <a:latin typeface="Righteous" panose="020B0604020202020204" charset="0"/>
              </a:rPr>
              <a:t>MapBox</a:t>
            </a:r>
            <a:endParaRPr lang="es-ES" sz="1600" dirty="0">
              <a:solidFill>
                <a:schemeClr val="accent3">
                  <a:lumMod val="20000"/>
                  <a:lumOff val="80000"/>
                </a:schemeClr>
              </a:solidFill>
              <a:latin typeface="Righteous" panose="020B0604020202020204" charset="0"/>
            </a:endParaRPr>
          </a:p>
          <a:p>
            <a:pPr marL="742950" lvl="1" indent="-285750">
              <a:buFont typeface="Arial" panose="020B0604020202020204" pitchFamily="34" charset="0"/>
              <a:buChar char="•"/>
            </a:pPr>
            <a:r>
              <a:rPr lang="es-ES" sz="1600" dirty="0" err="1">
                <a:solidFill>
                  <a:schemeClr val="accent3">
                    <a:lumMod val="20000"/>
                    <a:lumOff val="80000"/>
                  </a:schemeClr>
                </a:solidFill>
                <a:latin typeface="Righteous" panose="020B0604020202020204" charset="0"/>
              </a:rPr>
              <a:t>OpenMapTiles</a:t>
            </a:r>
            <a:endParaRPr lang="es-ES" sz="1600" dirty="0">
              <a:solidFill>
                <a:schemeClr val="accent3">
                  <a:lumMod val="20000"/>
                  <a:lumOff val="80000"/>
                </a:schemeClr>
              </a:solidFill>
              <a:latin typeface="Righteous" panose="020B0604020202020204" charset="0"/>
            </a:endParaRPr>
          </a:p>
          <a:p>
            <a:pPr marL="742950" lvl="1" indent="-285750">
              <a:buFont typeface="Arial" panose="020B0604020202020204" pitchFamily="34" charset="0"/>
              <a:buChar char="•"/>
            </a:pPr>
            <a:r>
              <a:rPr lang="es-ES" sz="1600" dirty="0">
                <a:solidFill>
                  <a:schemeClr val="accent3">
                    <a:lumMod val="20000"/>
                    <a:lumOff val="80000"/>
                  </a:schemeClr>
                </a:solidFill>
                <a:latin typeface="Righteous" panose="020B0604020202020204" charset="0"/>
              </a:rPr>
              <a:t>ESRI vector tiles</a:t>
            </a:r>
            <a:endParaRPr lang="ca-ES" sz="1600" dirty="0">
              <a:solidFill>
                <a:schemeClr val="accent3">
                  <a:lumMod val="20000"/>
                  <a:lumOff val="80000"/>
                </a:schemeClr>
              </a:solidFill>
              <a:latin typeface="Righteous" panose="020B0604020202020204" charset="0"/>
            </a:endParaRPr>
          </a:p>
        </p:txBody>
      </p:sp>
      <p:sp>
        <p:nvSpPr>
          <p:cNvPr id="5" name="Text Box 2">
            <a:extLst>
              <a:ext uri="{FF2B5EF4-FFF2-40B4-BE49-F238E27FC236}">
                <a16:creationId xmlns:a16="http://schemas.microsoft.com/office/drawing/2014/main" id="{BB20ED78-56D8-486D-9498-946CA77B70A4}"/>
              </a:ext>
            </a:extLst>
          </p:cNvPr>
          <p:cNvSpPr txBox="1">
            <a:spLocks noChangeArrowheads="1"/>
          </p:cNvSpPr>
          <p:nvPr/>
        </p:nvSpPr>
        <p:spPr bwMode="auto">
          <a:xfrm>
            <a:off x="323528" y="404664"/>
            <a:ext cx="63103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s-ES" altLang="ca-ES" sz="2400" dirty="0">
                <a:solidFill>
                  <a:schemeClr val="accent3">
                    <a:lumMod val="20000"/>
                    <a:lumOff val="80000"/>
                  </a:schemeClr>
                </a:solidFill>
                <a:latin typeface="Righteous" panose="020B0604020202020204" charset="0"/>
              </a:rPr>
              <a:t>Vector Tiles</a:t>
            </a:r>
          </a:p>
        </p:txBody>
      </p:sp>
      <p:pic>
        <p:nvPicPr>
          <p:cNvPr id="6" name="Picture 5">
            <a:extLst>
              <a:ext uri="{FF2B5EF4-FFF2-40B4-BE49-F238E27FC236}">
                <a16:creationId xmlns:a16="http://schemas.microsoft.com/office/drawing/2014/main" id="{EF57E48D-DA6E-49C1-B07E-1E5F3B0E5725}"/>
              </a:ext>
            </a:extLst>
          </p:cNvPr>
          <p:cNvPicPr>
            <a:picLocks noChangeAspect="1"/>
          </p:cNvPicPr>
          <p:nvPr/>
        </p:nvPicPr>
        <p:blipFill>
          <a:blip r:embed="rId2"/>
          <a:stretch>
            <a:fillRect/>
          </a:stretch>
        </p:blipFill>
        <p:spPr>
          <a:xfrm>
            <a:off x="2987824" y="4581128"/>
            <a:ext cx="2847975" cy="1600200"/>
          </a:xfrm>
          <a:prstGeom prst="rect">
            <a:avLst/>
          </a:prstGeom>
        </p:spPr>
      </p:pic>
    </p:spTree>
    <p:extLst>
      <p:ext uri="{BB962C8B-B14F-4D97-AF65-F5344CB8AC3E}">
        <p14:creationId xmlns:p14="http://schemas.microsoft.com/office/powerpoint/2010/main" val="3905713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0195B2-F9D4-4EBE-870B-48C4CDD33F76}"/>
              </a:ext>
            </a:extLst>
          </p:cNvPr>
          <p:cNvSpPr/>
          <p:nvPr/>
        </p:nvSpPr>
        <p:spPr>
          <a:xfrm>
            <a:off x="431540" y="972612"/>
            <a:ext cx="3492388" cy="1600438"/>
          </a:xfrm>
          <a:prstGeom prst="rect">
            <a:avLst/>
          </a:prstGeom>
        </p:spPr>
        <p:txBody>
          <a:bodyPr wrap="square">
            <a:spAutoFit/>
          </a:bodyPr>
          <a:lstStyle/>
          <a:p>
            <a:endParaRPr lang="es-ES" dirty="0">
              <a:solidFill>
                <a:schemeClr val="accent3">
                  <a:lumMod val="20000"/>
                  <a:lumOff val="80000"/>
                </a:schemeClr>
              </a:solidFill>
              <a:latin typeface="Righteous" panose="020B0604020202020204" charset="0"/>
            </a:endParaRPr>
          </a:p>
          <a:p>
            <a:pPr marL="285750" indent="-285750">
              <a:buFont typeface="Arial" panose="020B0604020202020204" pitchFamily="34" charset="0"/>
              <a:buChar char="•"/>
            </a:pPr>
            <a:r>
              <a:rPr lang="es-ES" dirty="0">
                <a:solidFill>
                  <a:schemeClr val="accent3">
                    <a:lumMod val="20000"/>
                    <a:lumOff val="80000"/>
                  </a:schemeClr>
                </a:solidFill>
                <a:latin typeface="Righteous" panose="020B0604020202020204" charset="0"/>
              </a:rPr>
              <a:t>Es una especificación, también publicada por </a:t>
            </a:r>
            <a:r>
              <a:rPr lang="es-ES" dirty="0" err="1">
                <a:solidFill>
                  <a:schemeClr val="accent3">
                    <a:lumMod val="20000"/>
                    <a:lumOff val="80000"/>
                  </a:schemeClr>
                </a:solidFill>
                <a:latin typeface="Righteous" panose="020B0604020202020204" charset="0"/>
              </a:rPr>
              <a:t>MapBox</a:t>
            </a:r>
            <a:r>
              <a:rPr lang="es-ES" dirty="0">
                <a:solidFill>
                  <a:schemeClr val="accent3">
                    <a:lumMod val="20000"/>
                    <a:lumOff val="80000"/>
                  </a:schemeClr>
                </a:solidFill>
                <a:latin typeface="Righteous" panose="020B0604020202020204" charset="0"/>
              </a:rPr>
              <a:t>, para estilizar los vector tiles</a:t>
            </a:r>
          </a:p>
          <a:p>
            <a:pPr marL="285750" indent="-285750">
              <a:buFont typeface="Arial" panose="020B0604020202020204" pitchFamily="34" charset="0"/>
              <a:buChar char="•"/>
            </a:pPr>
            <a:endParaRPr lang="es-ES" dirty="0">
              <a:solidFill>
                <a:schemeClr val="accent3">
                  <a:lumMod val="20000"/>
                  <a:lumOff val="80000"/>
                </a:schemeClr>
              </a:solidFill>
              <a:latin typeface="Righteous" panose="020B0604020202020204" charset="0"/>
            </a:endParaRPr>
          </a:p>
          <a:p>
            <a:pPr marL="285750" indent="-285750">
              <a:buFont typeface="Arial" panose="020B0604020202020204" pitchFamily="34" charset="0"/>
              <a:buChar char="•"/>
            </a:pPr>
            <a:r>
              <a:rPr lang="es-ES" dirty="0">
                <a:solidFill>
                  <a:schemeClr val="accent3">
                    <a:lumMod val="20000"/>
                    <a:lumOff val="80000"/>
                  </a:schemeClr>
                </a:solidFill>
                <a:latin typeface="Righteous" panose="020B0604020202020204" charset="0"/>
              </a:rPr>
              <a:t>Se codifica en un archivo JSON</a:t>
            </a:r>
          </a:p>
          <a:p>
            <a:pPr marL="285750" indent="-285750">
              <a:buFont typeface="Arial" panose="020B0604020202020204" pitchFamily="34" charset="0"/>
              <a:buChar char="•"/>
            </a:pPr>
            <a:endParaRPr lang="es-ES" dirty="0">
              <a:solidFill>
                <a:schemeClr val="accent3">
                  <a:lumMod val="20000"/>
                  <a:lumOff val="80000"/>
                </a:schemeClr>
              </a:solidFill>
              <a:latin typeface="Righteous" panose="020B0604020202020204" charset="0"/>
            </a:endParaRPr>
          </a:p>
        </p:txBody>
      </p:sp>
      <p:sp>
        <p:nvSpPr>
          <p:cNvPr id="5" name="Text Box 2">
            <a:extLst>
              <a:ext uri="{FF2B5EF4-FFF2-40B4-BE49-F238E27FC236}">
                <a16:creationId xmlns:a16="http://schemas.microsoft.com/office/drawing/2014/main" id="{BB20ED78-56D8-486D-9498-946CA77B70A4}"/>
              </a:ext>
            </a:extLst>
          </p:cNvPr>
          <p:cNvSpPr txBox="1">
            <a:spLocks noChangeArrowheads="1"/>
          </p:cNvSpPr>
          <p:nvPr/>
        </p:nvSpPr>
        <p:spPr bwMode="auto">
          <a:xfrm>
            <a:off x="323528" y="404664"/>
            <a:ext cx="6310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s-ES" altLang="ca-ES" sz="2000" dirty="0" err="1">
                <a:solidFill>
                  <a:schemeClr val="accent3">
                    <a:lumMod val="20000"/>
                    <a:lumOff val="80000"/>
                  </a:schemeClr>
                </a:solidFill>
                <a:latin typeface="Righteous" panose="020B0604020202020204" charset="0"/>
              </a:rPr>
              <a:t>MapBox</a:t>
            </a:r>
            <a:r>
              <a:rPr lang="es-ES" altLang="ca-ES" sz="2000" dirty="0">
                <a:solidFill>
                  <a:schemeClr val="accent3">
                    <a:lumMod val="20000"/>
                    <a:lumOff val="80000"/>
                  </a:schemeClr>
                </a:solidFill>
                <a:latin typeface="Righteous" panose="020B0604020202020204" charset="0"/>
              </a:rPr>
              <a:t> </a:t>
            </a:r>
            <a:r>
              <a:rPr lang="es-ES" altLang="ca-ES" sz="2000" dirty="0" err="1">
                <a:solidFill>
                  <a:schemeClr val="accent3">
                    <a:lumMod val="20000"/>
                    <a:lumOff val="80000"/>
                  </a:schemeClr>
                </a:solidFill>
                <a:latin typeface="Righteous" panose="020B0604020202020204" charset="0"/>
              </a:rPr>
              <a:t>Styles</a:t>
            </a:r>
            <a:endParaRPr lang="es-ES" altLang="ca-ES" sz="2000" dirty="0">
              <a:solidFill>
                <a:schemeClr val="accent3">
                  <a:lumMod val="20000"/>
                  <a:lumOff val="80000"/>
                </a:schemeClr>
              </a:solidFill>
              <a:latin typeface="Righteous" panose="020B0604020202020204" charset="0"/>
            </a:endParaRPr>
          </a:p>
        </p:txBody>
      </p:sp>
      <p:sp>
        <p:nvSpPr>
          <p:cNvPr id="2" name="Rectangle 1">
            <a:extLst>
              <a:ext uri="{FF2B5EF4-FFF2-40B4-BE49-F238E27FC236}">
                <a16:creationId xmlns:a16="http://schemas.microsoft.com/office/drawing/2014/main" id="{C1902513-B6C5-4C37-8C9B-7FA9603EAE79}"/>
              </a:ext>
            </a:extLst>
          </p:cNvPr>
          <p:cNvSpPr/>
          <p:nvPr/>
        </p:nvSpPr>
        <p:spPr>
          <a:xfrm>
            <a:off x="1115616" y="5885388"/>
            <a:ext cx="7488832" cy="307777"/>
          </a:xfrm>
          <a:prstGeom prst="rect">
            <a:avLst/>
          </a:prstGeom>
        </p:spPr>
        <p:txBody>
          <a:bodyPr wrap="square">
            <a:spAutoFit/>
          </a:bodyPr>
          <a:lstStyle/>
          <a:p>
            <a:r>
              <a:rPr lang="ca-ES" dirty="0">
                <a:solidFill>
                  <a:schemeClr val="accent3">
                    <a:lumMod val="20000"/>
                    <a:lumOff val="80000"/>
                  </a:schemeClr>
                </a:solidFill>
                <a:latin typeface="Righteous" panose="020B0604020202020204" charset="0"/>
                <a:hlinkClick r:id="rId2">
                  <a:extLst>
                    <a:ext uri="{A12FA001-AC4F-418D-AE19-62706E023703}">
                      <ahyp:hlinkClr xmlns:ahyp="http://schemas.microsoft.com/office/drawing/2018/hyperlinkcolor" val="tx"/>
                    </a:ext>
                  </a:extLst>
                </a:hlinkClick>
              </a:rPr>
              <a:t>https://docs.mapbox.com/mapbox-gl-js/style-spec/</a:t>
            </a:r>
            <a:endParaRPr lang="ca-ES" dirty="0">
              <a:solidFill>
                <a:schemeClr val="accent3">
                  <a:lumMod val="20000"/>
                  <a:lumOff val="80000"/>
                </a:schemeClr>
              </a:solidFill>
              <a:latin typeface="Righteous" panose="020B0604020202020204" charset="0"/>
            </a:endParaRPr>
          </a:p>
        </p:txBody>
      </p:sp>
      <p:sp>
        <p:nvSpPr>
          <p:cNvPr id="7" name="Rectangle 6">
            <a:extLst>
              <a:ext uri="{FF2B5EF4-FFF2-40B4-BE49-F238E27FC236}">
                <a16:creationId xmlns:a16="http://schemas.microsoft.com/office/drawing/2014/main" id="{F379B758-4AFA-47E2-9590-B97BC2DE6A3E}"/>
              </a:ext>
            </a:extLst>
          </p:cNvPr>
          <p:cNvSpPr/>
          <p:nvPr/>
        </p:nvSpPr>
        <p:spPr>
          <a:xfrm>
            <a:off x="4435139" y="260648"/>
            <a:ext cx="4418879" cy="5493812"/>
          </a:xfrm>
          <a:prstGeom prst="rect">
            <a:avLst/>
          </a:prstGeom>
          <a:solidFill>
            <a:schemeClr val="accent4">
              <a:lumMod val="50000"/>
            </a:schemeClr>
          </a:solidFill>
        </p:spPr>
        <p:txBody>
          <a:bodyPr wrap="square">
            <a:spAutoFit/>
          </a:bodyPr>
          <a:lstStyle/>
          <a:p>
            <a:r>
              <a:rPr lang="ca-ES" sz="900" dirty="0">
                <a:solidFill>
                  <a:schemeClr val="accent2">
                    <a:lumMod val="40000"/>
                    <a:lumOff val="60000"/>
                  </a:schemeClr>
                </a:solidFill>
                <a:latin typeface="Righteous" panose="020B0604020202020204" charset="0"/>
              </a:rPr>
              <a:t>{</a:t>
            </a:r>
          </a:p>
          <a:p>
            <a:r>
              <a:rPr lang="ca-ES" sz="900" dirty="0">
                <a:solidFill>
                  <a:schemeClr val="accent2">
                    <a:lumMod val="40000"/>
                    <a:lumOff val="60000"/>
                  </a:schemeClr>
                </a:solidFill>
                <a:latin typeface="Righteous" panose="020B0604020202020204" charset="0"/>
              </a:rPr>
              <a:t>  "</a:t>
            </a:r>
            <a:r>
              <a:rPr lang="ca-ES" sz="900" dirty="0" err="1">
                <a:solidFill>
                  <a:schemeClr val="accent2">
                    <a:lumMod val="40000"/>
                    <a:lumOff val="60000"/>
                  </a:schemeClr>
                </a:solidFill>
                <a:latin typeface="Righteous" panose="020B0604020202020204" charset="0"/>
              </a:rPr>
              <a:t>version</a:t>
            </a:r>
            <a:r>
              <a:rPr lang="ca-ES" sz="900" dirty="0">
                <a:solidFill>
                  <a:schemeClr val="accent2">
                    <a:lumMod val="40000"/>
                    <a:lumOff val="60000"/>
                  </a:schemeClr>
                </a:solidFill>
                <a:latin typeface="Righteous" panose="020B0604020202020204" charset="0"/>
              </a:rPr>
              <a:t>": 8,</a:t>
            </a:r>
          </a:p>
          <a:p>
            <a:r>
              <a:rPr lang="ca-ES" sz="900" dirty="0">
                <a:solidFill>
                  <a:schemeClr val="accent2">
                    <a:lumMod val="40000"/>
                    <a:lumOff val="60000"/>
                  </a:schemeClr>
                </a:solidFill>
                <a:latin typeface="Righteous" panose="020B0604020202020204" charset="0"/>
              </a:rPr>
              <a:t>  "</a:t>
            </a:r>
            <a:r>
              <a:rPr lang="ca-ES" sz="900" dirty="0" err="1">
                <a:solidFill>
                  <a:schemeClr val="accent2">
                    <a:lumMod val="40000"/>
                    <a:lumOff val="60000"/>
                  </a:schemeClr>
                </a:solidFill>
                <a:latin typeface="Righteous" panose="020B0604020202020204" charset="0"/>
              </a:rPr>
              <a:t>name</a:t>
            </a:r>
            <a:r>
              <a:rPr lang="ca-ES" sz="900" dirty="0">
                <a:solidFill>
                  <a:schemeClr val="accent2">
                    <a:lumMod val="40000"/>
                    <a:lumOff val="60000"/>
                  </a:schemeClr>
                </a:solidFill>
                <a:latin typeface="Righteous" panose="020B0604020202020204" charset="0"/>
              </a:rPr>
              <a:t>": "ICGC",</a:t>
            </a:r>
          </a:p>
          <a:p>
            <a:r>
              <a:rPr lang="ca-ES" sz="900" dirty="0">
                <a:solidFill>
                  <a:schemeClr val="accent2">
                    <a:lumMod val="40000"/>
                    <a:lumOff val="60000"/>
                  </a:schemeClr>
                </a:solidFill>
                <a:latin typeface="Righteous" panose="020B0604020202020204" charset="0"/>
              </a:rPr>
              <a:t>  "</a:t>
            </a:r>
            <a:r>
              <a:rPr lang="ca-ES" sz="900" dirty="0" err="1">
                <a:solidFill>
                  <a:schemeClr val="accent2">
                    <a:lumMod val="40000"/>
                    <a:lumOff val="60000"/>
                  </a:schemeClr>
                </a:solidFill>
                <a:latin typeface="Righteous" panose="020B0604020202020204" charset="0"/>
              </a:rPr>
              <a:t>metadata</a:t>
            </a:r>
            <a:r>
              <a:rPr lang="ca-ES" sz="900" dirty="0">
                <a:solidFill>
                  <a:schemeClr val="accent2">
                    <a:lumMod val="40000"/>
                    <a:lumOff val="60000"/>
                  </a:schemeClr>
                </a:solidFill>
                <a:latin typeface="Righteous" panose="020B0604020202020204" charset="0"/>
              </a:rPr>
              <a:t>": {},</a:t>
            </a:r>
          </a:p>
          <a:p>
            <a:r>
              <a:rPr lang="ca-ES" sz="900" dirty="0">
                <a:solidFill>
                  <a:schemeClr val="accent2">
                    <a:lumMod val="40000"/>
                    <a:lumOff val="60000"/>
                  </a:schemeClr>
                </a:solidFill>
                <a:latin typeface="Righteous" panose="020B0604020202020204" charset="0"/>
              </a:rPr>
              <a:t>  "</a:t>
            </a:r>
            <a:r>
              <a:rPr lang="ca-ES" sz="900" dirty="0" err="1">
                <a:solidFill>
                  <a:schemeClr val="accent2">
                    <a:lumMod val="40000"/>
                    <a:lumOff val="60000"/>
                  </a:schemeClr>
                </a:solidFill>
                <a:latin typeface="Righteous" panose="020B0604020202020204" charset="0"/>
              </a:rPr>
              <a:t>center</a:t>
            </a:r>
            <a:r>
              <a:rPr lang="ca-ES" sz="900" dirty="0">
                <a:solidFill>
                  <a:schemeClr val="accent2">
                    <a:lumMod val="40000"/>
                    <a:lumOff val="60000"/>
                  </a:schemeClr>
                </a:solidFill>
                <a:latin typeface="Righteous" panose="020B0604020202020204" charset="0"/>
              </a:rPr>
              <a:t>": [</a:t>
            </a:r>
          </a:p>
          <a:p>
            <a:r>
              <a:rPr lang="ca-ES" sz="900" dirty="0">
                <a:solidFill>
                  <a:schemeClr val="accent2">
                    <a:lumMod val="40000"/>
                    <a:lumOff val="60000"/>
                  </a:schemeClr>
                </a:solidFill>
                <a:latin typeface="Righteous" panose="020B0604020202020204" charset="0"/>
              </a:rPr>
              <a:t>    1.537786,</a:t>
            </a:r>
          </a:p>
          <a:p>
            <a:r>
              <a:rPr lang="ca-ES" sz="900" dirty="0">
                <a:solidFill>
                  <a:schemeClr val="accent2">
                    <a:lumMod val="40000"/>
                    <a:lumOff val="60000"/>
                  </a:schemeClr>
                </a:solidFill>
                <a:latin typeface="Righteous" panose="020B0604020202020204" charset="0"/>
              </a:rPr>
              <a:t>    41.837539</a:t>
            </a:r>
          </a:p>
          <a:p>
            <a:r>
              <a:rPr lang="ca-ES" sz="900" dirty="0">
                <a:solidFill>
                  <a:schemeClr val="accent2">
                    <a:lumMod val="40000"/>
                    <a:lumOff val="60000"/>
                  </a:schemeClr>
                </a:solidFill>
                <a:latin typeface="Righteous" panose="020B0604020202020204" charset="0"/>
              </a:rPr>
              <a:t>  ],</a:t>
            </a:r>
          </a:p>
          <a:p>
            <a:r>
              <a:rPr lang="ca-ES" sz="900" dirty="0">
                <a:solidFill>
                  <a:schemeClr val="accent2">
                    <a:lumMod val="40000"/>
                    <a:lumOff val="60000"/>
                  </a:schemeClr>
                </a:solidFill>
                <a:latin typeface="Righteous" panose="020B0604020202020204" charset="0"/>
              </a:rPr>
              <a:t>  "zoom": 12,</a:t>
            </a:r>
          </a:p>
          <a:p>
            <a:r>
              <a:rPr lang="ca-ES" sz="900" dirty="0">
                <a:solidFill>
                  <a:schemeClr val="accent2">
                    <a:lumMod val="40000"/>
                    <a:lumOff val="60000"/>
                  </a:schemeClr>
                </a:solidFill>
                <a:latin typeface="Righteous" panose="020B0604020202020204" charset="0"/>
              </a:rPr>
              <a:t>  "</a:t>
            </a:r>
            <a:r>
              <a:rPr lang="ca-ES" sz="900" dirty="0" err="1">
                <a:solidFill>
                  <a:schemeClr val="accent2">
                    <a:lumMod val="40000"/>
                    <a:lumOff val="60000"/>
                  </a:schemeClr>
                </a:solidFill>
                <a:latin typeface="Righteous" panose="020B0604020202020204" charset="0"/>
              </a:rPr>
              <a:t>bearing</a:t>
            </a:r>
            <a:r>
              <a:rPr lang="ca-ES" sz="900" dirty="0">
                <a:solidFill>
                  <a:schemeClr val="accent2">
                    <a:lumMod val="40000"/>
                    <a:lumOff val="60000"/>
                  </a:schemeClr>
                </a:solidFill>
                <a:latin typeface="Righteous" panose="020B0604020202020204" charset="0"/>
              </a:rPr>
              <a:t>": 0,</a:t>
            </a:r>
          </a:p>
          <a:p>
            <a:r>
              <a:rPr lang="ca-ES" sz="900" dirty="0">
                <a:solidFill>
                  <a:schemeClr val="accent2">
                    <a:lumMod val="40000"/>
                    <a:lumOff val="60000"/>
                  </a:schemeClr>
                </a:solidFill>
                <a:latin typeface="Righteous" panose="020B0604020202020204" charset="0"/>
              </a:rPr>
              <a:t>  "pitch": 0,</a:t>
            </a:r>
          </a:p>
          <a:p>
            <a:r>
              <a:rPr lang="ca-ES" sz="900" dirty="0">
                <a:solidFill>
                  <a:schemeClr val="accent2">
                    <a:lumMod val="40000"/>
                    <a:lumOff val="60000"/>
                  </a:schemeClr>
                </a:solidFill>
                <a:latin typeface="Righteous" panose="020B0604020202020204" charset="0"/>
              </a:rPr>
              <a:t>  "</a:t>
            </a:r>
            <a:r>
              <a:rPr lang="ca-ES" sz="900" dirty="0" err="1">
                <a:solidFill>
                  <a:schemeClr val="accent2">
                    <a:lumMod val="40000"/>
                    <a:lumOff val="60000"/>
                  </a:schemeClr>
                </a:solidFill>
                <a:latin typeface="Righteous" panose="020B0604020202020204" charset="0"/>
              </a:rPr>
              <a:t>sources</a:t>
            </a:r>
            <a:r>
              <a:rPr lang="ca-ES" sz="900" dirty="0">
                <a:solidFill>
                  <a:schemeClr val="accent2">
                    <a:lumMod val="40000"/>
                    <a:lumOff val="60000"/>
                  </a:schemeClr>
                </a:solidFill>
                <a:latin typeface="Righteous" panose="020B0604020202020204" charset="0"/>
              </a:rPr>
              <a:t>": {</a:t>
            </a:r>
          </a:p>
          <a:p>
            <a:r>
              <a:rPr lang="ca-ES" sz="900" dirty="0">
                <a:solidFill>
                  <a:schemeClr val="accent2">
                    <a:lumMod val="40000"/>
                    <a:lumOff val="60000"/>
                  </a:schemeClr>
                </a:solidFill>
                <a:latin typeface="Righteous" panose="020B0604020202020204" charset="0"/>
              </a:rPr>
              <a:t>    "</a:t>
            </a:r>
            <a:r>
              <a:rPr lang="ca-ES" sz="900" dirty="0" err="1">
                <a:solidFill>
                  <a:schemeClr val="accent2">
                    <a:lumMod val="40000"/>
                    <a:lumOff val="60000"/>
                  </a:schemeClr>
                </a:solidFill>
                <a:latin typeface="Righteous" panose="020B0604020202020204" charset="0"/>
              </a:rPr>
              <a:t>openmaptiles</a:t>
            </a:r>
            <a:r>
              <a:rPr lang="ca-ES" sz="900" dirty="0">
                <a:solidFill>
                  <a:schemeClr val="accent2">
                    <a:lumMod val="40000"/>
                    <a:lumOff val="60000"/>
                  </a:schemeClr>
                </a:solidFill>
                <a:latin typeface="Righteous" panose="020B0604020202020204" charset="0"/>
              </a:rPr>
              <a:t>": {</a:t>
            </a:r>
          </a:p>
          <a:p>
            <a:r>
              <a:rPr lang="ca-ES" sz="900" dirty="0">
                <a:solidFill>
                  <a:schemeClr val="accent2">
                    <a:lumMod val="40000"/>
                    <a:lumOff val="60000"/>
                  </a:schemeClr>
                </a:solidFill>
                <a:latin typeface="Righteous" panose="020B0604020202020204" charset="0"/>
              </a:rPr>
              <a:t>      "</a:t>
            </a:r>
            <a:r>
              <a:rPr lang="ca-ES" sz="900" dirty="0" err="1">
                <a:solidFill>
                  <a:schemeClr val="accent2">
                    <a:lumMod val="40000"/>
                    <a:lumOff val="60000"/>
                  </a:schemeClr>
                </a:solidFill>
                <a:latin typeface="Righteous" panose="020B0604020202020204" charset="0"/>
              </a:rPr>
              <a:t>type</a:t>
            </a:r>
            <a:r>
              <a:rPr lang="ca-ES" sz="900" dirty="0">
                <a:solidFill>
                  <a:schemeClr val="accent2">
                    <a:lumMod val="40000"/>
                    <a:lumOff val="60000"/>
                  </a:schemeClr>
                </a:solidFill>
                <a:latin typeface="Righteous" panose="020B0604020202020204" charset="0"/>
              </a:rPr>
              <a:t>": "vector",</a:t>
            </a:r>
          </a:p>
          <a:p>
            <a:r>
              <a:rPr lang="ca-ES" sz="900" dirty="0">
                <a:solidFill>
                  <a:schemeClr val="accent2">
                    <a:lumMod val="40000"/>
                    <a:lumOff val="60000"/>
                  </a:schemeClr>
                </a:solidFill>
                <a:latin typeface="Righteous" panose="020B0604020202020204" charset="0"/>
              </a:rPr>
              <a:t>      "</a:t>
            </a:r>
            <a:r>
              <a:rPr lang="ca-ES" sz="900" dirty="0" err="1">
                <a:solidFill>
                  <a:schemeClr val="accent2">
                    <a:lumMod val="40000"/>
                    <a:lumOff val="60000"/>
                  </a:schemeClr>
                </a:solidFill>
                <a:latin typeface="Righteous" panose="020B0604020202020204" charset="0"/>
              </a:rPr>
              <a:t>url</a:t>
            </a:r>
            <a:r>
              <a:rPr lang="ca-ES" sz="900" dirty="0">
                <a:solidFill>
                  <a:schemeClr val="accent2">
                    <a:lumMod val="40000"/>
                    <a:lumOff val="60000"/>
                  </a:schemeClr>
                </a:solidFill>
                <a:latin typeface="Righteous" panose="020B0604020202020204" charset="0"/>
              </a:rPr>
              <a:t>": "https://geoserveis.icgc.cat/contextmaps/basemap.json"</a:t>
            </a:r>
          </a:p>
          <a:p>
            <a:r>
              <a:rPr lang="ca-ES" sz="900" dirty="0">
                <a:solidFill>
                  <a:schemeClr val="accent2">
                    <a:lumMod val="40000"/>
                    <a:lumOff val="60000"/>
                  </a:schemeClr>
                </a:solidFill>
                <a:latin typeface="Righteous" panose="020B0604020202020204" charset="0"/>
              </a:rPr>
              <a:t>    }</a:t>
            </a:r>
          </a:p>
          <a:p>
            <a:r>
              <a:rPr lang="ca-ES" sz="900" dirty="0">
                <a:solidFill>
                  <a:schemeClr val="accent2">
                    <a:lumMod val="40000"/>
                    <a:lumOff val="60000"/>
                  </a:schemeClr>
                </a:solidFill>
                <a:latin typeface="Righteous" panose="020B0604020202020204" charset="0"/>
              </a:rPr>
              <a:t>  },</a:t>
            </a:r>
          </a:p>
          <a:p>
            <a:r>
              <a:rPr lang="ca-ES" sz="900" dirty="0">
                <a:solidFill>
                  <a:schemeClr val="accent2">
                    <a:lumMod val="40000"/>
                    <a:lumOff val="60000"/>
                  </a:schemeClr>
                </a:solidFill>
                <a:latin typeface="Righteous" panose="020B0604020202020204" charset="0"/>
              </a:rPr>
              <a:t>  "</a:t>
            </a:r>
            <a:r>
              <a:rPr lang="ca-ES" sz="900" dirty="0" err="1">
                <a:solidFill>
                  <a:schemeClr val="accent2">
                    <a:lumMod val="40000"/>
                    <a:lumOff val="60000"/>
                  </a:schemeClr>
                </a:solidFill>
                <a:latin typeface="Righteous" panose="020B0604020202020204" charset="0"/>
              </a:rPr>
              <a:t>sprite</a:t>
            </a:r>
            <a:r>
              <a:rPr lang="ca-ES" sz="900" dirty="0">
                <a:solidFill>
                  <a:schemeClr val="accent2">
                    <a:lumMod val="40000"/>
                    <a:lumOff val="60000"/>
                  </a:schemeClr>
                </a:solidFill>
                <a:latin typeface="Righteous" panose="020B0604020202020204" charset="0"/>
              </a:rPr>
              <a:t>": "https://geoserveis.icgc.cat/contextmaps/sprites/sprite@1",</a:t>
            </a:r>
          </a:p>
          <a:p>
            <a:r>
              <a:rPr lang="ca-ES" sz="900" dirty="0">
                <a:solidFill>
                  <a:schemeClr val="accent2">
                    <a:lumMod val="40000"/>
                    <a:lumOff val="60000"/>
                  </a:schemeClr>
                </a:solidFill>
                <a:latin typeface="Righteous" panose="020B0604020202020204" charset="0"/>
              </a:rPr>
              <a:t>  "</a:t>
            </a:r>
            <a:r>
              <a:rPr lang="ca-ES" sz="900" dirty="0" err="1">
                <a:solidFill>
                  <a:schemeClr val="accent2">
                    <a:lumMod val="40000"/>
                    <a:lumOff val="60000"/>
                  </a:schemeClr>
                </a:solidFill>
                <a:latin typeface="Righteous" panose="020B0604020202020204" charset="0"/>
              </a:rPr>
              <a:t>glyphs</a:t>
            </a:r>
            <a:r>
              <a:rPr lang="ca-ES" sz="900" dirty="0">
                <a:solidFill>
                  <a:schemeClr val="accent2">
                    <a:lumMod val="40000"/>
                    <a:lumOff val="60000"/>
                  </a:schemeClr>
                </a:solidFill>
                <a:latin typeface="Righteous" panose="020B0604020202020204" charset="0"/>
              </a:rPr>
              <a:t>": "https://geoserveis.icgc.cat/contextmaps/glyphs/{fontstack}/{range}.pbf",</a:t>
            </a:r>
          </a:p>
          <a:p>
            <a:r>
              <a:rPr lang="ca-ES" sz="900" dirty="0">
                <a:solidFill>
                  <a:schemeClr val="accent2">
                    <a:lumMod val="40000"/>
                    <a:lumOff val="60000"/>
                  </a:schemeClr>
                </a:solidFill>
                <a:latin typeface="Righteous" panose="020B0604020202020204" charset="0"/>
              </a:rPr>
              <a:t>  "</a:t>
            </a:r>
            <a:r>
              <a:rPr lang="ca-ES" sz="900" dirty="0" err="1">
                <a:solidFill>
                  <a:schemeClr val="accent2">
                    <a:lumMod val="40000"/>
                    <a:lumOff val="60000"/>
                  </a:schemeClr>
                </a:solidFill>
                <a:latin typeface="Righteous" panose="020B0604020202020204" charset="0"/>
              </a:rPr>
              <a:t>layers</a:t>
            </a:r>
            <a:r>
              <a:rPr lang="ca-ES" sz="900" dirty="0">
                <a:solidFill>
                  <a:schemeClr val="accent2">
                    <a:lumMod val="40000"/>
                    <a:lumOff val="60000"/>
                  </a:schemeClr>
                </a:solidFill>
                <a:latin typeface="Righteous" panose="020B0604020202020204" charset="0"/>
              </a:rPr>
              <a:t>": [</a:t>
            </a:r>
          </a:p>
          <a:p>
            <a:r>
              <a:rPr lang="ca-ES" sz="900" dirty="0">
                <a:solidFill>
                  <a:schemeClr val="accent2">
                    <a:lumMod val="40000"/>
                    <a:lumOff val="60000"/>
                  </a:schemeClr>
                </a:solidFill>
                <a:latin typeface="Righteous" panose="020B0604020202020204" charset="0"/>
              </a:rPr>
              <a:t>    {</a:t>
            </a:r>
          </a:p>
          <a:p>
            <a:r>
              <a:rPr lang="ca-ES" sz="900" dirty="0">
                <a:solidFill>
                  <a:schemeClr val="accent2">
                    <a:lumMod val="40000"/>
                    <a:lumOff val="60000"/>
                  </a:schemeClr>
                </a:solidFill>
                <a:latin typeface="Righteous" panose="020B0604020202020204" charset="0"/>
              </a:rPr>
              <a:t>      "</a:t>
            </a:r>
            <a:r>
              <a:rPr lang="ca-ES" sz="900" dirty="0" err="1">
                <a:solidFill>
                  <a:schemeClr val="accent2">
                    <a:lumMod val="40000"/>
                    <a:lumOff val="60000"/>
                  </a:schemeClr>
                </a:solidFill>
                <a:latin typeface="Righteous" panose="020B0604020202020204" charset="0"/>
              </a:rPr>
              <a:t>id</a:t>
            </a:r>
            <a:r>
              <a:rPr lang="ca-ES" sz="900" dirty="0">
                <a:solidFill>
                  <a:schemeClr val="accent2">
                    <a:lumMod val="40000"/>
                    <a:lumOff val="60000"/>
                  </a:schemeClr>
                </a:solidFill>
                <a:latin typeface="Righteous" panose="020B0604020202020204" charset="0"/>
              </a:rPr>
              <a:t>": "</a:t>
            </a:r>
            <a:r>
              <a:rPr lang="ca-ES" sz="900" dirty="0" err="1">
                <a:solidFill>
                  <a:schemeClr val="accent2">
                    <a:lumMod val="40000"/>
                    <a:lumOff val="60000"/>
                  </a:schemeClr>
                </a:solidFill>
                <a:latin typeface="Righteous" panose="020B0604020202020204" charset="0"/>
              </a:rPr>
              <a:t>background</a:t>
            </a:r>
            <a:r>
              <a:rPr lang="ca-ES" sz="900" dirty="0">
                <a:solidFill>
                  <a:schemeClr val="accent2">
                    <a:lumMod val="40000"/>
                    <a:lumOff val="60000"/>
                  </a:schemeClr>
                </a:solidFill>
                <a:latin typeface="Righteous" panose="020B0604020202020204" charset="0"/>
              </a:rPr>
              <a:t>",</a:t>
            </a:r>
          </a:p>
          <a:p>
            <a:r>
              <a:rPr lang="ca-ES" sz="900" dirty="0">
                <a:solidFill>
                  <a:schemeClr val="accent2">
                    <a:lumMod val="40000"/>
                    <a:lumOff val="60000"/>
                  </a:schemeClr>
                </a:solidFill>
                <a:latin typeface="Righteous" panose="020B0604020202020204" charset="0"/>
              </a:rPr>
              <a:t>      "</a:t>
            </a:r>
            <a:r>
              <a:rPr lang="ca-ES" sz="900" dirty="0" err="1">
                <a:solidFill>
                  <a:schemeClr val="accent2">
                    <a:lumMod val="40000"/>
                    <a:lumOff val="60000"/>
                  </a:schemeClr>
                </a:solidFill>
                <a:latin typeface="Righteous" panose="020B0604020202020204" charset="0"/>
              </a:rPr>
              <a:t>type</a:t>
            </a:r>
            <a:r>
              <a:rPr lang="ca-ES" sz="900" dirty="0">
                <a:solidFill>
                  <a:schemeClr val="accent2">
                    <a:lumMod val="40000"/>
                    <a:lumOff val="60000"/>
                  </a:schemeClr>
                </a:solidFill>
                <a:latin typeface="Righteous" panose="020B0604020202020204" charset="0"/>
              </a:rPr>
              <a:t>": "</a:t>
            </a:r>
            <a:r>
              <a:rPr lang="ca-ES" sz="900" dirty="0" err="1">
                <a:solidFill>
                  <a:schemeClr val="accent2">
                    <a:lumMod val="40000"/>
                    <a:lumOff val="60000"/>
                  </a:schemeClr>
                </a:solidFill>
                <a:latin typeface="Righteous" panose="020B0604020202020204" charset="0"/>
              </a:rPr>
              <a:t>background</a:t>
            </a:r>
            <a:r>
              <a:rPr lang="ca-ES" sz="900" dirty="0">
                <a:solidFill>
                  <a:schemeClr val="accent2">
                    <a:lumMod val="40000"/>
                    <a:lumOff val="60000"/>
                  </a:schemeClr>
                </a:solidFill>
                <a:latin typeface="Righteous" panose="020B0604020202020204" charset="0"/>
              </a:rPr>
              <a:t>",</a:t>
            </a:r>
          </a:p>
          <a:p>
            <a:r>
              <a:rPr lang="ca-ES" sz="900" dirty="0">
                <a:solidFill>
                  <a:schemeClr val="accent2">
                    <a:lumMod val="40000"/>
                    <a:lumOff val="60000"/>
                  </a:schemeClr>
                </a:solidFill>
                <a:latin typeface="Righteous" panose="020B0604020202020204" charset="0"/>
              </a:rPr>
              <a:t>      "paint": {</a:t>
            </a:r>
          </a:p>
          <a:p>
            <a:r>
              <a:rPr lang="ca-ES" sz="900" dirty="0">
                <a:solidFill>
                  <a:schemeClr val="accent2">
                    <a:lumMod val="40000"/>
                    <a:lumOff val="60000"/>
                  </a:schemeClr>
                </a:solidFill>
                <a:latin typeface="Righteous" panose="020B0604020202020204" charset="0"/>
              </a:rPr>
              <a:t>        "</a:t>
            </a:r>
            <a:r>
              <a:rPr lang="ca-ES" sz="900" dirty="0" err="1">
                <a:solidFill>
                  <a:schemeClr val="accent2">
                    <a:lumMod val="40000"/>
                    <a:lumOff val="60000"/>
                  </a:schemeClr>
                </a:solidFill>
                <a:latin typeface="Righteous" panose="020B0604020202020204" charset="0"/>
              </a:rPr>
              <a:t>background</a:t>
            </a:r>
            <a:r>
              <a:rPr lang="ca-ES" sz="900" dirty="0">
                <a:solidFill>
                  <a:schemeClr val="accent2">
                    <a:lumMod val="40000"/>
                    <a:lumOff val="60000"/>
                  </a:schemeClr>
                </a:solidFill>
                <a:latin typeface="Righteous" panose="020B0604020202020204" charset="0"/>
              </a:rPr>
              <a:t>-color": "#f8f4f0"</a:t>
            </a:r>
          </a:p>
          <a:p>
            <a:r>
              <a:rPr lang="ca-ES" sz="900" dirty="0">
                <a:solidFill>
                  <a:schemeClr val="accent2">
                    <a:lumMod val="40000"/>
                    <a:lumOff val="60000"/>
                  </a:schemeClr>
                </a:solidFill>
                <a:latin typeface="Righteous" panose="020B0604020202020204" charset="0"/>
              </a:rPr>
              <a:t>      }</a:t>
            </a:r>
          </a:p>
          <a:p>
            <a:r>
              <a:rPr lang="ca-ES" sz="900" dirty="0">
                <a:solidFill>
                  <a:schemeClr val="accent2">
                    <a:lumMod val="40000"/>
                    <a:lumOff val="60000"/>
                  </a:schemeClr>
                </a:solidFill>
                <a:latin typeface="Righteous" panose="020B0604020202020204" charset="0"/>
              </a:rPr>
              <a:t>    },</a:t>
            </a:r>
          </a:p>
          <a:p>
            <a:r>
              <a:rPr lang="ca-ES" sz="900" dirty="0">
                <a:solidFill>
                  <a:schemeClr val="accent2">
                    <a:lumMod val="40000"/>
                    <a:lumOff val="60000"/>
                  </a:schemeClr>
                </a:solidFill>
                <a:latin typeface="Righteous" panose="020B0604020202020204" charset="0"/>
              </a:rPr>
              <a:t>    {</a:t>
            </a:r>
          </a:p>
          <a:p>
            <a:r>
              <a:rPr lang="ca-ES" sz="900" dirty="0">
                <a:solidFill>
                  <a:schemeClr val="accent2">
                    <a:lumMod val="40000"/>
                    <a:lumOff val="60000"/>
                  </a:schemeClr>
                </a:solidFill>
                <a:latin typeface="Righteous" panose="020B0604020202020204" charset="0"/>
              </a:rPr>
              <a:t>      "</a:t>
            </a:r>
            <a:r>
              <a:rPr lang="ca-ES" sz="900" dirty="0" err="1">
                <a:solidFill>
                  <a:schemeClr val="accent2">
                    <a:lumMod val="40000"/>
                    <a:lumOff val="60000"/>
                  </a:schemeClr>
                </a:solidFill>
                <a:latin typeface="Righteous" panose="020B0604020202020204" charset="0"/>
              </a:rPr>
              <a:t>id</a:t>
            </a:r>
            <a:r>
              <a:rPr lang="ca-ES" sz="900" dirty="0">
                <a:solidFill>
                  <a:schemeClr val="accent2">
                    <a:lumMod val="40000"/>
                    <a:lumOff val="60000"/>
                  </a:schemeClr>
                </a:solidFill>
                <a:latin typeface="Righteous" panose="020B0604020202020204" charset="0"/>
              </a:rPr>
              <a:t>": "</a:t>
            </a:r>
            <a:r>
              <a:rPr lang="ca-ES" sz="900" dirty="0" err="1">
                <a:solidFill>
                  <a:schemeClr val="accent2">
                    <a:lumMod val="40000"/>
                    <a:lumOff val="60000"/>
                  </a:schemeClr>
                </a:solidFill>
                <a:latin typeface="Righteous" panose="020B0604020202020204" charset="0"/>
              </a:rPr>
              <a:t>landcover-glacier</a:t>
            </a:r>
            <a:r>
              <a:rPr lang="ca-ES" sz="900" dirty="0">
                <a:solidFill>
                  <a:schemeClr val="accent2">
                    <a:lumMod val="40000"/>
                    <a:lumOff val="60000"/>
                  </a:schemeClr>
                </a:solidFill>
                <a:latin typeface="Righteous" panose="020B0604020202020204" charset="0"/>
              </a:rPr>
              <a:t>",</a:t>
            </a:r>
          </a:p>
          <a:p>
            <a:r>
              <a:rPr lang="ca-ES" sz="900" dirty="0">
                <a:solidFill>
                  <a:schemeClr val="accent2">
                    <a:lumMod val="40000"/>
                    <a:lumOff val="60000"/>
                  </a:schemeClr>
                </a:solidFill>
                <a:latin typeface="Righteous" panose="020B0604020202020204" charset="0"/>
              </a:rPr>
              <a:t>      "</a:t>
            </a:r>
            <a:r>
              <a:rPr lang="ca-ES" sz="900" dirty="0" err="1">
                <a:solidFill>
                  <a:schemeClr val="accent2">
                    <a:lumMod val="40000"/>
                    <a:lumOff val="60000"/>
                  </a:schemeClr>
                </a:solidFill>
                <a:latin typeface="Righteous" panose="020B0604020202020204" charset="0"/>
              </a:rPr>
              <a:t>type</a:t>
            </a:r>
            <a:r>
              <a:rPr lang="ca-ES" sz="900" dirty="0">
                <a:solidFill>
                  <a:schemeClr val="accent2">
                    <a:lumMod val="40000"/>
                    <a:lumOff val="60000"/>
                  </a:schemeClr>
                </a:solidFill>
                <a:latin typeface="Righteous" panose="020B0604020202020204" charset="0"/>
              </a:rPr>
              <a:t>": "fill",</a:t>
            </a:r>
          </a:p>
          <a:p>
            <a:r>
              <a:rPr lang="ca-ES" sz="900" dirty="0">
                <a:solidFill>
                  <a:schemeClr val="accent2">
                    <a:lumMod val="40000"/>
                    <a:lumOff val="60000"/>
                  </a:schemeClr>
                </a:solidFill>
                <a:latin typeface="Righteous" panose="020B0604020202020204" charset="0"/>
              </a:rPr>
              <a:t>      "</a:t>
            </a:r>
            <a:r>
              <a:rPr lang="ca-ES" sz="900" dirty="0" err="1">
                <a:solidFill>
                  <a:schemeClr val="accent2">
                    <a:lumMod val="40000"/>
                    <a:lumOff val="60000"/>
                  </a:schemeClr>
                </a:solidFill>
                <a:latin typeface="Righteous" panose="020B0604020202020204" charset="0"/>
              </a:rPr>
              <a:t>metadata</a:t>
            </a:r>
            <a:r>
              <a:rPr lang="ca-ES" sz="900" dirty="0">
                <a:solidFill>
                  <a:schemeClr val="accent2">
                    <a:lumMod val="40000"/>
                    <a:lumOff val="60000"/>
                  </a:schemeClr>
                </a:solidFill>
                <a:latin typeface="Righteous" panose="020B0604020202020204" charset="0"/>
              </a:rPr>
              <a:t>": {</a:t>
            </a:r>
          </a:p>
          <a:p>
            <a:r>
              <a:rPr lang="ca-ES" sz="900" dirty="0">
                <a:solidFill>
                  <a:schemeClr val="accent2">
                    <a:lumMod val="40000"/>
                    <a:lumOff val="60000"/>
                  </a:schemeClr>
                </a:solidFill>
                <a:latin typeface="Righteous" panose="020B0604020202020204" charset="0"/>
              </a:rPr>
              <a:t>        "</a:t>
            </a:r>
            <a:r>
              <a:rPr lang="ca-ES" sz="900" dirty="0" err="1">
                <a:solidFill>
                  <a:schemeClr val="accent2">
                    <a:lumMod val="40000"/>
                    <a:lumOff val="60000"/>
                  </a:schemeClr>
                </a:solidFill>
                <a:latin typeface="Righteous" panose="020B0604020202020204" charset="0"/>
              </a:rPr>
              <a:t>mapbox:group</a:t>
            </a:r>
            <a:r>
              <a:rPr lang="ca-ES" sz="900" dirty="0">
                <a:solidFill>
                  <a:schemeClr val="accent2">
                    <a:lumMod val="40000"/>
                    <a:lumOff val="60000"/>
                  </a:schemeClr>
                </a:solidFill>
                <a:latin typeface="Righteous" panose="020B0604020202020204" charset="0"/>
              </a:rPr>
              <a:t>": "1444849388993.3071"</a:t>
            </a:r>
          </a:p>
          <a:p>
            <a:r>
              <a:rPr lang="ca-ES" sz="900" dirty="0">
                <a:solidFill>
                  <a:schemeClr val="accent2">
                    <a:lumMod val="40000"/>
                    <a:lumOff val="60000"/>
                  </a:schemeClr>
                </a:solidFill>
                <a:latin typeface="Righteous" panose="020B0604020202020204" charset="0"/>
              </a:rPr>
              <a:t>      },</a:t>
            </a:r>
          </a:p>
          <a:p>
            <a:r>
              <a:rPr lang="ca-ES" sz="900" dirty="0">
                <a:solidFill>
                  <a:schemeClr val="accent2">
                    <a:lumMod val="40000"/>
                    <a:lumOff val="60000"/>
                  </a:schemeClr>
                </a:solidFill>
                <a:latin typeface="Righteous" panose="020B0604020202020204" charset="0"/>
              </a:rPr>
              <a:t>      "</a:t>
            </a:r>
            <a:r>
              <a:rPr lang="ca-ES" sz="900" dirty="0" err="1">
                <a:solidFill>
                  <a:schemeClr val="accent2">
                    <a:lumMod val="40000"/>
                    <a:lumOff val="60000"/>
                  </a:schemeClr>
                </a:solidFill>
                <a:latin typeface="Righteous" panose="020B0604020202020204" charset="0"/>
              </a:rPr>
              <a:t>source</a:t>
            </a:r>
            <a:r>
              <a:rPr lang="ca-ES" sz="900" dirty="0">
                <a:solidFill>
                  <a:schemeClr val="accent2">
                    <a:lumMod val="40000"/>
                    <a:lumOff val="60000"/>
                  </a:schemeClr>
                </a:solidFill>
                <a:latin typeface="Righteous" panose="020B0604020202020204" charset="0"/>
              </a:rPr>
              <a:t>": "</a:t>
            </a:r>
            <a:r>
              <a:rPr lang="ca-ES" sz="900" dirty="0" err="1">
                <a:solidFill>
                  <a:schemeClr val="accent2">
                    <a:lumMod val="40000"/>
                    <a:lumOff val="60000"/>
                  </a:schemeClr>
                </a:solidFill>
                <a:latin typeface="Righteous" panose="020B0604020202020204" charset="0"/>
              </a:rPr>
              <a:t>openmaptiles</a:t>
            </a:r>
            <a:r>
              <a:rPr lang="ca-ES" sz="900" dirty="0">
                <a:solidFill>
                  <a:schemeClr val="accent2">
                    <a:lumMod val="40000"/>
                    <a:lumOff val="60000"/>
                  </a:schemeClr>
                </a:solidFill>
                <a:latin typeface="Righteous" panose="020B0604020202020204" charset="0"/>
              </a:rPr>
              <a:t>",</a:t>
            </a:r>
          </a:p>
          <a:p>
            <a:r>
              <a:rPr lang="ca-ES" sz="900" dirty="0">
                <a:solidFill>
                  <a:schemeClr val="accent2">
                    <a:lumMod val="40000"/>
                    <a:lumOff val="60000"/>
                  </a:schemeClr>
                </a:solidFill>
                <a:latin typeface="Righteous" panose="020B0604020202020204" charset="0"/>
              </a:rPr>
              <a:t>      "</a:t>
            </a:r>
            <a:r>
              <a:rPr lang="ca-ES" sz="900" dirty="0" err="1">
                <a:solidFill>
                  <a:schemeClr val="accent2">
                    <a:lumMod val="40000"/>
                    <a:lumOff val="60000"/>
                  </a:schemeClr>
                </a:solidFill>
                <a:latin typeface="Righteous" panose="020B0604020202020204" charset="0"/>
              </a:rPr>
              <a:t>source-layer</a:t>
            </a:r>
            <a:r>
              <a:rPr lang="ca-ES" sz="900" dirty="0">
                <a:solidFill>
                  <a:schemeClr val="accent2">
                    <a:lumMod val="40000"/>
                    <a:lumOff val="60000"/>
                  </a:schemeClr>
                </a:solidFill>
                <a:latin typeface="Righteous" panose="020B0604020202020204" charset="0"/>
              </a:rPr>
              <a:t>": "</a:t>
            </a:r>
            <a:r>
              <a:rPr lang="ca-ES" sz="900" dirty="0" err="1">
                <a:solidFill>
                  <a:schemeClr val="accent2">
                    <a:lumMod val="40000"/>
                    <a:lumOff val="60000"/>
                  </a:schemeClr>
                </a:solidFill>
                <a:latin typeface="Righteous" panose="020B0604020202020204" charset="0"/>
              </a:rPr>
              <a:t>landcover</a:t>
            </a:r>
            <a:r>
              <a:rPr lang="ca-ES" sz="900" dirty="0">
                <a:solidFill>
                  <a:schemeClr val="accent2">
                    <a:lumMod val="40000"/>
                    <a:lumOff val="60000"/>
                  </a:schemeClr>
                </a:solidFill>
                <a:latin typeface="Righteous" panose="020B0604020202020204" charset="0"/>
              </a:rPr>
              <a:t>",</a:t>
            </a:r>
          </a:p>
          <a:p>
            <a:r>
              <a:rPr lang="ca-ES" sz="900" dirty="0">
                <a:solidFill>
                  <a:schemeClr val="accent2">
                    <a:lumMod val="40000"/>
                    <a:lumOff val="60000"/>
                  </a:schemeClr>
                </a:solidFill>
                <a:latin typeface="Righteous" panose="020B0604020202020204" charset="0"/>
              </a:rPr>
              <a:t>      "</a:t>
            </a:r>
            <a:r>
              <a:rPr lang="ca-ES" sz="900" dirty="0" err="1">
                <a:solidFill>
                  <a:schemeClr val="accent2">
                    <a:lumMod val="40000"/>
                    <a:lumOff val="60000"/>
                  </a:schemeClr>
                </a:solidFill>
                <a:latin typeface="Righteous" panose="020B0604020202020204" charset="0"/>
              </a:rPr>
              <a:t>filter</a:t>
            </a:r>
            <a:r>
              <a:rPr lang="ca-ES" sz="900" dirty="0">
                <a:solidFill>
                  <a:schemeClr val="accent2">
                    <a:lumMod val="40000"/>
                    <a:lumOff val="60000"/>
                  </a:schemeClr>
                </a:solidFill>
                <a:latin typeface="Righteous" panose="020B0604020202020204" charset="0"/>
              </a:rPr>
              <a:t>": [</a:t>
            </a:r>
          </a:p>
          <a:p>
            <a:r>
              <a:rPr lang="ca-ES" sz="900" dirty="0">
                <a:solidFill>
                  <a:schemeClr val="accent2">
                    <a:lumMod val="40000"/>
                    <a:lumOff val="60000"/>
                  </a:schemeClr>
                </a:solidFill>
                <a:latin typeface="Righteous" panose="020B0604020202020204" charset="0"/>
              </a:rPr>
              <a:t>        "==",</a:t>
            </a:r>
          </a:p>
          <a:p>
            <a:r>
              <a:rPr lang="ca-ES" sz="900" dirty="0">
                <a:solidFill>
                  <a:schemeClr val="accent2">
                    <a:lumMod val="40000"/>
                    <a:lumOff val="60000"/>
                  </a:schemeClr>
                </a:solidFill>
                <a:latin typeface="Righteous" panose="020B0604020202020204" charset="0"/>
              </a:rPr>
              <a:t>        "</a:t>
            </a:r>
            <a:r>
              <a:rPr lang="ca-ES" sz="900" dirty="0" err="1">
                <a:solidFill>
                  <a:schemeClr val="accent2">
                    <a:lumMod val="40000"/>
                    <a:lumOff val="60000"/>
                  </a:schemeClr>
                </a:solidFill>
                <a:latin typeface="Righteous" panose="020B0604020202020204" charset="0"/>
              </a:rPr>
              <a:t>subclass</a:t>
            </a:r>
            <a:endParaRPr lang="ca-ES" sz="900" dirty="0">
              <a:solidFill>
                <a:schemeClr val="accent2">
                  <a:lumMod val="40000"/>
                  <a:lumOff val="60000"/>
                </a:schemeClr>
              </a:solidFill>
              <a:latin typeface="Righteous" panose="020B0604020202020204" charset="0"/>
            </a:endParaRPr>
          </a:p>
        </p:txBody>
      </p:sp>
    </p:spTree>
    <p:extLst>
      <p:ext uri="{BB962C8B-B14F-4D97-AF65-F5344CB8AC3E}">
        <p14:creationId xmlns:p14="http://schemas.microsoft.com/office/powerpoint/2010/main" val="1297813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a:extLst>
              <a:ext uri="{FF2B5EF4-FFF2-40B4-BE49-F238E27FC236}">
                <a16:creationId xmlns:a16="http://schemas.microsoft.com/office/drawing/2014/main" id="{BB20ED78-56D8-486D-9498-946CA77B70A4}"/>
              </a:ext>
            </a:extLst>
          </p:cNvPr>
          <p:cNvSpPr txBox="1">
            <a:spLocks noChangeArrowheads="1"/>
          </p:cNvSpPr>
          <p:nvPr/>
        </p:nvSpPr>
        <p:spPr bwMode="auto">
          <a:xfrm>
            <a:off x="323528" y="404664"/>
            <a:ext cx="6310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s-ES" altLang="ca-ES" sz="2000" dirty="0" err="1">
                <a:solidFill>
                  <a:schemeClr val="accent2">
                    <a:lumMod val="40000"/>
                    <a:lumOff val="60000"/>
                  </a:schemeClr>
                </a:solidFill>
                <a:latin typeface="Swis721 Ex BT" pitchFamily="34" charset="0"/>
              </a:rPr>
              <a:t>MapBox</a:t>
            </a:r>
            <a:r>
              <a:rPr lang="es-ES" altLang="ca-ES" sz="2000" dirty="0">
                <a:solidFill>
                  <a:schemeClr val="accent2">
                    <a:lumMod val="40000"/>
                    <a:lumOff val="60000"/>
                  </a:schemeClr>
                </a:solidFill>
                <a:latin typeface="Swis721 Ex BT" pitchFamily="34" charset="0"/>
              </a:rPr>
              <a:t> </a:t>
            </a:r>
            <a:r>
              <a:rPr lang="es-ES" altLang="ca-ES" sz="2000" dirty="0" err="1">
                <a:solidFill>
                  <a:schemeClr val="accent2">
                    <a:lumMod val="40000"/>
                    <a:lumOff val="60000"/>
                  </a:schemeClr>
                </a:solidFill>
                <a:latin typeface="Swis721 Ex BT" pitchFamily="34" charset="0"/>
              </a:rPr>
              <a:t>Styles</a:t>
            </a:r>
            <a:r>
              <a:rPr lang="es-ES" altLang="ca-ES" sz="2000" dirty="0">
                <a:solidFill>
                  <a:schemeClr val="accent2">
                    <a:lumMod val="40000"/>
                    <a:lumOff val="60000"/>
                  </a:schemeClr>
                </a:solidFill>
                <a:latin typeface="Swis721 Ex BT" pitchFamily="34" charset="0"/>
              </a:rPr>
              <a:t> - ¿Cómo funciona?</a:t>
            </a:r>
          </a:p>
        </p:txBody>
      </p:sp>
      <p:sp>
        <p:nvSpPr>
          <p:cNvPr id="8" name="Flowchart: Magnetic Disk 7">
            <a:extLst>
              <a:ext uri="{FF2B5EF4-FFF2-40B4-BE49-F238E27FC236}">
                <a16:creationId xmlns:a16="http://schemas.microsoft.com/office/drawing/2014/main" id="{E4E10B72-04E2-4FEF-B01B-08339948CE88}"/>
              </a:ext>
            </a:extLst>
          </p:cNvPr>
          <p:cNvSpPr/>
          <p:nvPr/>
        </p:nvSpPr>
        <p:spPr>
          <a:xfrm>
            <a:off x="539552" y="1700808"/>
            <a:ext cx="1368152" cy="151216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sz="1200" dirty="0" err="1"/>
              <a:t>Datos</a:t>
            </a:r>
            <a:endParaRPr lang="ca-ES" sz="1200" dirty="0"/>
          </a:p>
          <a:p>
            <a:pPr algn="ctr"/>
            <a:r>
              <a:rPr lang="ca-ES" sz="1200" dirty="0"/>
              <a:t>Vector </a:t>
            </a:r>
            <a:r>
              <a:rPr lang="ca-ES" sz="1200" dirty="0" err="1"/>
              <a:t>Tiles</a:t>
            </a:r>
            <a:r>
              <a:rPr lang="ca-ES" sz="1200" dirty="0"/>
              <a:t> (</a:t>
            </a:r>
            <a:r>
              <a:rPr lang="ca-ES" sz="1200" dirty="0" err="1"/>
              <a:t>MBTiles</a:t>
            </a:r>
            <a:r>
              <a:rPr lang="ca-ES" sz="1200" dirty="0"/>
              <a:t>)</a:t>
            </a:r>
          </a:p>
        </p:txBody>
      </p:sp>
      <p:sp>
        <p:nvSpPr>
          <p:cNvPr id="9" name="Flowchart: Magnetic Disk 8">
            <a:extLst>
              <a:ext uri="{FF2B5EF4-FFF2-40B4-BE49-F238E27FC236}">
                <a16:creationId xmlns:a16="http://schemas.microsoft.com/office/drawing/2014/main" id="{30F89CDD-22BE-4D05-AF2B-F7BDDF699112}"/>
              </a:ext>
            </a:extLst>
          </p:cNvPr>
          <p:cNvSpPr/>
          <p:nvPr/>
        </p:nvSpPr>
        <p:spPr>
          <a:xfrm>
            <a:off x="649033" y="3609763"/>
            <a:ext cx="1224136" cy="12071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sz="1200" dirty="0" err="1"/>
              <a:t>GeoJSON</a:t>
            </a:r>
            <a:endParaRPr lang="ca-ES" sz="1200" dirty="0"/>
          </a:p>
          <a:p>
            <a:pPr algn="ctr"/>
            <a:r>
              <a:rPr lang="ca-ES" sz="1200" dirty="0"/>
              <a:t>WMS (</a:t>
            </a:r>
            <a:r>
              <a:rPr lang="ca-ES" sz="1200" dirty="0" err="1"/>
              <a:t>raster</a:t>
            </a:r>
            <a:r>
              <a:rPr lang="ca-ES" sz="1200" dirty="0"/>
              <a:t>)</a:t>
            </a:r>
          </a:p>
          <a:p>
            <a:pPr algn="ctr"/>
            <a:r>
              <a:rPr lang="ca-ES" sz="1200" dirty="0"/>
              <a:t>TMS (</a:t>
            </a:r>
            <a:r>
              <a:rPr lang="ca-ES" sz="1200" dirty="0" err="1"/>
              <a:t>raster</a:t>
            </a:r>
            <a:r>
              <a:rPr lang="ca-ES" sz="1200" dirty="0"/>
              <a:t>)</a:t>
            </a:r>
          </a:p>
        </p:txBody>
      </p:sp>
      <p:sp>
        <p:nvSpPr>
          <p:cNvPr id="11" name="Rectangle 10">
            <a:extLst>
              <a:ext uri="{FF2B5EF4-FFF2-40B4-BE49-F238E27FC236}">
                <a16:creationId xmlns:a16="http://schemas.microsoft.com/office/drawing/2014/main" id="{B6A15CCC-2D44-44F9-BBBE-48DD67F0D561}"/>
              </a:ext>
            </a:extLst>
          </p:cNvPr>
          <p:cNvSpPr/>
          <p:nvPr/>
        </p:nvSpPr>
        <p:spPr>
          <a:xfrm>
            <a:off x="3478684" y="1808820"/>
            <a:ext cx="1512168" cy="2808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err="1"/>
              <a:t>Fichero</a:t>
            </a:r>
            <a:r>
              <a:rPr lang="ca-ES" dirty="0"/>
              <a:t> </a:t>
            </a:r>
            <a:r>
              <a:rPr lang="ca-ES" dirty="0" err="1"/>
              <a:t>estilo.json</a:t>
            </a:r>
            <a:endParaRPr lang="ca-ES" dirty="0"/>
          </a:p>
        </p:txBody>
      </p:sp>
      <p:pic>
        <p:nvPicPr>
          <p:cNvPr id="12" name="Picture 11">
            <a:extLst>
              <a:ext uri="{FF2B5EF4-FFF2-40B4-BE49-F238E27FC236}">
                <a16:creationId xmlns:a16="http://schemas.microsoft.com/office/drawing/2014/main" id="{0F7C142F-35E2-4326-B558-9147CA3CB98D}"/>
              </a:ext>
            </a:extLst>
          </p:cNvPr>
          <p:cNvPicPr>
            <a:picLocks noChangeAspect="1"/>
          </p:cNvPicPr>
          <p:nvPr/>
        </p:nvPicPr>
        <p:blipFill>
          <a:blip r:embed="rId2"/>
          <a:stretch>
            <a:fillRect/>
          </a:stretch>
        </p:blipFill>
        <p:spPr>
          <a:xfrm>
            <a:off x="5796136" y="2060848"/>
            <a:ext cx="3015162" cy="1874086"/>
          </a:xfrm>
          <a:prstGeom prst="rect">
            <a:avLst/>
          </a:prstGeom>
        </p:spPr>
      </p:pic>
      <p:sp>
        <p:nvSpPr>
          <p:cNvPr id="13" name="TextBox 12">
            <a:extLst>
              <a:ext uri="{FF2B5EF4-FFF2-40B4-BE49-F238E27FC236}">
                <a16:creationId xmlns:a16="http://schemas.microsoft.com/office/drawing/2014/main" id="{A83B9A4E-F8FB-42BD-A895-8BBF71A461FF}"/>
              </a:ext>
            </a:extLst>
          </p:cNvPr>
          <p:cNvSpPr txBox="1"/>
          <p:nvPr/>
        </p:nvSpPr>
        <p:spPr>
          <a:xfrm>
            <a:off x="6469447" y="4191997"/>
            <a:ext cx="1518364" cy="523220"/>
          </a:xfrm>
          <a:prstGeom prst="rect">
            <a:avLst/>
          </a:prstGeom>
          <a:noFill/>
        </p:spPr>
        <p:txBody>
          <a:bodyPr wrap="none" rtlCol="0">
            <a:spAutoFit/>
          </a:bodyPr>
          <a:lstStyle/>
          <a:p>
            <a:r>
              <a:rPr lang="ca-ES" dirty="0">
                <a:solidFill>
                  <a:schemeClr val="accent2">
                    <a:lumMod val="40000"/>
                    <a:lumOff val="60000"/>
                  </a:schemeClr>
                </a:solidFill>
              </a:rPr>
              <a:t>Visor con </a:t>
            </a:r>
            <a:r>
              <a:rPr lang="ca-ES" dirty="0" err="1">
                <a:solidFill>
                  <a:schemeClr val="accent2">
                    <a:lumMod val="40000"/>
                    <a:lumOff val="60000"/>
                  </a:schemeClr>
                </a:solidFill>
              </a:rPr>
              <a:t>libreria</a:t>
            </a:r>
            <a:endParaRPr lang="ca-ES" dirty="0">
              <a:solidFill>
                <a:schemeClr val="accent2">
                  <a:lumMod val="40000"/>
                  <a:lumOff val="60000"/>
                </a:schemeClr>
              </a:solidFill>
            </a:endParaRPr>
          </a:p>
          <a:p>
            <a:r>
              <a:rPr lang="ca-ES" dirty="0" err="1">
                <a:solidFill>
                  <a:schemeClr val="accent2">
                    <a:lumMod val="40000"/>
                    <a:lumOff val="60000"/>
                  </a:schemeClr>
                </a:solidFill>
              </a:rPr>
              <a:t>Mapbox</a:t>
            </a:r>
            <a:r>
              <a:rPr lang="ca-ES" dirty="0">
                <a:solidFill>
                  <a:schemeClr val="accent2">
                    <a:lumMod val="40000"/>
                    <a:lumOff val="60000"/>
                  </a:schemeClr>
                </a:solidFill>
              </a:rPr>
              <a:t> GL JS</a:t>
            </a:r>
          </a:p>
        </p:txBody>
      </p:sp>
      <p:cxnSp>
        <p:nvCxnSpPr>
          <p:cNvPr id="15" name="Straight Arrow Connector 14">
            <a:extLst>
              <a:ext uri="{FF2B5EF4-FFF2-40B4-BE49-F238E27FC236}">
                <a16:creationId xmlns:a16="http://schemas.microsoft.com/office/drawing/2014/main" id="{4F96B0BE-A368-4B38-A297-6C698C05D315}"/>
              </a:ext>
            </a:extLst>
          </p:cNvPr>
          <p:cNvCxnSpPr/>
          <p:nvPr/>
        </p:nvCxnSpPr>
        <p:spPr>
          <a:xfrm>
            <a:off x="1979712" y="2456892"/>
            <a:ext cx="1440160" cy="684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3031ACC-9033-44BB-B480-7F70204607D7}"/>
              </a:ext>
            </a:extLst>
          </p:cNvPr>
          <p:cNvCxnSpPr/>
          <p:nvPr/>
        </p:nvCxnSpPr>
        <p:spPr>
          <a:xfrm>
            <a:off x="5076056" y="3212976"/>
            <a:ext cx="576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F809229-6E81-46D5-A5EF-A4B0A8564D50}"/>
              </a:ext>
            </a:extLst>
          </p:cNvPr>
          <p:cNvCxnSpPr>
            <a:stCxn id="9" idx="4"/>
          </p:cNvCxnSpPr>
          <p:nvPr/>
        </p:nvCxnSpPr>
        <p:spPr>
          <a:xfrm flipV="1">
            <a:off x="1873169" y="3284984"/>
            <a:ext cx="1546703" cy="928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Imagen 6">
            <a:extLst>
              <a:ext uri="{FF2B5EF4-FFF2-40B4-BE49-F238E27FC236}">
                <a16:creationId xmlns:a16="http://schemas.microsoft.com/office/drawing/2014/main" id="{AA6A8DB3-98E1-4033-9C77-DDF45B3D7D8F}"/>
              </a:ext>
            </a:extLst>
          </p:cNvPr>
          <p:cNvPicPr>
            <a:picLocks noChangeAspect="1"/>
          </p:cNvPicPr>
          <p:nvPr/>
        </p:nvPicPr>
        <p:blipFill>
          <a:blip r:embed="rId3"/>
          <a:stretch>
            <a:fillRect/>
          </a:stretch>
        </p:blipFill>
        <p:spPr>
          <a:xfrm>
            <a:off x="6300193" y="950032"/>
            <a:ext cx="1728192" cy="864096"/>
          </a:xfrm>
          <a:prstGeom prst="rect">
            <a:avLst/>
          </a:prstGeom>
        </p:spPr>
      </p:pic>
      <p:pic>
        <p:nvPicPr>
          <p:cNvPr id="2" name="Picture 1">
            <a:extLst>
              <a:ext uri="{FF2B5EF4-FFF2-40B4-BE49-F238E27FC236}">
                <a16:creationId xmlns:a16="http://schemas.microsoft.com/office/drawing/2014/main" id="{6388DE05-4371-4BC6-907A-C8C7904C1477}"/>
              </a:ext>
            </a:extLst>
          </p:cNvPr>
          <p:cNvPicPr>
            <a:picLocks noChangeAspect="1"/>
          </p:cNvPicPr>
          <p:nvPr/>
        </p:nvPicPr>
        <p:blipFill>
          <a:blip r:embed="rId4"/>
          <a:stretch>
            <a:fillRect/>
          </a:stretch>
        </p:blipFill>
        <p:spPr>
          <a:xfrm>
            <a:off x="2483768" y="5014357"/>
            <a:ext cx="2743200" cy="1666875"/>
          </a:xfrm>
          <a:prstGeom prst="rect">
            <a:avLst/>
          </a:prstGeom>
        </p:spPr>
      </p:pic>
      <p:sp>
        <p:nvSpPr>
          <p:cNvPr id="14" name="TextBox 13">
            <a:extLst>
              <a:ext uri="{FF2B5EF4-FFF2-40B4-BE49-F238E27FC236}">
                <a16:creationId xmlns:a16="http://schemas.microsoft.com/office/drawing/2014/main" id="{5BF3E41A-F08E-447F-855E-725846CA66CF}"/>
              </a:ext>
            </a:extLst>
          </p:cNvPr>
          <p:cNvSpPr txBox="1"/>
          <p:nvPr/>
        </p:nvSpPr>
        <p:spPr>
          <a:xfrm>
            <a:off x="507962" y="5805264"/>
            <a:ext cx="1399742" cy="307777"/>
          </a:xfrm>
          <a:prstGeom prst="rect">
            <a:avLst/>
          </a:prstGeom>
          <a:noFill/>
        </p:spPr>
        <p:txBody>
          <a:bodyPr wrap="none" rtlCol="0">
            <a:spAutoFit/>
          </a:bodyPr>
          <a:lstStyle/>
          <a:p>
            <a:r>
              <a:rPr lang="ca-ES" dirty="0">
                <a:solidFill>
                  <a:schemeClr val="accent2">
                    <a:lumMod val="40000"/>
                    <a:lumOff val="60000"/>
                  </a:schemeClr>
                </a:solidFill>
              </a:rPr>
              <a:t>MapBox Studio</a:t>
            </a:r>
          </a:p>
        </p:txBody>
      </p:sp>
      <p:cxnSp>
        <p:nvCxnSpPr>
          <p:cNvPr id="4" name="Straight Arrow Connector 3">
            <a:extLst>
              <a:ext uri="{FF2B5EF4-FFF2-40B4-BE49-F238E27FC236}">
                <a16:creationId xmlns:a16="http://schemas.microsoft.com/office/drawing/2014/main" id="{F4C2853F-CEC9-4478-A540-E4F8FAE60A0B}"/>
              </a:ext>
            </a:extLst>
          </p:cNvPr>
          <p:cNvCxnSpPr>
            <a:stCxn id="2" idx="0"/>
          </p:cNvCxnSpPr>
          <p:nvPr/>
        </p:nvCxnSpPr>
        <p:spPr>
          <a:xfrm flipV="1">
            <a:off x="3855368" y="4715217"/>
            <a:ext cx="212576" cy="299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4398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a:extLst>
              <a:ext uri="{FF2B5EF4-FFF2-40B4-BE49-F238E27FC236}">
                <a16:creationId xmlns:a16="http://schemas.microsoft.com/office/drawing/2014/main" id="{BB20ED78-56D8-486D-9498-946CA77B70A4}"/>
              </a:ext>
            </a:extLst>
          </p:cNvPr>
          <p:cNvSpPr txBox="1">
            <a:spLocks noChangeArrowheads="1"/>
          </p:cNvSpPr>
          <p:nvPr/>
        </p:nvSpPr>
        <p:spPr bwMode="auto">
          <a:xfrm>
            <a:off x="323528" y="404664"/>
            <a:ext cx="6310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s-ES" altLang="ca-ES" sz="2000" dirty="0" err="1">
                <a:solidFill>
                  <a:schemeClr val="accent2">
                    <a:lumMod val="40000"/>
                    <a:lumOff val="60000"/>
                  </a:schemeClr>
                </a:solidFill>
                <a:latin typeface="Righteous" panose="020B0604020202020204" charset="0"/>
              </a:rPr>
              <a:t>MapBox</a:t>
            </a:r>
            <a:r>
              <a:rPr lang="es-ES" altLang="ca-ES" sz="2000" dirty="0">
                <a:solidFill>
                  <a:schemeClr val="accent2">
                    <a:lumMod val="40000"/>
                    <a:lumOff val="60000"/>
                  </a:schemeClr>
                </a:solidFill>
                <a:latin typeface="Righteous" panose="020B0604020202020204" charset="0"/>
              </a:rPr>
              <a:t> </a:t>
            </a:r>
            <a:r>
              <a:rPr lang="es-ES" altLang="ca-ES" sz="2000" dirty="0" err="1">
                <a:solidFill>
                  <a:schemeClr val="accent2">
                    <a:lumMod val="40000"/>
                    <a:lumOff val="60000"/>
                  </a:schemeClr>
                </a:solidFill>
                <a:latin typeface="Righteous" panose="020B0604020202020204" charset="0"/>
              </a:rPr>
              <a:t>Styles</a:t>
            </a:r>
            <a:r>
              <a:rPr lang="es-ES" altLang="ca-ES" sz="2000" dirty="0">
                <a:solidFill>
                  <a:schemeClr val="accent2">
                    <a:lumMod val="40000"/>
                    <a:lumOff val="60000"/>
                  </a:schemeClr>
                </a:solidFill>
                <a:latin typeface="Righteous" panose="020B0604020202020204" charset="0"/>
              </a:rPr>
              <a:t> - ¿Componentes?</a:t>
            </a:r>
          </a:p>
        </p:txBody>
      </p:sp>
      <p:sp>
        <p:nvSpPr>
          <p:cNvPr id="2" name="TextBox 1">
            <a:extLst>
              <a:ext uri="{FF2B5EF4-FFF2-40B4-BE49-F238E27FC236}">
                <a16:creationId xmlns:a16="http://schemas.microsoft.com/office/drawing/2014/main" id="{E38A4970-55A4-45EB-821E-E4294FB77C28}"/>
              </a:ext>
            </a:extLst>
          </p:cNvPr>
          <p:cNvSpPr txBox="1"/>
          <p:nvPr/>
        </p:nvSpPr>
        <p:spPr>
          <a:xfrm>
            <a:off x="827584" y="1340768"/>
            <a:ext cx="2234907" cy="307777"/>
          </a:xfrm>
          <a:prstGeom prst="rect">
            <a:avLst/>
          </a:prstGeom>
          <a:noFill/>
        </p:spPr>
        <p:txBody>
          <a:bodyPr wrap="none" rtlCol="0">
            <a:spAutoFit/>
          </a:bodyPr>
          <a:lstStyle/>
          <a:p>
            <a:r>
              <a:rPr lang="ca-ES" dirty="0" err="1">
                <a:solidFill>
                  <a:schemeClr val="accent2">
                    <a:lumMod val="40000"/>
                    <a:lumOff val="60000"/>
                  </a:schemeClr>
                </a:solidFill>
                <a:latin typeface="Righteous" panose="020B0604020202020204" charset="0"/>
              </a:rPr>
              <a:t>Sources</a:t>
            </a:r>
            <a:r>
              <a:rPr lang="ca-ES" dirty="0">
                <a:solidFill>
                  <a:schemeClr val="accent2">
                    <a:lumMod val="40000"/>
                    <a:lumOff val="60000"/>
                  </a:schemeClr>
                </a:solidFill>
                <a:latin typeface="Righteous" panose="020B0604020202020204" charset="0"/>
              </a:rPr>
              <a:t>: </a:t>
            </a:r>
            <a:r>
              <a:rPr lang="ca-ES" dirty="0" err="1">
                <a:solidFill>
                  <a:schemeClr val="accent2">
                    <a:lumMod val="40000"/>
                    <a:lumOff val="60000"/>
                  </a:schemeClr>
                </a:solidFill>
                <a:latin typeface="Righteous" panose="020B0604020202020204" charset="0"/>
              </a:rPr>
              <a:t>Url</a:t>
            </a:r>
            <a:r>
              <a:rPr lang="ca-ES" dirty="0">
                <a:solidFill>
                  <a:schemeClr val="accent2">
                    <a:lumMod val="40000"/>
                    <a:lumOff val="60000"/>
                  </a:schemeClr>
                </a:solidFill>
                <a:latin typeface="Righteous" panose="020B0604020202020204" charset="0"/>
              </a:rPr>
              <a:t> a los </a:t>
            </a:r>
            <a:r>
              <a:rPr lang="ca-ES" dirty="0" err="1">
                <a:solidFill>
                  <a:schemeClr val="accent2">
                    <a:lumMod val="40000"/>
                    <a:lumOff val="60000"/>
                  </a:schemeClr>
                </a:solidFill>
                <a:latin typeface="Righteous" panose="020B0604020202020204" charset="0"/>
              </a:rPr>
              <a:t>datos</a:t>
            </a:r>
            <a:r>
              <a:rPr lang="ca-ES" dirty="0">
                <a:solidFill>
                  <a:schemeClr val="accent2">
                    <a:lumMod val="40000"/>
                    <a:lumOff val="60000"/>
                  </a:schemeClr>
                </a:solidFill>
                <a:latin typeface="Righteous" panose="020B0604020202020204" charset="0"/>
              </a:rPr>
              <a:t>   </a:t>
            </a:r>
          </a:p>
        </p:txBody>
      </p:sp>
      <p:pic>
        <p:nvPicPr>
          <p:cNvPr id="14" name="Picture 13">
            <a:extLst>
              <a:ext uri="{FF2B5EF4-FFF2-40B4-BE49-F238E27FC236}">
                <a16:creationId xmlns:a16="http://schemas.microsoft.com/office/drawing/2014/main" id="{CF1C08BE-6917-4372-A2C6-8360A2890CD2}"/>
              </a:ext>
            </a:extLst>
          </p:cNvPr>
          <p:cNvPicPr>
            <a:picLocks noChangeAspect="1"/>
          </p:cNvPicPr>
          <p:nvPr/>
        </p:nvPicPr>
        <p:blipFill>
          <a:blip r:embed="rId2"/>
          <a:stretch>
            <a:fillRect/>
          </a:stretch>
        </p:blipFill>
        <p:spPr>
          <a:xfrm>
            <a:off x="4283968" y="2564904"/>
            <a:ext cx="3333750" cy="1533525"/>
          </a:xfrm>
          <a:prstGeom prst="rect">
            <a:avLst/>
          </a:prstGeom>
        </p:spPr>
      </p:pic>
      <p:pic>
        <p:nvPicPr>
          <p:cNvPr id="16" name="Picture 15">
            <a:extLst>
              <a:ext uri="{FF2B5EF4-FFF2-40B4-BE49-F238E27FC236}">
                <a16:creationId xmlns:a16="http://schemas.microsoft.com/office/drawing/2014/main" id="{240FD1CC-0CC7-4022-B310-678186C19347}"/>
              </a:ext>
            </a:extLst>
          </p:cNvPr>
          <p:cNvPicPr>
            <a:picLocks noChangeAspect="1"/>
          </p:cNvPicPr>
          <p:nvPr/>
        </p:nvPicPr>
        <p:blipFill>
          <a:blip r:embed="rId3"/>
          <a:stretch>
            <a:fillRect/>
          </a:stretch>
        </p:blipFill>
        <p:spPr>
          <a:xfrm>
            <a:off x="1319643" y="2780928"/>
            <a:ext cx="962025" cy="2076450"/>
          </a:xfrm>
          <a:prstGeom prst="rect">
            <a:avLst/>
          </a:prstGeom>
        </p:spPr>
      </p:pic>
    </p:spTree>
    <p:extLst>
      <p:ext uri="{BB962C8B-B14F-4D97-AF65-F5344CB8AC3E}">
        <p14:creationId xmlns:p14="http://schemas.microsoft.com/office/powerpoint/2010/main" val="1051382023"/>
      </p:ext>
    </p:extLst>
  </p:cSld>
  <p:clrMapOvr>
    <a:masterClrMapping/>
  </p:clrMapOvr>
</p:sld>
</file>

<file path=ppt/theme/theme1.xml><?xml version="1.0" encoding="utf-8"?>
<a:theme xmlns:a="http://schemas.openxmlformats.org/drawingml/2006/main" name="Cover and End Slide Master">
  <a:themeElements>
    <a:clrScheme name="ALLPPT-402">
      <a:dk1>
        <a:sysClr val="windowText" lastClr="000000"/>
      </a:dk1>
      <a:lt1>
        <a:sysClr val="window" lastClr="FFFFFF"/>
      </a:lt1>
      <a:dk2>
        <a:srgbClr val="44546A"/>
      </a:dk2>
      <a:lt2>
        <a:srgbClr val="E7E6E6"/>
      </a:lt2>
      <a:accent1>
        <a:srgbClr val="507C89"/>
      </a:accent1>
      <a:accent2>
        <a:srgbClr val="8CBABE"/>
      </a:accent2>
      <a:accent3>
        <a:srgbClr val="9CCCD2"/>
      </a:accent3>
      <a:accent4>
        <a:srgbClr val="507C89"/>
      </a:accent4>
      <a:accent5>
        <a:srgbClr val="8CBABE"/>
      </a:accent5>
      <a:accent6>
        <a:srgbClr val="9CCCD2"/>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roduccion-geoweb-1.pptx" id="{3C6BBDD9-8E1A-4129-B6EA-FB9F9EEFEFFF}" vid="{86C6485A-3592-4F2B-83AA-FEDA659172CA}"/>
    </a:ext>
  </a:extLst>
</a:theme>
</file>

<file path=ppt/theme/theme2.xml><?xml version="1.0" encoding="utf-8"?>
<a:theme xmlns:a="http://schemas.openxmlformats.org/drawingml/2006/main" name="Actity Lesson Plan by Slidesgo">
  <a:themeElements>
    <a:clrScheme name="Simple Light">
      <a:dk1>
        <a:srgbClr val="000000"/>
      </a:dk1>
      <a:lt1>
        <a:srgbClr val="FFFFFF"/>
      </a:lt1>
      <a:dk2>
        <a:srgbClr val="464342"/>
      </a:dk2>
      <a:lt2>
        <a:srgbClr val="FAF1EA"/>
      </a:lt2>
      <a:accent1>
        <a:srgbClr val="DE8B74"/>
      </a:accent1>
      <a:accent2>
        <a:srgbClr val="84B6BC"/>
      </a:accent2>
      <a:accent3>
        <a:srgbClr val="464342"/>
      </a:accent3>
      <a:accent4>
        <a:srgbClr val="DE8B74"/>
      </a:accent4>
      <a:accent5>
        <a:srgbClr val="84B6BC"/>
      </a:accent5>
      <a:accent6>
        <a:srgbClr val="DE8B74"/>
      </a:accent6>
      <a:hlink>
        <a:srgbClr val="46434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ntroduccion-geoweb-1.pptx" id="{3C6BBDD9-8E1A-4129-B6EA-FB9F9EEFEFFF}" vid="{5B308A54-9789-4BB7-B1E5-348779B4393D}"/>
    </a:ext>
  </a:extLst>
</a:theme>
</file>

<file path=ppt/theme/theme3.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ntroduccion-geoweb-1.pptx" id="{3C6BBDD9-8E1A-4129-B6EA-FB9F9EEFEFFF}" vid="{C8C63D64-409C-45F7-A51F-09BB71BF521D}"/>
    </a:ext>
  </a:extLst>
</a:theme>
</file>

<file path=ppt/theme/theme4.xml><?xml version="1.0" encoding="utf-8"?>
<a:theme xmlns:a="http://schemas.openxmlformats.org/drawingml/2006/main" name="1_Contents Slide Master">
  <a:themeElements>
    <a:clrScheme name="ALLPPT-402">
      <a:dk1>
        <a:sysClr val="windowText" lastClr="000000"/>
      </a:dk1>
      <a:lt1>
        <a:sysClr val="window" lastClr="FFFFFF"/>
      </a:lt1>
      <a:dk2>
        <a:srgbClr val="44546A"/>
      </a:dk2>
      <a:lt2>
        <a:srgbClr val="E7E6E6"/>
      </a:lt2>
      <a:accent1>
        <a:srgbClr val="507C89"/>
      </a:accent1>
      <a:accent2>
        <a:srgbClr val="8CBABE"/>
      </a:accent2>
      <a:accent3>
        <a:srgbClr val="9CCCD2"/>
      </a:accent3>
      <a:accent4>
        <a:srgbClr val="507C89"/>
      </a:accent4>
      <a:accent5>
        <a:srgbClr val="8CBABE"/>
      </a:accent5>
      <a:accent6>
        <a:srgbClr val="9CCCD2"/>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roduccion-geoweb-1.pptx" id="{3C6BBDD9-8E1A-4129-B6EA-FB9F9EEFEFFF}" vid="{53F8F62C-77C7-48BB-B2C8-366227B14D66}"/>
    </a:ext>
  </a:extLst>
</a:theme>
</file>

<file path=ppt/theme/theme5.xml><?xml version="1.0" encoding="utf-8"?>
<a:theme xmlns:a="http://schemas.openxmlformats.org/drawingml/2006/main" name="Section Break Slide Master">
  <a:themeElements>
    <a:clrScheme name="ALLPPT-COLOR 01">
      <a:dk1>
        <a:sysClr val="windowText" lastClr="000000"/>
      </a:dk1>
      <a:lt1>
        <a:sysClr val="window" lastClr="FFFFFF"/>
      </a:lt1>
      <a:dk2>
        <a:srgbClr val="44546A"/>
      </a:dk2>
      <a:lt2>
        <a:srgbClr val="E7E6E6"/>
      </a:lt2>
      <a:accent1>
        <a:srgbClr val="8AC7D3"/>
      </a:accent1>
      <a:accent2>
        <a:srgbClr val="307689"/>
      </a:accent2>
      <a:accent3>
        <a:srgbClr val="F7C76A"/>
      </a:accent3>
      <a:accent4>
        <a:srgbClr val="E93A0F"/>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roduccion-geoweb-1.pptx" id="{3C6BBDD9-8E1A-4129-B6EA-FB9F9EEFEFFF}" vid="{F58193DB-8B74-49E9-9302-531DB5F3FAB2}"/>
    </a:ext>
  </a:extLst>
</a:theme>
</file>

<file path=ppt/theme/theme6.xml><?xml version="1.0" encoding="utf-8"?>
<a:theme xmlns:a="http://schemas.openxmlformats.org/drawingml/2006/main" name="1_Cover and End Slide Master">
  <a:themeElements>
    <a:clrScheme name="ALLPPT-402">
      <a:dk1>
        <a:sysClr val="windowText" lastClr="000000"/>
      </a:dk1>
      <a:lt1>
        <a:sysClr val="window" lastClr="FFFFFF"/>
      </a:lt1>
      <a:dk2>
        <a:srgbClr val="44546A"/>
      </a:dk2>
      <a:lt2>
        <a:srgbClr val="E7E6E6"/>
      </a:lt2>
      <a:accent1>
        <a:srgbClr val="507C89"/>
      </a:accent1>
      <a:accent2>
        <a:srgbClr val="8CBABE"/>
      </a:accent2>
      <a:accent3>
        <a:srgbClr val="9CCCD2"/>
      </a:accent3>
      <a:accent4>
        <a:srgbClr val="507C89"/>
      </a:accent4>
      <a:accent5>
        <a:srgbClr val="8CBABE"/>
      </a:accent5>
      <a:accent6>
        <a:srgbClr val="9CCCD2"/>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template-master</Template>
  <TotalTime>854</TotalTime>
  <Words>814</Words>
  <Application>Microsoft Office PowerPoint</Application>
  <PresentationFormat>On-screen Show (4:3)</PresentationFormat>
  <Paragraphs>137</Paragraphs>
  <Slides>15</Slides>
  <Notes>1</Notes>
  <HiddenSlides>0</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15</vt:i4>
      </vt:variant>
    </vt:vector>
  </HeadingPairs>
  <TitlesOfParts>
    <vt:vector size="30" baseType="lpstr">
      <vt:lpstr>Arial</vt:lpstr>
      <vt:lpstr>Calibri</vt:lpstr>
      <vt:lpstr>Livvic</vt:lpstr>
      <vt:lpstr>Montserrat</vt:lpstr>
      <vt:lpstr>Proxima Nova</vt:lpstr>
      <vt:lpstr>Proxima Nova Semibold</vt:lpstr>
      <vt:lpstr>Righteous</vt:lpstr>
      <vt:lpstr>Roboto Condensed Light</vt:lpstr>
      <vt:lpstr>Swis721 Ex BT</vt:lpstr>
      <vt:lpstr>Cover and End Slide Master</vt:lpstr>
      <vt:lpstr>Actity Lesson Plan by Slidesgo</vt:lpstr>
      <vt:lpstr>Slidesgo Final Pages</vt:lpstr>
      <vt:lpstr>1_Contents Slide Master</vt:lpstr>
      <vt:lpstr>Section Break Slide Master</vt:lpstr>
      <vt:lpstr>1_Cover and End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TAO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sroyo01</dc:creator>
  <cp:lastModifiedBy>vic</cp:lastModifiedBy>
  <cp:revision>98</cp:revision>
  <dcterms:created xsi:type="dcterms:W3CDTF">2005-10-26T06:54:45Z</dcterms:created>
  <dcterms:modified xsi:type="dcterms:W3CDTF">2021-01-01T18:26:51Z</dcterms:modified>
</cp:coreProperties>
</file>