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6000" r="-16000"/>
          </a:stretch>
        </a:blipFill>
      </dgm:spPr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</dgm:spPr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CC115FFC-4054-4FFF-B33A-0DFB08A72724}" type="presOf" srcId="{A8966091-4A3D-4EC4-A566-4A609E10C4A1}" destId="{72D86445-5856-475D-AD70-CE1B76FA0183}" srcOrd="0" destOrd="0" presId="urn:microsoft.com/office/officeart/2005/8/layout/hList2#1"/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885F3030-55B5-4C6F-8D5B-8D23BE50EF4B}" type="presOf" srcId="{CD7D3758-B505-4CCA-9C2B-85C33B1756EF}" destId="{81E9F44F-B60A-47B8-9AB2-090766C29F31}" srcOrd="0" destOrd="0" presId="urn:microsoft.com/office/officeart/2005/8/layout/hList2#1"/>
    <dgm:cxn modelId="{412B6642-351C-4509-9372-CBDF975B6FA9}" type="presOf" srcId="{4DBC3833-062B-4C2B-9576-F59C0661A370}" destId="{B534DC95-1C1C-4E5E-8E26-9467151E611D}" srcOrd="0" destOrd="0" presId="urn:microsoft.com/office/officeart/2005/8/layout/hList2#1"/>
    <dgm:cxn modelId="{9E2A79D2-A201-4A5A-AB14-94CE5CD6A0BF}" type="presOf" srcId="{30FFC9B3-AC01-43ED-A0EA-6DE11485C56D}" destId="{C2085DA3-D492-4619-8B0D-D2AA954647C9}" srcOrd="0" destOrd="0" presId="urn:microsoft.com/office/officeart/2005/8/layout/hList2#1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B5B30A30-5777-4B58-8DD8-D81E542CD767}" type="presOf" srcId="{FDC25C03-C4B8-48E4-9D23-8D2B7831F3E6}" destId="{972E2322-D00C-4CF1-A006-E82B0042600A}" srcOrd="0" destOrd="0" presId="urn:microsoft.com/office/officeart/2005/8/layout/hList2#1"/>
    <dgm:cxn modelId="{44251DCD-FB89-4DED-851F-96C10A983EB1}" type="presOf" srcId="{B8C05A63-AA99-4F18-89AC-0A68737E7A96}" destId="{B3928DE4-31D8-4E0C-844F-80F605847D49}" srcOrd="0" destOrd="0" presId="urn:microsoft.com/office/officeart/2005/8/layout/hList2#1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53235871-F498-4CFD-A9A8-CD1355DAF71F}" type="presOf" srcId="{2807E6C9-C3AE-4481-A616-F19F9E1D1532}" destId="{8D5CDF93-0523-4971-8881-8C1AAF8B1511}" srcOrd="0" destOrd="0" presId="urn:microsoft.com/office/officeart/2005/8/layout/hList2#1"/>
    <dgm:cxn modelId="{0BDE8B04-DA1B-4BAF-B26B-B76B0F566EDA}" type="presParOf" srcId="{72D86445-5856-475D-AD70-CE1B76FA0183}" destId="{236AEB51-CCD4-4789-8298-DBF0F1E69C6E}" srcOrd="0" destOrd="0" presId="urn:microsoft.com/office/officeart/2005/8/layout/hList2#1"/>
    <dgm:cxn modelId="{6825B382-C328-44F1-8EF3-7EA30ED695F3}" type="presParOf" srcId="{236AEB51-CCD4-4789-8298-DBF0F1E69C6E}" destId="{E64EEB36-A139-49F0-8877-857B6B54F103}" srcOrd="0" destOrd="0" presId="urn:microsoft.com/office/officeart/2005/8/layout/hList2#1"/>
    <dgm:cxn modelId="{359E8131-38DA-4813-B816-5D1F0636A14E}" type="presParOf" srcId="{236AEB51-CCD4-4789-8298-DBF0F1E69C6E}" destId="{C2085DA3-D492-4619-8B0D-D2AA954647C9}" srcOrd="1" destOrd="0" presId="urn:microsoft.com/office/officeart/2005/8/layout/hList2#1"/>
    <dgm:cxn modelId="{E53BD500-D211-4C9D-8B4B-9F1AC496CFD2}" type="presParOf" srcId="{236AEB51-CCD4-4789-8298-DBF0F1E69C6E}" destId="{972E2322-D00C-4CF1-A006-E82B0042600A}" srcOrd="2" destOrd="0" presId="urn:microsoft.com/office/officeart/2005/8/layout/hList2#1"/>
    <dgm:cxn modelId="{E7C0663C-F29A-4620-9F83-98FB25EE7EEC}" type="presParOf" srcId="{72D86445-5856-475D-AD70-CE1B76FA0183}" destId="{ED22FF06-9CD6-481B-BCBD-68EA4098EDCC}" srcOrd="1" destOrd="0" presId="urn:microsoft.com/office/officeart/2005/8/layout/hList2#1"/>
    <dgm:cxn modelId="{5F0AB552-346F-4857-A6C5-BEB1CC39A7D1}" type="presParOf" srcId="{72D86445-5856-475D-AD70-CE1B76FA0183}" destId="{CDE6887E-EF11-4556-86B9-F54566444346}" srcOrd="2" destOrd="0" presId="urn:microsoft.com/office/officeart/2005/8/layout/hList2#1"/>
    <dgm:cxn modelId="{333A0470-7EF1-483E-8226-25731AA0CCC6}" type="presParOf" srcId="{CDE6887E-EF11-4556-86B9-F54566444346}" destId="{DD73ED34-303A-4FE1-8AF1-5636F7BDBE2C}" srcOrd="0" destOrd="0" presId="urn:microsoft.com/office/officeart/2005/8/layout/hList2#1"/>
    <dgm:cxn modelId="{DBFCAEC3-CBEB-43BB-ABF2-7D28CA4E885B}" type="presParOf" srcId="{CDE6887E-EF11-4556-86B9-F54566444346}" destId="{81E9F44F-B60A-47B8-9AB2-090766C29F31}" srcOrd="1" destOrd="0" presId="urn:microsoft.com/office/officeart/2005/8/layout/hList2#1"/>
    <dgm:cxn modelId="{973E9477-2A0B-4C29-B0E3-9C2A4282CC61}" type="presParOf" srcId="{CDE6887E-EF11-4556-86B9-F54566444346}" destId="{B3928DE4-31D8-4E0C-844F-80F605847D49}" srcOrd="2" destOrd="0" presId="urn:microsoft.com/office/officeart/2005/8/layout/hList2#1"/>
    <dgm:cxn modelId="{713DFF85-58B1-4DDF-9042-75C06D872829}" type="presParOf" srcId="{72D86445-5856-475D-AD70-CE1B76FA0183}" destId="{71857D53-9A88-486C-BD4F-EE724EAC7C72}" srcOrd="3" destOrd="0" presId="urn:microsoft.com/office/officeart/2005/8/layout/hList2#1"/>
    <dgm:cxn modelId="{A36BEB49-5922-46A4-AB1C-BB8A2B6FC5B0}" type="presParOf" srcId="{72D86445-5856-475D-AD70-CE1B76FA0183}" destId="{B4B7D5E2-4D48-4112-9F92-CB4EB3831CF9}" srcOrd="4" destOrd="0" presId="urn:microsoft.com/office/officeart/2005/8/layout/hList2#1"/>
    <dgm:cxn modelId="{C81A0591-3EC9-4443-9FB2-43514C0A2DAD}" type="presParOf" srcId="{B4B7D5E2-4D48-4112-9F92-CB4EB3831CF9}" destId="{A63CC9CF-C5BB-4FEC-9D69-CEDC48F26F1D}" srcOrd="0" destOrd="0" presId="urn:microsoft.com/office/officeart/2005/8/layout/hList2#1"/>
    <dgm:cxn modelId="{580813C1-155D-4937-B916-BE419ED8BC1D}" type="presParOf" srcId="{B4B7D5E2-4D48-4112-9F92-CB4EB3831CF9}" destId="{B534DC95-1C1C-4E5E-8E26-9467151E611D}" srcOrd="1" destOrd="0" presId="urn:microsoft.com/office/officeart/2005/8/layout/hList2#1"/>
    <dgm:cxn modelId="{8E155955-5334-4DFD-9B9B-FF0C7EAF9F4C}" type="presParOf" srcId="{B4B7D5E2-4D48-4112-9F92-CB4EB3831CF9}" destId="{8D5CDF93-0523-4971-8881-8C1AAF8B1511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 rot="16200000"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 rot="16200000"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Ударник гурту</a:t>
          </a:r>
        </a:p>
      </dsp:txBody>
      <dsp:txXfrm rot="16200000"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122" y="5202238"/>
            <a:ext cx="9144000" cy="1655762"/>
          </a:xfrm>
        </p:spPr>
        <p:txBody>
          <a:bodyPr>
            <a:normAutofit/>
          </a:bodyPr>
          <a:lstStyle/>
          <a:p>
            <a:r>
              <a:rPr lang="uk-UA" dirty="0" err="1"/>
              <a:t>Лаболаторна</a:t>
            </a:r>
            <a:r>
              <a:rPr lang="uk-UA" dirty="0"/>
              <a:t> робота №1</a:t>
            </a:r>
          </a:p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  <a:r>
              <a:rPr lang="uk-UA" dirty="0" smtClean="0"/>
              <a:t>ст.гр.КН-11</a:t>
            </a:r>
          </a:p>
          <a:p>
            <a:r>
              <a:rPr lang="uk-UA" dirty="0" smtClean="0"/>
              <a:t>Кіх Роман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25136" y="1852550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xmlns="" val="6725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xmlns="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542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xmlns="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6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xmlns="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068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xmlns="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1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xmlns="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2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2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315</Words>
  <Application>Microsoft Office PowerPoint</Application>
  <PresentationFormat>Произвольный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19</cp:revision>
  <dcterms:created xsi:type="dcterms:W3CDTF">2023-03-29T08:10:57Z</dcterms:created>
  <dcterms:modified xsi:type="dcterms:W3CDTF">2023-05-16T10:54:40Z</dcterms:modified>
</cp:coreProperties>
</file>