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0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22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7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1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9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050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21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60997" y="1091939"/>
            <a:ext cx="11283537" cy="13462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38216" y="2928934"/>
            <a:ext cx="9896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KRITHIKA.S</a:t>
            </a:r>
          </a:p>
          <a:p>
            <a:r>
              <a:rPr lang="en-US" sz="2400" b="1" i="1" dirty="0"/>
              <a:t>REGISTER NO:  312214869</a:t>
            </a:r>
          </a:p>
          <a:p>
            <a:r>
              <a:rPr lang="en-US" sz="2400" b="1" i="1" dirty="0"/>
              <a:t>DEPARTMENT:  COMMERCE</a:t>
            </a:r>
          </a:p>
          <a:p>
            <a:r>
              <a:rPr lang="en-US" sz="2400" b="1" i="1" dirty="0"/>
              <a:t>COLLEGE:  ANNAI VEILANKANNI’S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i="1" u="sng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i="1" u="sng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i="1" u="sng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400" i="1" u="sng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i="1" u="sng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9-19 at 8.46.34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12" y="1428736"/>
            <a:ext cx="7621423" cy="4283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PRESENTATION,WE CONCLUDE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SHOWS CONSISTENCY AND STABILITY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OBSERVED PERIODS.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*OVERALL STABILITY SUPPORTS STRATEGIC 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TO MAINTAIN A COMPETITIVE</a:t>
            </a:r>
            <a:b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C277-FC3C-6D81-AFD6-58923478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88" y="2847516"/>
            <a:ext cx="9740152" cy="1846076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Employee performance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CE65E-2F35-C4A6-947B-433CE6F3C5EA}"/>
              </a:ext>
            </a:extLst>
          </p:cNvPr>
          <p:cNvSpPr txBox="1"/>
          <p:nvPr/>
        </p:nvSpPr>
        <p:spPr>
          <a:xfrm>
            <a:off x="1172136" y="1400778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1" u="sng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4000" b="1" i="1" u="sng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9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500042"/>
            <a:ext cx="5636895" cy="50026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IN" sz="3600" b="0" i="1" dirty="0">
                <a:latin typeface="Arial Black" pitchFamily="34" charset="0"/>
              </a:rPr>
            </a:br>
            <a:r>
              <a:rPr lang="en-IN" sz="3600" i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b="0" i="1" dirty="0">
                <a:latin typeface="Arial Black" pitchFamily="34" charset="0"/>
              </a:rPr>
            </a:br>
            <a:br>
              <a:rPr lang="en-IN" sz="3600" b="0" i="1" dirty="0">
                <a:latin typeface="Arial Black" pitchFamily="34" charset="0"/>
              </a:rPr>
            </a:b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Easy data management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2.Data organization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3.Automation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4 Easy of use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5.Versatility</a:t>
            </a:r>
            <a:br>
              <a:rPr lang="en-US" sz="36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6.Collaboration</a:t>
            </a:r>
            <a:endParaRPr sz="36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396013" y="1259554"/>
            <a:ext cx="9944700" cy="43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i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br>
              <a:rPr lang="en-US" sz="3240"/>
            </a:br>
            <a:br>
              <a:rPr lang="en-US" sz="3240"/>
            </a:br>
            <a:br>
              <a:rPr lang="en-US" sz="3240"/>
            </a:br>
            <a:r>
              <a:rPr lang="en-US" sz="3240"/>
              <a:t>1.</a:t>
            </a: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2.PROJECT OVERVIEW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3.END USERS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4.OUR SOLUTION AND PROPOSITION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5.DATASET DESCRIPTION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6.MODELLING APPROACH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7.RESULTS AND DISCUSSION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br>
              <a:rPr b="1" i="1" lang="en-US" sz="324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1" sz="3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81853" y="2414197"/>
            <a:ext cx="99204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*PROJECT SCOPE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*OBJECTIVE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*KEY FINDINGS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*STRATEGIC RECOMMENDATIONS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*OUTCOME GOALS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581848" y="1221612"/>
            <a:ext cx="610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014595" cy="475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WHO ARE THE END USERS</a:t>
            </a: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28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i="1" spc="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i="1" u="sng" spc="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EMPLOYEES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2.ORGANISATION</a:t>
            </a:r>
            <a:br>
              <a:rPr lang="en-IN" sz="3200" i="1" u="sng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3.FIRM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4.BUSINESS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5.MANAGER/SUPERVISOR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6.HUMAN RESOURCES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7.CUSTOMERS</a:t>
            </a:r>
            <a:br>
              <a:rPr lang="en-IN" sz="2800" i="1" spc="5" dirty="0">
                <a:latin typeface="Times New Roman" pitchFamily="18" charset="0"/>
                <a:cs typeface="Times New Roman" pitchFamily="18" charset="0"/>
              </a:rPr>
            </a:br>
            <a:endParaRPr sz="28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118" y="632012"/>
            <a:ext cx="9763125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u="sng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295">
                <a:latin typeface="Times New Roman" pitchFamily="18" charset="0"/>
                <a:cs typeface="Times New Roman" pitchFamily="18" charset="0"/>
              </a:rPr>
              <a:t>V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u="sng" spc="-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-15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 spc="25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-3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1" u="sng" spc="-3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600" i="1" u="sng" spc="1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i="1" u="sng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600" i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FILTERING REMOVE MISSING VALUE.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*CONDITIONAL FORMATING BLANKS PIVOT. *TABLE SUMMARY OF EMPLOYEE PERFORMANCE.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*FORMULAS -IF CONDITION. 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*GRAPHS - FINAL REPORT.</a:t>
            </a:r>
            <a:endParaRPr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5" name="Picture 4" descr="WhatsApp Image 2024-09-19 at 8.22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0" y="1571612"/>
            <a:ext cx="10501386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714356"/>
            <a:ext cx="5263515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3200" i="1" u="sng" spc="5" dirty="0">
                <a:latin typeface="Times New Roman" pitchFamily="18" charset="0"/>
                <a:cs typeface="Times New Roman" pitchFamily="18" charset="0"/>
              </a:rPr>
              <a:t>MODELLING APPROACH</a:t>
            </a: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*DATASET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*FEATURE SELECTION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*DATA CLEANING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*FORMULA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*PIVOT TABLE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*CHARTS AND REPORTS</a:t>
            </a:r>
            <a:br>
              <a:rPr lang="en-IN" sz="3200" i="1" spc="5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i="1" spc="5" dirty="0">
                <a:latin typeface="Times New Roman" pitchFamily="18" charset="0"/>
                <a:cs typeface="Times New Roman" pitchFamily="18" charset="0"/>
              </a:rPr>
              <a:t>*LICENSING/TOOLS</a:t>
            </a:r>
            <a:endParaRPr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