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3"/>
  </p:notesMasterIdLst>
  <p:sldIdLst>
    <p:sldId id="256" r:id="rId2"/>
    <p:sldId id="270" r:id="rId3"/>
    <p:sldId id="271" r:id="rId4"/>
    <p:sldId id="259" r:id="rId5"/>
    <p:sldId id="264" r:id="rId6"/>
    <p:sldId id="261" r:id="rId7"/>
    <p:sldId id="262" r:id="rId8"/>
    <p:sldId id="269" r:id="rId9"/>
    <p:sldId id="260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2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7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0890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2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5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13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03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81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631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6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4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7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5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4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0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9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547813" y="978239"/>
            <a:ext cx="9982200" cy="15124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1" i="0" dirty="0">
                <a:effectLst/>
                <a:latin typeface="Roboto" panose="020F0502020204030204" pitchFamily="2" charset="0"/>
              </a:rPr>
            </a:br>
            <a:endParaRPr sz="3600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50596" y="2349397"/>
            <a:ext cx="98964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STUDENT NAME: KEERTHANA K.A </a:t>
            </a:r>
          </a:p>
          <a:p>
            <a:r>
              <a:rPr lang="en-US" sz="2400" b="1" i="1" dirty="0"/>
              <a:t>REGISTER NO:  312214867 </a:t>
            </a:r>
          </a:p>
          <a:p>
            <a:r>
              <a:rPr lang="en-US" sz="2400" b="1" i="1" dirty="0"/>
              <a:t>DEPARTMENT:  COMMERCE</a:t>
            </a:r>
          </a:p>
          <a:p>
            <a:r>
              <a:rPr lang="en-US" sz="2400" b="1" i="1" dirty="0"/>
              <a:t>COLLEGE:  ANNAI VEILANKANNI’S COLLEGE FOR WOMEN</a:t>
            </a:r>
          </a:p>
          <a:p>
            <a:r>
              <a:rPr lang="en-US" sz="2400" dirty="0"/>
              <a:t>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B7D2A-E953-21B9-547C-32811E51C793}"/>
              </a:ext>
            </a:extLst>
          </p:cNvPr>
          <p:cNvSpPr txBox="1"/>
          <p:nvPr/>
        </p:nvSpPr>
        <p:spPr>
          <a:xfrm>
            <a:off x="4403300" y="245958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8166" y="385444"/>
            <a:ext cx="409783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u="sng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i="1" u="sng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i="1" u="sng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i="1" u="sng" spc="-3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400" i="1" u="sng" spc="-40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400" i="1" u="sng" dirty="0">
                <a:latin typeface="Times New Roman" pitchFamily="18" charset="0"/>
                <a:cs typeface="Times New Roman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WhatsApp Image 2024-09-19 at 8.46.34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1630206"/>
            <a:ext cx="7621423" cy="42830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665" y="483241"/>
            <a:ext cx="10681335" cy="5232202"/>
          </a:xfrm>
        </p:spPr>
        <p:txBody>
          <a:bodyPr/>
          <a:lstStyle/>
          <a:p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PRESENTATION,WE CONCLUDE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*DATA SHOWS CONSISTENCY AND STABILITY 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OBSERVED PERIODS.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*OVERALL STABILITY SUPPORTS STRATEGIC 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TO MAINTAIN A COMPETITIVE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EDGE.</a:t>
            </a:r>
            <a:endParaRPr lang="en-I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021B33-4E78-04A2-601C-E19D58652C1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061068" y="2703592"/>
            <a:ext cx="8534400" cy="617092"/>
          </a:xfrm>
        </p:spPr>
        <p:txBody>
          <a:bodyPr/>
          <a:lstStyle/>
          <a:p>
            <a:r>
              <a:rPr lang="en-US" sz="3600" b="1" i="1"/>
              <a:t>Employee Performance Analysis using Excel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05D59-C0A9-EF95-2071-B141C37730D8}"/>
              </a:ext>
            </a:extLst>
          </p:cNvPr>
          <p:cNvSpPr txBox="1"/>
          <p:nvPr/>
        </p:nvSpPr>
        <p:spPr>
          <a:xfrm>
            <a:off x="2061068" y="1267688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1" dirty="0"/>
              <a:t>PROJECT TITLE </a:t>
            </a:r>
          </a:p>
          <a:p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04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8B3F-3352-FDD1-37D5-3DCC5B673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724" y="804422"/>
            <a:ext cx="5800851" cy="553998"/>
          </a:xfrm>
        </p:spPr>
        <p:txBody>
          <a:bodyPr/>
          <a:lstStyle/>
          <a:p>
            <a:r>
              <a:rPr lang="en-US" sz="4000" b="1" i="1"/>
              <a:t>AGENDA</a:t>
            </a:r>
            <a:r>
              <a:rPr lang="en-US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1665B-4C7D-6690-9200-DBF2D145494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073292" y="1688951"/>
            <a:ext cx="8534400" cy="4411464"/>
          </a:xfrm>
        </p:spPr>
        <p:txBody>
          <a:bodyPr/>
          <a:lstStyle/>
          <a:p>
            <a:r>
              <a:rPr lang="en-US" b="1" i="1"/>
              <a:t>Problem Statement</a:t>
            </a:r>
          </a:p>
          <a:p>
            <a:r>
              <a:rPr lang="en-US" b="1" i="1"/>
              <a:t>Project Overview</a:t>
            </a:r>
          </a:p>
          <a:p>
            <a:r>
              <a:rPr lang="en-US" b="1" i="1"/>
              <a:t>End Users</a:t>
            </a:r>
          </a:p>
          <a:p>
            <a:r>
              <a:rPr lang="en-US" b="1" i="1"/>
              <a:t>Our Solution and proposition</a:t>
            </a:r>
          </a:p>
          <a:p>
            <a:r>
              <a:rPr lang="en-US" b="1" i="1"/>
              <a:t>Dataset Discussion </a:t>
            </a:r>
          </a:p>
          <a:p>
            <a:r>
              <a:rPr lang="en-US" b="1" i="1"/>
              <a:t>Modelling Approach</a:t>
            </a:r>
          </a:p>
          <a:p>
            <a:r>
              <a:rPr lang="en-US" b="1" i="1"/>
              <a:t>Result and discussion</a:t>
            </a:r>
          </a:p>
          <a:p>
            <a:r>
              <a:rPr lang="en-US" b="1" i="1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411918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47837" y="280000"/>
            <a:ext cx="5636895" cy="50026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br>
              <a:rPr lang="en-IN" sz="3600" b="0" i="1" dirty="0">
                <a:latin typeface="Arial Black" pitchFamily="34" charset="0"/>
              </a:rPr>
            </a:br>
            <a:r>
              <a:rPr lang="en-IN" sz="3600" i="1" u="sng" dirty="0"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IN" sz="3600" i="1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3600" b="0" i="1" dirty="0">
                <a:latin typeface="Arial Black" pitchFamily="34" charset="0"/>
              </a:rPr>
            </a:br>
            <a:br>
              <a:rPr lang="en-IN" sz="3600" b="0" i="1" dirty="0">
                <a:latin typeface="Arial Black" pitchFamily="34" charset="0"/>
              </a:rPr>
            </a:br>
            <a:r>
              <a:rPr lang="en-IN" sz="3600" i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Easy data management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2.Data organization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3.Automation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4 Easy of use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5.Versatility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6.Collaboration</a:t>
            </a:r>
            <a:endParaRPr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CDC11-4152-6F96-3F56-DCDA645E0201}"/>
              </a:ext>
            </a:extLst>
          </p:cNvPr>
          <p:cNvSpPr txBox="1"/>
          <p:nvPr/>
        </p:nvSpPr>
        <p:spPr>
          <a:xfrm>
            <a:off x="1954917" y="2090172"/>
            <a:ext cx="99202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*PROJECT SCOPE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*OBJECTIVE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*DATA ANALYSIS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*KEY FINDINGS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*STRATEGIC RECOMMENDATIONS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*OUTCOME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7FBC8-E0BE-2F12-CF3B-7C4261AA6770}"/>
              </a:ext>
            </a:extLst>
          </p:cNvPr>
          <p:cNvSpPr txBox="1"/>
          <p:nvPr/>
        </p:nvSpPr>
        <p:spPr>
          <a:xfrm>
            <a:off x="1228573" y="1184889"/>
            <a:ext cx="6100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2749" y="606145"/>
            <a:ext cx="5014595" cy="4756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800" i="1" u="sng" spc="5" dirty="0">
                <a:latin typeface="Times New Roman" pitchFamily="18" charset="0"/>
                <a:cs typeface="Times New Roman" pitchFamily="18" charset="0"/>
              </a:rPr>
              <a:t>WHO ARE THE END U</a:t>
            </a:r>
            <a:r>
              <a:rPr lang="en-US" sz="2800" i="1" u="sng" spc="5" dirty="0">
                <a:latin typeface="Times New Roman" pitchFamily="18" charset="0"/>
                <a:cs typeface="Times New Roman" pitchFamily="18" charset="0"/>
              </a:rPr>
              <a:t>SEr </a:t>
            </a:r>
            <a:br>
              <a:rPr lang="en-US" sz="2800" i="1" u="sng" spc="5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i="1" u="sng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i="1" spc="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800" i="1" u="sng" spc="5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EMPLOYEES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2.ORGANISATION</a:t>
            </a:r>
            <a:br>
              <a:rPr lang="en-IN" sz="3200" i="1" u="sng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3.FIRM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4.BUSINESS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5.MANAGER/SUPERVISOR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6.HUMAN RESOURCES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7.CUSTOMERS</a:t>
            </a:r>
            <a:br>
              <a:rPr lang="en-IN" sz="2800" i="1" spc="5" dirty="0">
                <a:latin typeface="Times New Roman" pitchFamily="18" charset="0"/>
                <a:cs typeface="Times New Roman" pitchFamily="18" charset="0"/>
              </a:rPr>
            </a:br>
            <a:endParaRPr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6558" y="880834"/>
            <a:ext cx="9763125" cy="46916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i="1" u="sng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600" i="1" u="sng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600" i="1" u="sng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i="1" u="sng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25" dirty="0">
                <a:latin typeface="Times New Roman" pitchFamily="18" charset="0"/>
                <a:cs typeface="Times New Roman" pitchFamily="18" charset="0"/>
              </a:rPr>
              <a:t>LU</a:t>
            </a:r>
            <a:r>
              <a:rPr sz="3600" i="1" u="sng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i="1" u="sng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600" i="1" u="sng" spc="-3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3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i="1" u="sng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600" i="1" u="sng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i="1" u="sng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i="1" u="sng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i="1" u="sng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295">
                <a:latin typeface="Times New Roman" pitchFamily="18" charset="0"/>
                <a:cs typeface="Times New Roman" pitchFamily="18" charset="0"/>
              </a:rPr>
              <a:t>V</a:t>
            </a:r>
            <a:r>
              <a:rPr sz="3600" i="1" u="sng" spc="-35"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i="1" u="sng" spc="25">
                <a:latin typeface="Times New Roman" pitchFamily="18" charset="0"/>
                <a:cs typeface="Times New Roman" pitchFamily="18" charset="0"/>
              </a:rPr>
              <a:t>LU</a:t>
            </a:r>
            <a:r>
              <a:rPr sz="3600" i="1" u="sng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i="1" u="sng" spc="-6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15">
                <a:latin typeface="Times New Roman" pitchFamily="18" charset="0"/>
                <a:cs typeface="Times New Roman" pitchFamily="18" charset="0"/>
              </a:rPr>
              <a:t>P</a:t>
            </a:r>
            <a:r>
              <a:rPr sz="3600" i="1" u="sng" spc="-3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600" i="1" u="sng" spc="1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-15">
                <a:latin typeface="Times New Roman" pitchFamily="18" charset="0"/>
                <a:cs typeface="Times New Roman" pitchFamily="18" charset="0"/>
              </a:rPr>
              <a:t>P</a:t>
            </a:r>
            <a:r>
              <a:rPr sz="3600" i="1" u="sng" spc="1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25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i="1" u="sng" spc="-3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-35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i="1" u="sng" spc="-3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1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3600" i="1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3600" dirty="0">
                <a:latin typeface="Times New Roman" pitchFamily="18" charset="0"/>
                <a:cs typeface="Times New Roman" pitchFamily="18" charset="0"/>
              </a:rPr>
            </a:br>
            <a:br>
              <a:rPr lang="en-IN" sz="3600" dirty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FILTERING REMOVE MISSING VALUE.</a:t>
            </a:r>
            <a:br>
              <a:rPr lang="en-US" sz="32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*CONDITIONAL FORMATING BLANKS PIVOT. *TABLE SUMMARY OF EMPLOYEE PERFORMANCE.</a:t>
            </a:r>
            <a:br>
              <a:rPr lang="en-US" sz="32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*FORMULAS -IF CONDITION. </a:t>
            </a:r>
            <a:br>
              <a:rPr lang="en-US" sz="32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*GRAPHS - FINAL REPORT.</a:t>
            </a:r>
            <a:endParaRPr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latin typeface="Times New Roman" pitchFamily="18" charset="0"/>
                <a:cs typeface="Times New Roman" pitchFamily="18" charset="0"/>
              </a:rPr>
              <a:t>Dataset Description</a:t>
            </a:r>
          </a:p>
        </p:txBody>
      </p:sp>
      <p:pic>
        <p:nvPicPr>
          <p:cNvPr id="5" name="Picture 4" descr="WhatsApp Image 2024-09-19 at 8.22.4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67205"/>
            <a:ext cx="10501386" cy="43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47837" y="886966"/>
            <a:ext cx="5263515" cy="44486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3200" i="1" u="sng" spc="5" dirty="0">
                <a:latin typeface="Times New Roman" pitchFamily="18" charset="0"/>
                <a:cs typeface="Times New Roman" pitchFamily="18" charset="0"/>
              </a:rPr>
              <a:t>MODELLING APPROACH</a:t>
            </a: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*DATASET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*FEATURE SELECTION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*DATA CLEANING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*FORMULA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*PIVOT TABLE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*CHARTS AND REPORTS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*LICENSING/TOOLS</a:t>
            </a:r>
            <a:endParaRPr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82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Employee Data Analysis using Excel  </vt:lpstr>
      <vt:lpstr>PowerPoint Presentation</vt:lpstr>
      <vt:lpstr>AGENDA </vt:lpstr>
      <vt:lpstr> PROBLEM STATEMENT:  1.Easy data management 2.Data organization 3.Automation 4 Easy of use 5.Versatility 6.Collaboration</vt:lpstr>
      <vt:lpstr>PowerPoint Presentation</vt:lpstr>
      <vt:lpstr>WHO ARE THE END USEr   1.EMPLOYEES 2.ORGANISATION 3.FIRM 4.BUSINESS 5.MANAGER/SUPERVISOR 6.HUMAN RESOURCES 7.CUSTOMERS </vt:lpstr>
      <vt:lpstr>OUR SOLUTION AND ITS VALUE PROPOSITION:  *FILTERING REMOVE MISSING VALUE. *CONDITIONAL FORMATING BLANKS PIVOT. *TABLE SUMMARY OF EMPLOYEE PERFORMANCE. *FORMULAS -IF CONDITION.  *GRAPHS - FINAL REPORT.</vt:lpstr>
      <vt:lpstr>Dataset Description</vt:lpstr>
      <vt:lpstr>MODELLING APPROACH:  *DATASET *FEATURE SELECTION *DATA CLEANING *FORMULA *PIVOT TABLE *CHARTS AND REPORTS *LICENSING/TOOLS</vt:lpstr>
      <vt:lpstr>RESULTS</vt:lpstr>
      <vt:lpstr>Conclusion  IN THIS PRESENTATION,WE CONCLUDE  *DATA SHOWS CONSISTENCY AND STABILITY  ACROSS OBSERVED PERIODS.  *OVERALL STABILITY SUPPORTS STRATEGIC  DECISION TO MAINTAIN A COMPETITIVE EDGE.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keerthikiki0712@gmail.com</cp:lastModifiedBy>
  <cp:revision>30</cp:revision>
  <dcterms:created xsi:type="dcterms:W3CDTF">2024-03-29T15:07:22Z</dcterms:created>
  <dcterms:modified xsi:type="dcterms:W3CDTF">2024-09-20T04:53:45Z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