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256" r:id="rId3"/>
    <p:sldId id="341" r:id="rId4"/>
    <p:sldId id="345" r:id="rId5"/>
    <p:sldId id="350" r:id="rId6"/>
    <p:sldId id="346" r:id="rId7"/>
    <p:sldId id="348" r:id="rId8"/>
    <p:sldId id="344" r:id="rId9"/>
    <p:sldId id="329" r:id="rId10"/>
    <p:sldId id="299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762" y="-9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7089991" y="4063894"/>
            <a:ext cx="481669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BAB 7 &amp; k-Nearest Neighbors (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KELOMPOK 5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17110275  </a:t>
            </a:r>
            <a:r>
              <a:rPr lang="en-US" sz="2000" cap="all" dirty="0" err="1">
                <a:solidFill>
                  <a:schemeClr val="bg1"/>
                </a:solidFill>
              </a:rPr>
              <a:t>krisna</a:t>
            </a:r>
            <a:r>
              <a:rPr lang="en-US" sz="2000" cap="all" dirty="0">
                <a:solidFill>
                  <a:schemeClr val="bg1"/>
                </a:solidFill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</a:rPr>
              <a:t>gilang</a:t>
            </a:r>
            <a:r>
              <a:rPr lang="en-US" sz="2000" cap="all" dirty="0">
                <a:solidFill>
                  <a:schemeClr val="bg1"/>
                </a:solidFill>
              </a:rPr>
              <a:t> 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17110264  </a:t>
            </a:r>
            <a:r>
              <a:rPr lang="en-US" sz="2000" cap="all" dirty="0" err="1">
                <a:solidFill>
                  <a:schemeClr val="bg1"/>
                </a:solidFill>
              </a:rPr>
              <a:t>Azhara</a:t>
            </a:r>
            <a:r>
              <a:rPr lang="en-US" sz="2000" cap="all" dirty="0">
                <a:solidFill>
                  <a:schemeClr val="bg1"/>
                </a:solidFill>
              </a:rPr>
              <a:t> f </a:t>
            </a:r>
            <a:r>
              <a:rPr lang="en-US" sz="2000" cap="all" dirty="0" err="1">
                <a:solidFill>
                  <a:schemeClr val="bg1"/>
                </a:solidFill>
              </a:rPr>
              <a:t>silmi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17110271  </a:t>
            </a:r>
            <a:r>
              <a:rPr lang="en-US" sz="2000" cap="all" dirty="0" err="1">
                <a:solidFill>
                  <a:schemeClr val="bg1"/>
                </a:solidFill>
              </a:rPr>
              <a:t>wahyu</a:t>
            </a:r>
            <a:r>
              <a:rPr lang="en-US" sz="2000" cap="all" dirty="0">
                <a:solidFill>
                  <a:schemeClr val="bg1"/>
                </a:solidFill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</a:rPr>
              <a:t>sanjaya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17110170  </a:t>
            </a:r>
            <a:r>
              <a:rPr lang="en-US" sz="2000" cap="all" dirty="0" err="1">
                <a:solidFill>
                  <a:schemeClr val="bg1"/>
                </a:solidFill>
              </a:rPr>
              <a:t>yani</a:t>
            </a:r>
            <a:r>
              <a:rPr lang="en-US" sz="2000" cap="all" dirty="0">
                <a:solidFill>
                  <a:schemeClr val="bg1"/>
                </a:solidFill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</a:rPr>
              <a:t>oktapiani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cap="all" dirty="0">
                <a:solidFill>
                  <a:schemeClr val="bg1"/>
                </a:solidFill>
              </a:rPr>
              <a:t>20110150  </a:t>
            </a:r>
            <a:r>
              <a:rPr lang="en-US" sz="2000" cap="all" dirty="0" err="1">
                <a:solidFill>
                  <a:schemeClr val="bg1"/>
                </a:solidFill>
              </a:rPr>
              <a:t>kiki</a:t>
            </a:r>
            <a:r>
              <a:rPr lang="en-US" sz="2000" cap="all" dirty="0">
                <a:solidFill>
                  <a:schemeClr val="bg1"/>
                </a:solidFill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</a:rPr>
              <a:t>agustin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5" y="231820"/>
            <a:ext cx="124936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5611" y="4204684"/>
            <a:ext cx="4939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ontents Here"/>
              </a:rPr>
              <a:t>k-Nearest Neighbors </a:t>
            </a:r>
            <a:r>
              <a:rPr lang="en-US" sz="4400" dirty="0">
                <a:solidFill>
                  <a:schemeClr val="bg1"/>
                </a:solidFill>
                <a:latin typeface="Contents Here"/>
              </a:rPr>
              <a:t>(</a:t>
            </a:r>
            <a:r>
              <a:rPr lang="en-US" sz="4400" dirty="0" err="1">
                <a:solidFill>
                  <a:schemeClr val="bg1"/>
                </a:solidFill>
                <a:latin typeface="Contents Here"/>
              </a:rPr>
              <a:t>kNN</a:t>
            </a:r>
            <a:r>
              <a:rPr lang="en-US" sz="4400" dirty="0">
                <a:solidFill>
                  <a:schemeClr val="bg1"/>
                </a:solidFill>
                <a:latin typeface="Contents Her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7C279EB-25F2-4AAC-812A-C5EF117055F7}"/>
                </a:ext>
              </a:extLst>
            </p:cNvPr>
            <p:cNvSpPr txBox="1"/>
            <p:nvPr/>
          </p:nvSpPr>
          <p:spPr>
            <a:xfrm>
              <a:off x="5946145" y="1208071"/>
              <a:ext cx="4428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8" cy="958096"/>
            <a:chOff x="5276743" y="2230161"/>
            <a:chExt cx="5595548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104EDEA-EFF2-4A05-A482-92CFDD885CEF}"/>
                </a:ext>
              </a:extLst>
            </p:cNvPr>
            <p:cNvSpPr txBox="1"/>
            <p:nvPr/>
          </p:nvSpPr>
          <p:spPr>
            <a:xfrm>
              <a:off x="6443503" y="2309100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b="1" dirty="0" smtClean="0">
                  <a:solidFill>
                    <a:schemeClr val="bg1"/>
                  </a:solidFill>
                  <a:cs typeface="Arial" pitchFamily="34" charset="0"/>
                </a:rPr>
                <a:t>Klasifikasi k-NN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3AEF471-EEEB-40C9-97CC-790BB0C9B8B7}"/>
                </a:ext>
              </a:extLst>
            </p:cNvPr>
            <p:cNvSpPr txBox="1"/>
            <p:nvPr/>
          </p:nvSpPr>
          <p:spPr>
            <a:xfrm>
              <a:off x="6967237" y="374868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b="1" dirty="0" smtClean="0">
                  <a:solidFill>
                    <a:schemeClr val="bg1"/>
                  </a:solidFill>
                  <a:cs typeface="Arial" pitchFamily="34" charset="0"/>
                </a:rPr>
                <a:t>Algoritma k-NN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609196" cy="958096"/>
            <a:chOff x="6324210" y="5109327"/>
            <a:chExt cx="5609196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42436" cy="615553"/>
              <a:chOff x="6557475" y="1411926"/>
              <a:chExt cx="4521583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71366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Perusahaan Statistic.com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id-ID" altLang="ko-KR" b="1" dirty="0" smtClean="0">
                    <a:solidFill>
                      <a:schemeClr val="bg1"/>
                    </a:solidFill>
                    <a:cs typeface="Arial" pitchFamily="34" charset="0"/>
                  </a:rPr>
                  <a:t>PROBLEM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DF8E06D-B8BF-4F1D-B167-4621298F421C}"/>
              </a:ext>
            </a:extLst>
          </p:cNvPr>
          <p:cNvSpPr txBox="1"/>
          <p:nvPr/>
        </p:nvSpPr>
        <p:spPr>
          <a:xfrm>
            <a:off x="626112" y="146242"/>
            <a:ext cx="292597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k-Nearest Neighbors</a:t>
            </a:r>
          </a:p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4400" dirty="0" err="1">
                <a:solidFill>
                  <a:schemeClr val="bg1">
                    <a:lumMod val="95000"/>
                  </a:schemeClr>
                </a:solidFill>
              </a:rPr>
              <a:t>kNN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9057" y="9464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k-NN</a:t>
            </a:r>
            <a:r>
              <a:rPr lang="id-ID" b="1" dirty="0" smtClean="0">
                <a:solidFill>
                  <a:schemeClr val="bg1">
                    <a:lumMod val="95000"/>
                  </a:schemeClr>
                </a:solidFill>
              </a:rPr>
              <a:t> (Nearest Neighbors)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97DAC5E-6F2D-4076-B60D-21553D5F40D8}"/>
              </a:ext>
            </a:extLst>
          </p:cNvPr>
          <p:cNvSpPr txBox="1"/>
          <p:nvPr/>
        </p:nvSpPr>
        <p:spPr>
          <a:xfrm>
            <a:off x="5843359" y="1304890"/>
            <a:ext cx="442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Pengertian </a:t>
            </a:r>
            <a:r>
              <a:rPr lang="id-ID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k-NN</a:t>
            </a:r>
          </a:p>
          <a:p>
            <a:r>
              <a:rPr lang="id-ID" altLang="ko-KR" sz="1200" dirty="0" smtClean="0">
                <a:solidFill>
                  <a:schemeClr val="bg1"/>
                </a:solidFill>
                <a:cs typeface="Arial" pitchFamily="34" charset="0"/>
              </a:rPr>
              <a:t>Keuntungan &amp; Kekurangan k-NN</a:t>
            </a: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897" y="352408"/>
            <a:ext cx="669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k-NN</a:t>
            </a:r>
            <a:r>
              <a:rPr lang="id-ID" sz="4000" b="1" dirty="0" smtClean="0">
                <a:solidFill>
                  <a:schemeClr val="bg1">
                    <a:lumMod val="95000"/>
                  </a:schemeClr>
                </a:solidFill>
              </a:rPr>
              <a:t> (Nearest Neighbors)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3707" y="1337481"/>
            <a:ext cx="1052242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 smtClean="0">
                <a:solidFill>
                  <a:schemeClr val="bg1"/>
                </a:solidFill>
              </a:rPr>
              <a:t>k-NN adalah algoritma yang befungsi untuk melakukan klasifikasi suatu data berdasarkan data pembelajaran (train data set), yang diambil dari </a:t>
            </a:r>
            <a:r>
              <a:rPr lang="id-ID" i="1" dirty="0" smtClean="0">
                <a:solidFill>
                  <a:schemeClr val="bg1"/>
                </a:solidFill>
              </a:rPr>
              <a:t>k </a:t>
            </a:r>
            <a:r>
              <a:rPr lang="id-ID" dirty="0" smtClean="0">
                <a:solidFill>
                  <a:schemeClr val="bg1"/>
                </a:solidFill>
              </a:rPr>
              <a:t>tetangga terdekat (nearest neighbors). Dengan </a:t>
            </a:r>
            <a:r>
              <a:rPr lang="id-ID" i="1" dirty="0" smtClean="0">
                <a:solidFill>
                  <a:schemeClr val="bg1"/>
                </a:solidFill>
              </a:rPr>
              <a:t>k </a:t>
            </a:r>
            <a:r>
              <a:rPr lang="id-ID" dirty="0" smtClean="0">
                <a:solidFill>
                  <a:schemeClr val="bg1"/>
                </a:solidFill>
              </a:rPr>
              <a:t>merupakan banyaknya tetangga terdekat. Atau juga data pembelajaran yang digambarkan ke ruang bedimensi banyak dengan tiap-tiap dimensi mewakili tiap ciri atau fitur dari data.</a:t>
            </a:r>
            <a:endParaRPr lang="id-ID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148A7B-F52E-4115-B0DB-408D4440DDA8}"/>
              </a:ext>
            </a:extLst>
          </p:cNvPr>
          <p:cNvSpPr txBox="1"/>
          <p:nvPr/>
        </p:nvSpPr>
        <p:spPr>
          <a:xfrm>
            <a:off x="6471139" y="6137803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2A0ED3-6074-4658-8777-5B87189719FE}"/>
              </a:ext>
            </a:extLst>
          </p:cNvPr>
          <p:cNvSpPr txBox="1"/>
          <p:nvPr/>
        </p:nvSpPr>
        <p:spPr>
          <a:xfrm>
            <a:off x="6471139" y="5376981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5862" y="434295"/>
            <a:ext cx="6117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 smtClean="0">
                <a:solidFill>
                  <a:schemeClr val="bg1">
                    <a:lumMod val="95000"/>
                  </a:schemeClr>
                </a:solidFill>
              </a:rPr>
              <a:t>Keuntungan &amp; Kekurangan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k-NN</a:t>
            </a:r>
            <a:r>
              <a:rPr lang="id-ID" sz="2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4704" y="1094704"/>
            <a:ext cx="8847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Keuntungan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k-NN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penggunaanya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kurangnya</a:t>
            </a:r>
            <a:r>
              <a:rPr lang="en-US" dirty="0">
                <a:solidFill>
                  <a:schemeClr val="bg1"/>
                </a:solidFill>
              </a:rPr>
              <a:t> parameter </a:t>
            </a:r>
            <a:r>
              <a:rPr lang="en-US" dirty="0" err="1">
                <a:solidFill>
                  <a:schemeClr val="bg1"/>
                </a:solidFill>
              </a:rPr>
              <a:t>asumsi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kurang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Dihadapkan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pelatihan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cukup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baik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terutama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ditandai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kombinasi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prediktor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Misalnya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database real </a:t>
            </a:r>
            <a:r>
              <a:rPr lang="en-US" dirty="0" err="1">
                <a:solidFill>
                  <a:schemeClr val="bg1"/>
                </a:solidFill>
              </a:rPr>
              <a:t>estat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kecenderungan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kombinasi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tipe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kamar,tetangga,harga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diminta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dll</a:t>
            </a:r>
            <a:r>
              <a:rPr lang="id-ID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ditandai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rumah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terjual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dibandingkan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bertahan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en-US" dirty="0">
                <a:solidFill>
                  <a:schemeClr val="bg1"/>
                </a:solidFill>
              </a:rPr>
              <a:t> yang lama di </a:t>
            </a:r>
            <a:r>
              <a:rPr lang="en-US" dirty="0" err="1">
                <a:solidFill>
                  <a:schemeClr val="bg1"/>
                </a:solidFill>
              </a:rPr>
              <a:t>pasar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id-ID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1648" y="475239"/>
            <a:ext cx="4540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000" b="1" dirty="0" smtClean="0">
                <a:solidFill>
                  <a:schemeClr val="bg1">
                    <a:lumMod val="95000"/>
                  </a:schemeClr>
                </a:solidFill>
              </a:rPr>
              <a:t>Klasifikasi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k-NN</a:t>
            </a:r>
            <a:r>
              <a:rPr lang="id-ID" sz="4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707" y="1337481"/>
            <a:ext cx="1052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kita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memerlukan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aturan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menetapkan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record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diklasifikasikan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berdasarkan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tetangganya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paling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k = 1, di </a:t>
            </a:r>
            <a:r>
              <a:rPr lang="en-US" dirty="0" err="1">
                <a:solidFill>
                  <a:schemeClr val="bg1"/>
                </a:solidFill>
              </a:rPr>
              <a:t>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mencari</a:t>
            </a:r>
            <a:r>
              <a:rPr lang="en-US" dirty="0">
                <a:solidFill>
                  <a:schemeClr val="bg1"/>
                </a:solidFill>
              </a:rPr>
              <a:t> record yang </a:t>
            </a:r>
            <a:r>
              <a:rPr lang="en-US" dirty="0" err="1">
                <a:solidFill>
                  <a:schemeClr val="bg1"/>
                </a:solidFill>
              </a:rPr>
              <a:t>terdekat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tetangga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terdekat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klasifikasikan</a:t>
            </a:r>
            <a:r>
              <a:rPr lang="en-US" dirty="0">
                <a:solidFill>
                  <a:schemeClr val="bg1"/>
                </a:solidFill>
              </a:rPr>
              <a:t> record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terdekatnya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id-ID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8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5863" y="434295"/>
            <a:ext cx="4840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000" b="1" dirty="0" smtClean="0">
                <a:solidFill>
                  <a:schemeClr val="bg1">
                    <a:lumMod val="95000"/>
                  </a:schemeClr>
                </a:solidFill>
              </a:rPr>
              <a:t>Algoritma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k-NN</a:t>
            </a:r>
            <a:r>
              <a:rPr lang="id-ID" sz="4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3707" y="1337481"/>
            <a:ext cx="1052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Menentukan parameter </a:t>
            </a:r>
            <a:r>
              <a:rPr lang="id-ID" i="1" dirty="0" smtClean="0">
                <a:solidFill>
                  <a:schemeClr val="bg1"/>
                </a:solidFill>
              </a:rPr>
              <a:t>K </a:t>
            </a:r>
            <a:r>
              <a:rPr lang="id-ID" dirty="0" smtClean="0">
                <a:solidFill>
                  <a:schemeClr val="bg1"/>
                </a:solidFill>
              </a:rPr>
              <a:t>(jumlah tetangga paling dekat).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Menghitung kuadrat jarak euclidean objek terhadap data training yang diberikan.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Mengurutkan </a:t>
            </a:r>
            <a:r>
              <a:rPr lang="id-ID" smtClean="0">
                <a:solidFill>
                  <a:schemeClr val="bg1"/>
                </a:solidFill>
              </a:rPr>
              <a:t>hasil dari nomor ke </a:t>
            </a:r>
            <a:r>
              <a:rPr lang="id-ID" dirty="0" smtClean="0">
                <a:solidFill>
                  <a:schemeClr val="bg1"/>
                </a:solidFill>
              </a:rPr>
              <a:t>2 secara ascending.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Mengumpulkan kategory (klasifikasi nearest neighbor bedasarkan nilai </a:t>
            </a:r>
            <a:r>
              <a:rPr lang="id-ID" i="1" dirty="0" smtClean="0">
                <a:solidFill>
                  <a:schemeClr val="bg1"/>
                </a:solidFill>
              </a:rPr>
              <a:t>K</a:t>
            </a:r>
            <a:r>
              <a:rPr lang="id-ID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Dengan menggunakan kategori nearest neighbors yang paling maoritas maka dapat diprediksikan kategori objek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62123"/>
              </p:ext>
            </p:extLst>
          </p:nvPr>
        </p:nvGraphicFramePr>
        <p:xfrm>
          <a:off x="2032000" y="719666"/>
          <a:ext cx="838700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96"/>
                <a:gridCol w="1725769"/>
                <a:gridCol w="2395470"/>
                <a:gridCol w="28204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Pelanggan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ke</a:t>
                      </a:r>
                      <a:endParaRPr lang="en-US" sz="140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Profesi</a:t>
                      </a:r>
                      <a:endParaRPr lang="en-US" sz="140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La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ma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Tahun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/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</a:b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sejak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kontak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pertama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Kursus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haroni" pitchFamily="2" charset="-79"/>
                          <a:cs typeface="Aharoni" pitchFamily="2" charset="-79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mengambil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atau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tidak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mengambil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haroni" pitchFamily="2" charset="-79"/>
                          <a:ea typeface="+mn-ea"/>
                          <a:cs typeface="Aharoni" pitchFamily="2" charset="-79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Profesional</a:t>
                      </a:r>
                      <a:r>
                        <a:rPr lang="en-US" baseline="0" dirty="0" smtClean="0"/>
                        <a:t> 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Mengambil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Ahli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 </a:t>
                      </a:r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Mengambil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Profesional</a:t>
                      </a:r>
                      <a:r>
                        <a:rPr lang="id-ID" baseline="0" dirty="0" smtClean="0"/>
                        <a:t> IT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116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Profesional</a:t>
                      </a:r>
                      <a:r>
                        <a:rPr lang="id-ID" baseline="0" dirty="0" smtClean="0"/>
                        <a:t> IT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Tidak mengambil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Ahil statistik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2,5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Tidak 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Lainnya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Tidak</a:t>
                      </a:r>
                      <a:r>
                        <a:rPr lang="id-ID" baseline="0" dirty="0" smtClean="0"/>
                        <a:t> 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Lainnya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Tidak 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Lainnya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2.5</a:t>
                      </a:r>
                      <a:r>
                        <a:rPr lang="id-ID" baseline="0" dirty="0" smtClean="0"/>
                        <a:t>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Ahli statistik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3.5</a:t>
                      </a:r>
                      <a:r>
                        <a:rPr lang="id-ID" baseline="0" dirty="0" smtClean="0"/>
                        <a:t>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Ahli statistik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Profesional IT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0" dirty="0" smtClean="0"/>
                        <a:t>Ahli statistik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5.5 Tahun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Tidak mengambil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5D9697B1-2FD9-42F0-B8F8-9FC43FEBEA3E}"/>
              </a:ext>
            </a:extLst>
          </p:cNvPr>
          <p:cNvSpPr/>
          <p:nvPr/>
        </p:nvSpPr>
        <p:spPr>
          <a:xfrm>
            <a:off x="0" y="0"/>
            <a:ext cx="12201525" cy="6858000"/>
          </a:xfrm>
          <a:custGeom>
            <a:avLst/>
            <a:gdLst>
              <a:gd name="connsiteX0" fmla="*/ 12192000 w 12192000"/>
              <a:gd name="connsiteY0" fmla="*/ 1487132 h 6858000"/>
              <a:gd name="connsiteX1" fmla="*/ 12192000 w 12192000"/>
              <a:gd name="connsiteY1" fmla="*/ 6858000 h 6858000"/>
              <a:gd name="connsiteX2" fmla="*/ 1341451 w 12192000"/>
              <a:gd name="connsiteY2" fmla="*/ 6858000 h 6858000"/>
              <a:gd name="connsiteX3" fmla="*/ 0 w 12192000"/>
              <a:gd name="connsiteY3" fmla="*/ 0 h 6858000"/>
              <a:gd name="connsiteX4" fmla="*/ 5418618 w 12192000"/>
              <a:gd name="connsiteY4" fmla="*/ 0 h 6858000"/>
              <a:gd name="connsiteX5" fmla="*/ 0 w 12192000"/>
              <a:gd name="connsiteY5" fmla="*/ 2682139 h 6858000"/>
              <a:gd name="connsiteX0" fmla="*/ 12192000 w 12192000"/>
              <a:gd name="connsiteY0" fmla="*/ 149665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9665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192000 w 12192000"/>
              <a:gd name="connsiteY0" fmla="*/ 144107 h 6867525"/>
              <a:gd name="connsiteX1" fmla="*/ 12192000 w 12192000"/>
              <a:gd name="connsiteY1" fmla="*/ 6867525 h 6867525"/>
              <a:gd name="connsiteX2" fmla="*/ 1341451 w 12192000"/>
              <a:gd name="connsiteY2" fmla="*/ 6867525 h 6867525"/>
              <a:gd name="connsiteX3" fmla="*/ 12192000 w 12192000"/>
              <a:gd name="connsiteY3" fmla="*/ 144107 h 6867525"/>
              <a:gd name="connsiteX4" fmla="*/ 0 w 12192000"/>
              <a:gd name="connsiteY4" fmla="*/ 9525 h 6867525"/>
              <a:gd name="connsiteX5" fmla="*/ 7152168 w 12192000"/>
              <a:gd name="connsiteY5" fmla="*/ 0 h 6867525"/>
              <a:gd name="connsiteX6" fmla="*/ 0 w 12192000"/>
              <a:gd name="connsiteY6" fmla="*/ 2691664 h 6867525"/>
              <a:gd name="connsiteX7" fmla="*/ 0 w 12192000"/>
              <a:gd name="connsiteY7" fmla="*/ 9525 h 6867525"/>
              <a:gd name="connsiteX0" fmla="*/ 12201525 w 12201525"/>
              <a:gd name="connsiteY0" fmla="*/ 1106132 h 6867525"/>
              <a:gd name="connsiteX1" fmla="*/ 12192000 w 12201525"/>
              <a:gd name="connsiteY1" fmla="*/ 6867525 h 6867525"/>
              <a:gd name="connsiteX2" fmla="*/ 1341451 w 12201525"/>
              <a:gd name="connsiteY2" fmla="*/ 6867525 h 6867525"/>
              <a:gd name="connsiteX3" fmla="*/ 12201525 w 12201525"/>
              <a:gd name="connsiteY3" fmla="*/ 1106132 h 6867525"/>
              <a:gd name="connsiteX4" fmla="*/ 0 w 12201525"/>
              <a:gd name="connsiteY4" fmla="*/ 9525 h 6867525"/>
              <a:gd name="connsiteX5" fmla="*/ 7152168 w 12201525"/>
              <a:gd name="connsiteY5" fmla="*/ 0 h 6867525"/>
              <a:gd name="connsiteX6" fmla="*/ 0 w 12201525"/>
              <a:gd name="connsiteY6" fmla="*/ 2691664 h 6867525"/>
              <a:gd name="connsiteX7" fmla="*/ 0 w 12201525"/>
              <a:gd name="connsiteY7" fmla="*/ 9525 h 6867525"/>
              <a:gd name="connsiteX0" fmla="*/ 12201525 w 12201525"/>
              <a:gd name="connsiteY0" fmla="*/ 1096607 h 6858000"/>
              <a:gd name="connsiteX1" fmla="*/ 12192000 w 12201525"/>
              <a:gd name="connsiteY1" fmla="*/ 6858000 h 6858000"/>
              <a:gd name="connsiteX2" fmla="*/ 1341451 w 12201525"/>
              <a:gd name="connsiteY2" fmla="*/ 6858000 h 6858000"/>
              <a:gd name="connsiteX3" fmla="*/ 12201525 w 12201525"/>
              <a:gd name="connsiteY3" fmla="*/ 1096607 h 6858000"/>
              <a:gd name="connsiteX4" fmla="*/ 0 w 12201525"/>
              <a:gd name="connsiteY4" fmla="*/ 0 h 6858000"/>
              <a:gd name="connsiteX5" fmla="*/ 6933093 w 12201525"/>
              <a:gd name="connsiteY5" fmla="*/ 0 h 6858000"/>
              <a:gd name="connsiteX6" fmla="*/ 0 w 12201525"/>
              <a:gd name="connsiteY6" fmla="*/ 2682139 h 6858000"/>
              <a:gd name="connsiteX7" fmla="*/ 0 w 1220152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1525" h="6858000">
                <a:moveTo>
                  <a:pt x="12201525" y="1096607"/>
                </a:moveTo>
                <a:lnTo>
                  <a:pt x="12192000" y="6858000"/>
                </a:lnTo>
                <a:lnTo>
                  <a:pt x="1341451" y="6858000"/>
                </a:lnTo>
                <a:lnTo>
                  <a:pt x="12201525" y="1096607"/>
                </a:lnTo>
                <a:close/>
                <a:moveTo>
                  <a:pt x="0" y="0"/>
                </a:moveTo>
                <a:lnTo>
                  <a:pt x="6933093" y="0"/>
                </a:lnTo>
                <a:lnTo>
                  <a:pt x="0" y="26821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xmlns="" id="{36957281-5EF4-419C-9D73-AF2512E10640}"/>
              </a:ext>
            </a:extLst>
          </p:cNvPr>
          <p:cNvGrpSpPr/>
          <p:nvPr/>
        </p:nvGrpSpPr>
        <p:grpSpPr>
          <a:xfrm>
            <a:off x="5220782" y="5365509"/>
            <a:ext cx="2855859" cy="1107996"/>
            <a:chOff x="2551705" y="4283314"/>
            <a:chExt cx="235700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3FFFABF-7256-42FC-B47B-4E9428461D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53EE2A2-3631-4F9A-B2FF-A1A05A68F2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xmlns="" id="{43E57D0C-C2B2-415D-AA4A-165D691D4C2B}"/>
              </a:ext>
            </a:extLst>
          </p:cNvPr>
          <p:cNvGrpSpPr/>
          <p:nvPr/>
        </p:nvGrpSpPr>
        <p:grpSpPr>
          <a:xfrm>
            <a:off x="8964666" y="5365509"/>
            <a:ext cx="2855859" cy="1107996"/>
            <a:chOff x="2551705" y="4283314"/>
            <a:chExt cx="235700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EA54564-FA86-407A-A129-BAF617CC4E2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631543A-A513-4786-BB32-5E999F24EE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Chevron 2">
            <a:extLst>
              <a:ext uri="{FF2B5EF4-FFF2-40B4-BE49-F238E27FC236}">
                <a16:creationId xmlns:a16="http://schemas.microsoft.com/office/drawing/2014/main" xmlns="" id="{B18EA59B-1299-4BA6-8CF4-078F50C4BF6E}"/>
              </a:ext>
            </a:extLst>
          </p:cNvPr>
          <p:cNvSpPr/>
          <p:nvPr/>
        </p:nvSpPr>
        <p:spPr>
          <a:xfrm rot="5400000">
            <a:off x="53205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Chevron 2">
            <a:extLst>
              <a:ext uri="{FF2B5EF4-FFF2-40B4-BE49-F238E27FC236}">
                <a16:creationId xmlns:a16="http://schemas.microsoft.com/office/drawing/2014/main" xmlns="" id="{4270BC79-C714-44A9-9822-A0C77C9C478C}"/>
              </a:ext>
            </a:extLst>
          </p:cNvPr>
          <p:cNvSpPr/>
          <p:nvPr/>
        </p:nvSpPr>
        <p:spPr>
          <a:xfrm rot="5400000">
            <a:off x="9054341" y="479152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6EE60A5-EDC3-4072-8BC5-43BF0DD573B6}"/>
              </a:ext>
            </a:extLst>
          </p:cNvPr>
          <p:cNvSpPr txBox="1"/>
          <p:nvPr/>
        </p:nvSpPr>
        <p:spPr>
          <a:xfrm>
            <a:off x="378862" y="196272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49CC26-8C9D-45E6-BAAA-F129A88F980F}"/>
              </a:ext>
            </a:extLst>
          </p:cNvPr>
          <p:cNvSpPr txBox="1"/>
          <p:nvPr/>
        </p:nvSpPr>
        <p:spPr>
          <a:xfrm>
            <a:off x="378862" y="77795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09C7D5-A968-42CF-8717-281D77EFE312}"/>
              </a:ext>
            </a:extLst>
          </p:cNvPr>
          <p:cNvSpPr txBox="1"/>
          <p:nvPr/>
        </p:nvSpPr>
        <p:spPr>
          <a:xfrm>
            <a:off x="7753350" y="2954988"/>
            <a:ext cx="3995201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0">
            <a:extLst>
              <a:ext uri="{FF2B5EF4-FFF2-40B4-BE49-F238E27FC236}">
                <a16:creationId xmlns:a16="http://schemas.microsoft.com/office/drawing/2014/main" xmlns="" id="{092F69B6-FD97-4B5A-A5DF-49B244C9D9EF}"/>
              </a:ext>
            </a:extLst>
          </p:cNvPr>
          <p:cNvSpPr txBox="1">
            <a:spLocks/>
          </p:cNvSpPr>
          <p:nvPr/>
        </p:nvSpPr>
        <p:spPr>
          <a:xfrm>
            <a:off x="561947" y="4335298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1195E7ED-F44D-446D-9C92-17773EFF965B}"/>
              </a:ext>
            </a:extLst>
          </p:cNvPr>
          <p:cNvGrpSpPr/>
          <p:nvPr/>
        </p:nvGrpSpPr>
        <p:grpSpPr>
          <a:xfrm>
            <a:off x="4171838" y="1016402"/>
            <a:ext cx="5619861" cy="5009861"/>
            <a:chOff x="4719603" y="1353970"/>
            <a:chExt cx="3425130" cy="5009861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xmlns="" id="{F5B1322F-53AF-4266-AD09-1F9FCDB53988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xmlns="" id="{B74793B1-F720-4F13-A607-E516824A8C0D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xmlns="" id="{26D8010D-8A6A-4380-9683-5850898ADF15}"/>
                  </a:ext>
                </a:extLst>
              </p:cNvPr>
              <p:cNvSpPr txBox="1"/>
              <p:nvPr/>
            </p:nvSpPr>
            <p:spPr>
              <a:xfrm>
                <a:off x="4723947" y="1353970"/>
                <a:ext cx="3525356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46DD889A-A806-4F6F-AB10-1F2E7F9F392B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781</Words>
  <Application>Microsoft Office PowerPoint</Application>
  <PresentationFormat>Custom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78</cp:revision>
  <dcterms:created xsi:type="dcterms:W3CDTF">2020-01-20T05:08:25Z</dcterms:created>
  <dcterms:modified xsi:type="dcterms:W3CDTF">2021-01-19T13:10:19Z</dcterms:modified>
</cp:coreProperties>
</file>