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Abhaya Libre Regular Bold" panose="02000603000000000000"/>
      <p:regular r:id="rId12"/>
    </p:embeddedFont>
    <p:embeddedFont>
      <p:font typeface="Cormorant Garamond Bold" panose="00000800000000000000"/>
      <p:bold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9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174" y="405765"/>
            <a:ext cx="568567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haya Libre Regular Bold" panose="02000603000000000000"/>
              </a:rPr>
              <a:t>#belajarJavaScriptDasar</a:t>
            </a:r>
            <a:endParaRPr lang="en-US" sz="3600">
              <a:solidFill>
                <a:srgbClr val="000000"/>
              </a:solidFill>
              <a:latin typeface="Abhaya Libre Regular Bold" panose="02000603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622410" y="9503706"/>
            <a:ext cx="6045284" cy="22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0"/>
              </a:lnSpc>
            </a:pPr>
            <a:r>
              <a:rPr lang="en-US" sz="1800" spc="179">
                <a:solidFill>
                  <a:srgbClr val="000000"/>
                </a:solidFill>
                <a:latin typeface="Cormorant Garamond Bold" panose="00000800000000000000"/>
              </a:rPr>
              <a:t>KIKI AGUSTIN</a:t>
            </a:r>
            <a:endParaRPr lang="en-US" sz="1800" spc="179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3944748"/>
            <a:ext cx="9277636" cy="1198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Cormorant Garamond Bold" panose="00000800000000000000"/>
              </a:rPr>
              <a:t>PENGENALAN</a:t>
            </a:r>
            <a:endParaRPr lang="en-US" sz="9000">
              <a:solidFill>
                <a:srgbClr val="000000"/>
              </a:solidFill>
              <a:latin typeface="Cormorant Garamond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9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174" y="405765"/>
            <a:ext cx="568567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haya Libre Regular Bold" panose="02000603000000000000"/>
              </a:rPr>
              <a:t>#belajarJavaScriptDasar</a:t>
            </a:r>
            <a:endParaRPr lang="en-US" sz="3600">
              <a:solidFill>
                <a:srgbClr val="000000"/>
              </a:solidFill>
              <a:latin typeface="Abhaya Libre Regular Bold" panose="02000603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622410" y="9503706"/>
            <a:ext cx="6045284" cy="22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0"/>
              </a:lnSpc>
            </a:pPr>
            <a:r>
              <a:rPr lang="en-US" sz="1800" spc="179">
                <a:solidFill>
                  <a:srgbClr val="000000"/>
                </a:solidFill>
                <a:latin typeface="Cormorant Garamond Bold" panose="00000800000000000000"/>
              </a:rPr>
              <a:t>KIKI AGUSTIN</a:t>
            </a:r>
            <a:endParaRPr lang="en-US" sz="1800" spc="179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595" y="1721222"/>
            <a:ext cx="9277636" cy="1198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Cormorant Garamond Bold" panose="00000800000000000000"/>
              </a:rPr>
              <a:t>Apa Itu javaScript</a:t>
            </a:r>
            <a:endParaRPr lang="en-US" sz="9000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595" y="4507858"/>
            <a:ext cx="15887168" cy="412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javaScript adalah bahasa pemograman tingkat tinggi dan dinamis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javaScript juga dapat bekerja di sebagian penjelajah web seperti Google Chrome. Mozilla dll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javaScrit merupakan salah satu teknologi inti Wordl Wide Web selain HTML dan CSS. javaScript membantu halaman web menjadi interaktif 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57884" y="3484401"/>
            <a:ext cx="15887168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Menurutu Wikipedia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9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174" y="405765"/>
            <a:ext cx="568567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haya Libre Regular Bold" panose="02000603000000000000"/>
              </a:rPr>
              <a:t>#belajarJavaScriptDasar</a:t>
            </a:r>
            <a:endParaRPr lang="en-US" sz="3600">
              <a:solidFill>
                <a:srgbClr val="000000"/>
              </a:solidFill>
              <a:latin typeface="Abhaya Libre Regular Bold" panose="02000603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622410" y="9503706"/>
            <a:ext cx="6045284" cy="22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0"/>
              </a:lnSpc>
            </a:pPr>
            <a:r>
              <a:rPr lang="en-US" sz="1800" spc="179">
                <a:solidFill>
                  <a:srgbClr val="000000"/>
                </a:solidFill>
                <a:latin typeface="Cormorant Garamond Bold" panose="00000800000000000000"/>
              </a:rPr>
              <a:t>KIKI AGUSTIN</a:t>
            </a:r>
            <a:endParaRPr lang="en-US" sz="1800" spc="179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595" y="1721222"/>
            <a:ext cx="15653530" cy="1198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Cormorant Garamond Bold" panose="00000800000000000000"/>
              </a:rPr>
              <a:t>Dengan JavaSript Bisa Membuat? </a:t>
            </a:r>
            <a:endParaRPr lang="en-US" sz="9000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637" y="3467324"/>
            <a:ext cx="15887168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775" lvl="1" indent="0">
              <a:lnSpc>
                <a:spcPts val="5400"/>
              </a:lnSpc>
              <a:buFont typeface="Arial" panose="020B0604020202020204"/>
              <a:buNone/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WEB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533637" y="4457924"/>
            <a:ext cx="15887168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485775" lvl="1" indent="0">
              <a:lnSpc>
                <a:spcPts val="5400"/>
              </a:lnSpc>
              <a:buFont typeface="Arial" panose="020B0604020202020204"/>
              <a:buNone/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MOBILE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08237" y="5423124"/>
            <a:ext cx="15887168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775" lvl="1" indent="0">
              <a:lnSpc>
                <a:spcPts val="5400"/>
              </a:lnSpc>
              <a:buFont typeface="Arial" panose="020B0604020202020204"/>
              <a:buNone/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DEKSTOP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9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174" y="405765"/>
            <a:ext cx="568567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haya Libre Regular Bold" panose="02000603000000000000"/>
              </a:rPr>
              <a:t>#belajarJavaScriptDasar</a:t>
            </a:r>
            <a:endParaRPr lang="en-US" sz="3600">
              <a:solidFill>
                <a:srgbClr val="000000"/>
              </a:solidFill>
              <a:latin typeface="Abhaya Libre Regular Bold" panose="02000603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622410" y="9503706"/>
            <a:ext cx="6045284" cy="22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0"/>
              </a:lnSpc>
            </a:pPr>
            <a:r>
              <a:rPr lang="en-US" sz="1800" spc="179">
                <a:solidFill>
                  <a:srgbClr val="000000"/>
                </a:solidFill>
                <a:latin typeface="Cormorant Garamond Bold" panose="00000800000000000000"/>
              </a:rPr>
              <a:t>KIKI AGUSTIN</a:t>
            </a:r>
            <a:endParaRPr lang="en-US" sz="1800" spc="179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595" y="2187947"/>
            <a:ext cx="15653530" cy="181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>
                <a:solidFill>
                  <a:srgbClr val="000000"/>
                </a:solidFill>
                <a:latin typeface="Cormorant Garamond Bold" panose="00000800000000000000"/>
              </a:rPr>
              <a:t>Sebelum belajar, alangkah baiknya pelajari dulu</a:t>
            </a:r>
            <a:endParaRPr lang="en-US" sz="7000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3957" y="4410075"/>
            <a:ext cx="15887168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775" lvl="1" indent="0">
              <a:lnSpc>
                <a:spcPts val="5400"/>
              </a:lnSpc>
              <a:buFont typeface="Arial" panose="020B0604020202020204"/>
              <a:buNone/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HTML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557" y="5222875"/>
            <a:ext cx="15887168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485775" lvl="1" indent="0">
              <a:lnSpc>
                <a:spcPts val="5400"/>
              </a:lnSpc>
              <a:buFont typeface="Arial" panose="020B0604020202020204"/>
              <a:buNone/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CSS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9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174" y="405765"/>
            <a:ext cx="568567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haya Libre Regular Bold" panose="02000603000000000000"/>
              </a:rPr>
              <a:t>#belajarJavaScriptDasar</a:t>
            </a:r>
            <a:endParaRPr lang="en-US" sz="3600">
              <a:solidFill>
                <a:srgbClr val="000000"/>
              </a:solidFill>
              <a:latin typeface="Abhaya Libre Regular Bold" panose="02000603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622410" y="9503706"/>
            <a:ext cx="6045284" cy="22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0"/>
              </a:lnSpc>
            </a:pPr>
            <a:r>
              <a:rPr lang="en-US" sz="1800" spc="179">
                <a:solidFill>
                  <a:srgbClr val="000000"/>
                </a:solidFill>
                <a:latin typeface="Cormorant Garamond Bold" panose="00000800000000000000"/>
              </a:rPr>
              <a:t>KIKI AGUSTIN</a:t>
            </a:r>
            <a:endParaRPr lang="en-US" sz="1800" spc="179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595" y="2187947"/>
            <a:ext cx="15653530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>
                <a:solidFill>
                  <a:srgbClr val="000000"/>
                </a:solidFill>
                <a:latin typeface="Cormorant Garamond Bold" panose="00000800000000000000"/>
              </a:rPr>
              <a:t>Apa yang perlu disiapkan</a:t>
            </a:r>
            <a:endParaRPr lang="en-US" sz="7000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3957" y="3657600"/>
            <a:ext cx="15887168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775" lvl="1" indent="0">
              <a:lnSpc>
                <a:spcPts val="5400"/>
              </a:lnSpc>
              <a:buFont typeface="Arial" panose="020B0604020202020204"/>
              <a:buNone/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Web Browser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557" y="4546600"/>
            <a:ext cx="15887168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485775" lvl="1" indent="0">
              <a:lnSpc>
                <a:spcPts val="5400"/>
              </a:lnSpc>
              <a:buFont typeface="Arial" panose="020B0604020202020204"/>
              <a:buNone/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Code EditorNiat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503157" y="5435600"/>
            <a:ext cx="15887168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485775" lvl="1" indent="0">
              <a:lnSpc>
                <a:spcPts val="5400"/>
              </a:lnSpc>
              <a:buFont typeface="Arial" panose="020B0604020202020204"/>
              <a:buNone/>
            </a:pPr>
            <a:r>
              <a:rPr lang="en-US" sz="4500">
                <a:solidFill>
                  <a:srgbClr val="000000">
                    <a:alpha val="60000"/>
                  </a:srgbClr>
                </a:solidFill>
                <a:latin typeface="Cormorant Garamond Bold" panose="00000800000000000000"/>
              </a:rPr>
              <a:t>Niat</a:t>
            </a:r>
            <a:endParaRPr lang="en-US" sz="4500">
              <a:solidFill>
                <a:srgbClr val="000000">
                  <a:alpha val="60000"/>
                </a:srgbClr>
              </a:solidFill>
              <a:latin typeface="Cormorant Garamond Bold" panose="000008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9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174" y="405765"/>
            <a:ext cx="5685674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haya Libre Regular Bold" panose="02000603000000000000"/>
              </a:rPr>
              <a:t>#belajarJavaScriptDasar</a:t>
            </a:r>
            <a:endParaRPr lang="en-US" sz="3600">
              <a:solidFill>
                <a:srgbClr val="000000"/>
              </a:solidFill>
              <a:latin typeface="Abhaya Libre Regular Bold" panose="02000603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622410" y="9503706"/>
            <a:ext cx="6045284" cy="22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0"/>
              </a:lnSpc>
            </a:pPr>
            <a:r>
              <a:rPr lang="en-US" sz="1800" spc="179">
                <a:solidFill>
                  <a:srgbClr val="000000"/>
                </a:solidFill>
                <a:latin typeface="Cormorant Garamond Bold" panose="00000800000000000000"/>
              </a:rPr>
              <a:t>KIKI AGUSTIN</a:t>
            </a:r>
            <a:endParaRPr lang="en-US" sz="1800" spc="179">
              <a:solidFill>
                <a:srgbClr val="000000"/>
              </a:solidFill>
              <a:latin typeface="Cormorant Garamond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4518631"/>
            <a:ext cx="15653530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7000">
                <a:solidFill>
                  <a:srgbClr val="000000"/>
                </a:solidFill>
                <a:latin typeface="Cormorant Garamond Bold" panose="00000800000000000000"/>
              </a:rPr>
              <a:t>Mari Kita Mulai.........</a:t>
            </a:r>
            <a:endParaRPr lang="en-US" sz="7000">
              <a:solidFill>
                <a:srgbClr val="000000"/>
              </a:solidFill>
              <a:latin typeface="Cormorant Garamond Bold" panose="000008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Presentation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Abhaya Libre Regular Bold</vt:lpstr>
      <vt:lpstr>Cormorant Garamond Bold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#belajarJavaScriptDasar</dc:title>
  <dc:creator/>
  <cp:lastModifiedBy>fs</cp:lastModifiedBy>
  <cp:revision>2</cp:revision>
  <dcterms:created xsi:type="dcterms:W3CDTF">2006-08-16T00:00:00Z</dcterms:created>
  <dcterms:modified xsi:type="dcterms:W3CDTF">2021-03-15T06:33:34Z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