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4"/>
  </p:notesMasterIdLst>
  <p:sldIdLst>
    <p:sldId id="256" r:id="rId2"/>
    <p:sldId id="258" r:id="rId3"/>
    <p:sldId id="259" r:id="rId4"/>
    <p:sldId id="330" r:id="rId5"/>
    <p:sldId id="331" r:id="rId6"/>
    <p:sldId id="261" r:id="rId7"/>
    <p:sldId id="260" r:id="rId8"/>
    <p:sldId id="257" r:id="rId9"/>
    <p:sldId id="332" r:id="rId10"/>
    <p:sldId id="333" r:id="rId11"/>
    <p:sldId id="334" r:id="rId12"/>
    <p:sldId id="329"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Libre Baskerville" panose="02000000000000000000" pitchFamily="2" charset="0"/>
      <p:regular r:id="rId19"/>
      <p:bold r:id="rId20"/>
      <p:italic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B296"/>
    <a:srgbClr val="D4CAB3"/>
    <a:srgbClr val="D6C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5CE3FC-D2E8-44DC-8FFB-B7A0B5011ECF}">
  <a:tblStyle styleId="{FE5CE3FC-D2E8-44DC-8FFB-B7A0B5011EC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00663723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01160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966b42add8_4_1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966b42add8_4_1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8638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966b42add8_4_1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966b42add8_4_1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9124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22788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8a1f552b24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8a1f552b24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87236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966b42add8_4_1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966b42add8_4_1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9705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966b42add8_4_1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966b42add8_4_1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9573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966b42add8_4_1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966b42add8_4_1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0152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9FDB53-13D0-4845-85DC-EC19CA2410EF}" type="slidenum">
              <a:rPr lang="en-US" smtClean="0"/>
              <a:t>6</a:t>
            </a:fld>
            <a:endParaRPr lang="en-US"/>
          </a:p>
        </p:txBody>
      </p:sp>
    </p:spTree>
    <p:extLst>
      <p:ext uri="{BB962C8B-B14F-4D97-AF65-F5344CB8AC3E}">
        <p14:creationId xmlns:p14="http://schemas.microsoft.com/office/powerpoint/2010/main" val="1517382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9FDB53-13D0-4845-85DC-EC19CA2410EF}" type="slidenum">
              <a:rPr lang="en-US" smtClean="0"/>
              <a:t>7</a:t>
            </a:fld>
            <a:endParaRPr lang="en-US"/>
          </a:p>
        </p:txBody>
      </p:sp>
    </p:spTree>
    <p:extLst>
      <p:ext uri="{BB962C8B-B14F-4D97-AF65-F5344CB8AC3E}">
        <p14:creationId xmlns:p14="http://schemas.microsoft.com/office/powerpoint/2010/main" val="2144314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9FDB53-13D0-4845-85DC-EC19CA2410EF}" type="slidenum">
              <a:rPr lang="en-US" smtClean="0"/>
              <a:t>8</a:t>
            </a:fld>
            <a:endParaRPr lang="en-US"/>
          </a:p>
        </p:txBody>
      </p:sp>
    </p:spTree>
    <p:extLst>
      <p:ext uri="{BB962C8B-B14F-4D97-AF65-F5344CB8AC3E}">
        <p14:creationId xmlns:p14="http://schemas.microsoft.com/office/powerpoint/2010/main" val="1206720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966b42add8_4_1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966b42add8_4_1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77345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sp>
        <p:nvSpPr>
          <p:cNvPr id="7" name="Rectángulo 6"/>
          <p:cNvSpPr/>
          <p:nvPr userDrawn="1"/>
        </p:nvSpPr>
        <p:spPr>
          <a:xfrm>
            <a:off x="0" y="0"/>
            <a:ext cx="9144000" cy="51435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9" name="Google Shape;9;p2"/>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pic>
        <p:nvPicPr>
          <p:cNvPr id="10" name="Google Shape;10;p2"/>
          <p:cNvPicPr preferRelativeResize="0"/>
          <p:nvPr/>
        </p:nvPicPr>
        <p:blipFill>
          <a:blip r:embed="rId3">
            <a:alphaModFix amt="55000"/>
          </a:blip>
          <a:stretch>
            <a:fillRect/>
          </a:stretch>
        </p:blipFill>
        <p:spPr>
          <a:xfrm>
            <a:off x="334475" y="206940"/>
            <a:ext cx="3227225" cy="3330400"/>
          </a:xfrm>
          <a:prstGeom prst="rect">
            <a:avLst/>
          </a:prstGeom>
          <a:noFill/>
          <a:ln>
            <a:noFill/>
          </a:ln>
        </p:spPr>
      </p:pic>
      <p:sp>
        <p:nvSpPr>
          <p:cNvPr id="11" name="Google Shape;11;p2"/>
          <p:cNvSpPr txBox="1">
            <a:spLocks noGrp="1"/>
          </p:cNvSpPr>
          <p:nvPr>
            <p:ph type="ctrTitle"/>
          </p:nvPr>
        </p:nvSpPr>
        <p:spPr>
          <a:xfrm>
            <a:off x="4228725" y="1288138"/>
            <a:ext cx="4200900" cy="18507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6100">
                <a:latin typeface="Libre Baskerville"/>
                <a:ea typeface="Libre Baskerville"/>
                <a:cs typeface="Libre Baskerville"/>
                <a:sym typeface="Libre Baskervill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5562775" y="3062763"/>
            <a:ext cx="2867100" cy="792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accent2"/>
              </a:buClr>
              <a:buSzPts val="1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4"/>
        <p:cNvGrpSpPr/>
        <p:nvPr/>
      </p:nvGrpSpPr>
      <p:grpSpPr>
        <a:xfrm>
          <a:off x="0" y="0"/>
          <a:ext cx="0" cy="0"/>
          <a:chOff x="0" y="0"/>
          <a:chExt cx="0" cy="0"/>
        </a:xfrm>
      </p:grpSpPr>
      <p:sp>
        <p:nvSpPr>
          <p:cNvPr id="7" name="Rectángulo 6"/>
          <p:cNvSpPr/>
          <p:nvPr userDrawn="1"/>
        </p:nvSpPr>
        <p:spPr>
          <a:xfrm>
            <a:off x="-3" y="-1"/>
            <a:ext cx="9144000" cy="51435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5" name="Google Shape;15;p3"/>
          <p:cNvPicPr preferRelativeResize="0"/>
          <p:nvPr/>
        </p:nvPicPr>
        <p:blipFill>
          <a:blip r:embed="rId2">
            <a:alphaModFix amt="55000"/>
          </a:blip>
          <a:stretch>
            <a:fillRect/>
          </a:stretch>
        </p:blipFill>
        <p:spPr>
          <a:xfrm>
            <a:off x="5916772" y="0"/>
            <a:ext cx="3227225" cy="3330400"/>
          </a:xfrm>
          <a:prstGeom prst="rect">
            <a:avLst/>
          </a:prstGeom>
          <a:noFill/>
          <a:ln>
            <a:noFill/>
          </a:ln>
        </p:spPr>
      </p:pic>
      <p:sp>
        <p:nvSpPr>
          <p:cNvPr id="16" name="Google Shape;16;p3"/>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714125" y="1572350"/>
            <a:ext cx="3248400" cy="1680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38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8" name="Google Shape;18;p3"/>
          <p:cNvSpPr txBox="1">
            <a:spLocks noGrp="1"/>
          </p:cNvSpPr>
          <p:nvPr>
            <p:ph type="title" idx="2"/>
          </p:nvPr>
        </p:nvSpPr>
        <p:spPr>
          <a:xfrm>
            <a:off x="714125" y="543950"/>
            <a:ext cx="1429200" cy="876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400"/>
              <a:buNone/>
              <a:defRPr sz="60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9" name="Google Shape;19;p3"/>
          <p:cNvSpPr txBox="1">
            <a:spLocks noGrp="1"/>
          </p:cNvSpPr>
          <p:nvPr>
            <p:ph type="subTitle" idx="1"/>
          </p:nvPr>
        </p:nvSpPr>
        <p:spPr>
          <a:xfrm>
            <a:off x="714125" y="3331275"/>
            <a:ext cx="2610300" cy="62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SECTION_HEADER_1_3">
    <p:bg>
      <p:bgPr>
        <a:solidFill>
          <a:schemeClr val="lt2"/>
        </a:solidFill>
        <a:effectLst/>
      </p:bgPr>
    </p:bg>
    <p:spTree>
      <p:nvGrpSpPr>
        <p:cNvPr id="1" name="Shape 82"/>
        <p:cNvGrpSpPr/>
        <p:nvPr/>
      </p:nvGrpSpPr>
      <p:grpSpPr>
        <a:xfrm>
          <a:off x="0" y="0"/>
          <a:ext cx="0" cy="0"/>
          <a:chOff x="0" y="0"/>
          <a:chExt cx="0" cy="0"/>
        </a:xfrm>
      </p:grpSpPr>
      <p:sp>
        <p:nvSpPr>
          <p:cNvPr id="17" name="Rectángulo 16"/>
          <p:cNvSpPr/>
          <p:nvPr userDrawn="1"/>
        </p:nvSpPr>
        <p:spPr>
          <a:xfrm>
            <a:off x="0" y="-1"/>
            <a:ext cx="9144000" cy="51435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3" name="Google Shape;83;p15"/>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
        <p:nvSpPr>
          <p:cNvPr id="84" name="Google Shape;84;p15"/>
          <p:cNvSpPr txBox="1">
            <a:spLocks noGrp="1"/>
          </p:cNvSpPr>
          <p:nvPr>
            <p:ph type="subTitle" idx="1"/>
          </p:nvPr>
        </p:nvSpPr>
        <p:spPr>
          <a:xfrm>
            <a:off x="1660113" y="208313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85" name="Google Shape;85;p15"/>
          <p:cNvSpPr txBox="1">
            <a:spLocks noGrp="1"/>
          </p:cNvSpPr>
          <p:nvPr>
            <p:ph type="title"/>
          </p:nvPr>
        </p:nvSpPr>
        <p:spPr>
          <a:xfrm>
            <a:off x="1660127" y="1591375"/>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86" name="Google Shape;86;p15"/>
          <p:cNvSpPr txBox="1">
            <a:spLocks noGrp="1"/>
          </p:cNvSpPr>
          <p:nvPr>
            <p:ph type="title" idx="2" hasCustomPrompt="1"/>
          </p:nvPr>
        </p:nvSpPr>
        <p:spPr>
          <a:xfrm>
            <a:off x="820488" y="1525213"/>
            <a:ext cx="9126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87" name="Google Shape;87;p15"/>
          <p:cNvSpPr txBox="1">
            <a:spLocks noGrp="1"/>
          </p:cNvSpPr>
          <p:nvPr>
            <p:ph type="subTitle" idx="3"/>
          </p:nvPr>
        </p:nvSpPr>
        <p:spPr>
          <a:xfrm>
            <a:off x="1660113" y="378598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88" name="Google Shape;88;p15"/>
          <p:cNvSpPr txBox="1">
            <a:spLocks noGrp="1"/>
          </p:cNvSpPr>
          <p:nvPr>
            <p:ph type="title" idx="4"/>
          </p:nvPr>
        </p:nvSpPr>
        <p:spPr>
          <a:xfrm>
            <a:off x="1660127" y="3290150"/>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89" name="Google Shape;89;p15"/>
          <p:cNvSpPr txBox="1">
            <a:spLocks noGrp="1"/>
          </p:cNvSpPr>
          <p:nvPr>
            <p:ph type="title" idx="5" hasCustomPrompt="1"/>
          </p:nvPr>
        </p:nvSpPr>
        <p:spPr>
          <a:xfrm>
            <a:off x="818688" y="3223988"/>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90" name="Google Shape;90;p15"/>
          <p:cNvSpPr txBox="1">
            <a:spLocks noGrp="1"/>
          </p:cNvSpPr>
          <p:nvPr>
            <p:ph type="subTitle" idx="6"/>
          </p:nvPr>
        </p:nvSpPr>
        <p:spPr>
          <a:xfrm>
            <a:off x="5985313" y="208313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91" name="Google Shape;91;p15"/>
          <p:cNvSpPr txBox="1">
            <a:spLocks noGrp="1"/>
          </p:cNvSpPr>
          <p:nvPr>
            <p:ph type="title" idx="7"/>
          </p:nvPr>
        </p:nvSpPr>
        <p:spPr>
          <a:xfrm>
            <a:off x="5985327" y="1591375"/>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92" name="Google Shape;92;p15"/>
          <p:cNvSpPr txBox="1">
            <a:spLocks noGrp="1"/>
          </p:cNvSpPr>
          <p:nvPr>
            <p:ph type="title" idx="8" hasCustomPrompt="1"/>
          </p:nvPr>
        </p:nvSpPr>
        <p:spPr>
          <a:xfrm>
            <a:off x="5130913" y="1525213"/>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93" name="Google Shape;93;p15"/>
          <p:cNvSpPr txBox="1">
            <a:spLocks noGrp="1"/>
          </p:cNvSpPr>
          <p:nvPr>
            <p:ph type="subTitle" idx="9"/>
          </p:nvPr>
        </p:nvSpPr>
        <p:spPr>
          <a:xfrm>
            <a:off x="5985313" y="378598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94" name="Google Shape;94;p15"/>
          <p:cNvSpPr txBox="1">
            <a:spLocks noGrp="1"/>
          </p:cNvSpPr>
          <p:nvPr>
            <p:ph type="title" idx="13"/>
          </p:nvPr>
        </p:nvSpPr>
        <p:spPr>
          <a:xfrm>
            <a:off x="5985327" y="3290150"/>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95" name="Google Shape;95;p15"/>
          <p:cNvSpPr txBox="1">
            <a:spLocks noGrp="1"/>
          </p:cNvSpPr>
          <p:nvPr>
            <p:ph type="title" idx="14" hasCustomPrompt="1"/>
          </p:nvPr>
        </p:nvSpPr>
        <p:spPr>
          <a:xfrm>
            <a:off x="5130913" y="3223988"/>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96" name="Google Shape;96;p15"/>
          <p:cNvSpPr txBox="1">
            <a:spLocks noGrp="1"/>
          </p:cNvSpPr>
          <p:nvPr>
            <p:ph type="title" idx="15"/>
          </p:nvPr>
        </p:nvSpPr>
        <p:spPr>
          <a:xfrm>
            <a:off x="714125" y="54682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b="1">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97" name="Google Shape;97;p15"/>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SECTION_HEADER_1_3_1_1">
    <p:bg>
      <p:bgPr>
        <a:solidFill>
          <a:schemeClr val="lt2"/>
        </a:solidFill>
        <a:effectLst/>
      </p:bgPr>
    </p:bg>
    <p:spTree>
      <p:nvGrpSpPr>
        <p:cNvPr id="1" name="Shape 162"/>
        <p:cNvGrpSpPr/>
        <p:nvPr/>
      </p:nvGrpSpPr>
      <p:grpSpPr>
        <a:xfrm>
          <a:off x="0" y="0"/>
          <a:ext cx="0" cy="0"/>
          <a:chOff x="0" y="0"/>
          <a:chExt cx="0" cy="0"/>
        </a:xfrm>
      </p:grpSpPr>
      <p:pic>
        <p:nvPicPr>
          <p:cNvPr id="163" name="Google Shape;163;p22"/>
          <p:cNvPicPr preferRelativeResize="0"/>
          <p:nvPr/>
        </p:nvPicPr>
        <p:blipFill>
          <a:blip r:embed="rId2">
            <a:alphaModFix amt="75000"/>
          </a:blip>
          <a:stretch>
            <a:fillRect/>
          </a:stretch>
        </p:blipFill>
        <p:spPr>
          <a:xfrm>
            <a:off x="0" y="1519237"/>
            <a:ext cx="2060450" cy="1984276"/>
          </a:xfrm>
          <a:prstGeom prst="rect">
            <a:avLst/>
          </a:prstGeom>
          <a:noFill/>
          <a:ln>
            <a:noFill/>
          </a:ln>
        </p:spPr>
      </p:pic>
      <p:pic>
        <p:nvPicPr>
          <p:cNvPr id="164" name="Google Shape;164;p22"/>
          <p:cNvPicPr preferRelativeResize="0"/>
          <p:nvPr/>
        </p:nvPicPr>
        <p:blipFill>
          <a:blip r:embed="rId2">
            <a:alphaModFix amt="75000"/>
          </a:blip>
          <a:stretch>
            <a:fillRect/>
          </a:stretch>
        </p:blipFill>
        <p:spPr>
          <a:xfrm rot="10800000">
            <a:off x="7083550" y="1639987"/>
            <a:ext cx="2060450" cy="1984276"/>
          </a:xfrm>
          <a:prstGeom prst="rect">
            <a:avLst/>
          </a:prstGeom>
          <a:noFill/>
          <a:ln>
            <a:noFill/>
          </a:ln>
        </p:spPr>
      </p:pic>
      <p:sp>
        <p:nvSpPr>
          <p:cNvPr id="165" name="Google Shape;165;p22"/>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SECTION_HEADER_1_3_1_1_1">
    <p:bg>
      <p:bgPr>
        <a:solidFill>
          <a:schemeClr val="lt2"/>
        </a:solidFill>
        <a:effectLst/>
      </p:bgPr>
    </p:bg>
    <p:spTree>
      <p:nvGrpSpPr>
        <p:cNvPr id="1" name="Shape 166"/>
        <p:cNvGrpSpPr/>
        <p:nvPr/>
      </p:nvGrpSpPr>
      <p:grpSpPr>
        <a:xfrm>
          <a:off x="0" y="0"/>
          <a:ext cx="0" cy="0"/>
          <a:chOff x="0" y="0"/>
          <a:chExt cx="0" cy="0"/>
        </a:xfrm>
      </p:grpSpPr>
      <p:sp>
        <p:nvSpPr>
          <p:cNvPr id="167" name="Google Shape;167;p23"/>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8" name="Google Shape;168;p23"/>
          <p:cNvPicPr preferRelativeResize="0"/>
          <p:nvPr/>
        </p:nvPicPr>
        <p:blipFill>
          <a:blip r:embed="rId2">
            <a:alphaModFix amt="55000"/>
          </a:blip>
          <a:stretch>
            <a:fillRect/>
          </a:stretch>
        </p:blipFill>
        <p:spPr>
          <a:xfrm>
            <a:off x="2209800" y="0"/>
            <a:ext cx="2105025" cy="2172326"/>
          </a:xfrm>
          <a:prstGeom prst="rect">
            <a:avLst/>
          </a:prstGeom>
          <a:noFill/>
          <a:ln>
            <a:noFill/>
          </a:ln>
        </p:spPr>
      </p:pic>
      <p:pic>
        <p:nvPicPr>
          <p:cNvPr id="169" name="Google Shape;169;p23"/>
          <p:cNvPicPr preferRelativeResize="0"/>
          <p:nvPr/>
        </p:nvPicPr>
        <p:blipFill>
          <a:blip r:embed="rId2">
            <a:alphaModFix amt="55000"/>
          </a:blip>
          <a:stretch>
            <a:fillRect/>
          </a:stretch>
        </p:blipFill>
        <p:spPr>
          <a:xfrm rot="10800000" flipH="1">
            <a:off x="4829175" y="2971175"/>
            <a:ext cx="2105025" cy="2172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C2560D-EC28-3B41-86E8-18F1CE0113B4}"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3904226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Libre Baskerville"/>
              <a:buNone/>
              <a:defRPr sz="2800" b="1">
                <a:solidFill>
                  <a:schemeClr val="dk2"/>
                </a:solidFill>
                <a:latin typeface="Libre Baskerville"/>
                <a:ea typeface="Libre Baskerville"/>
                <a:cs typeface="Libre Baskerville"/>
                <a:sym typeface="Libre Baskervill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2pPr>
            <a:lvl3pPr marL="1371600" lvl="2"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3pPr>
            <a:lvl4pPr marL="1828800" lvl="3"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4pPr>
            <a:lvl5pPr marL="2286000" lvl="4"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5pPr>
            <a:lvl6pPr marL="2743200" lvl="5"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6pPr>
            <a:lvl7pPr marL="3200400" lvl="6"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7pPr>
            <a:lvl8pPr marL="3657600" lvl="7"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8pPr>
            <a:lvl9pPr marL="4114800" lvl="8" indent="-342900">
              <a:lnSpc>
                <a:spcPct val="115000"/>
              </a:lnSpc>
              <a:spcBef>
                <a:spcPts val="1600"/>
              </a:spcBef>
              <a:spcAft>
                <a:spcPts val="1600"/>
              </a:spcAft>
              <a:buClr>
                <a:schemeClr val="dk2"/>
              </a:buClr>
              <a:buSzPts val="1800"/>
              <a:buFont typeface="Roboto"/>
              <a:buChar char="■"/>
              <a:defRPr sz="1800">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61" r:id="rId4"/>
    <p:sldLayoutId id="2147483668" r:id="rId5"/>
    <p:sldLayoutId id="2147483669" r:id="rId6"/>
    <p:sldLayoutId id="214748368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7.emf"/><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5.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5" name="Elipse 4"/>
          <p:cNvSpPr/>
          <p:nvPr/>
        </p:nvSpPr>
        <p:spPr>
          <a:xfrm>
            <a:off x="1845275" y="4557136"/>
            <a:ext cx="6403721" cy="320836"/>
          </a:xfrm>
          <a:prstGeom prst="ellipse">
            <a:avLst/>
          </a:prstGeom>
          <a:solidFill>
            <a:srgbClr val="D4C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42" name="Google Shape;442;p42"/>
          <p:cNvSpPr txBox="1">
            <a:spLocks noGrp="1"/>
          </p:cNvSpPr>
          <p:nvPr>
            <p:ph type="ctrTitle"/>
          </p:nvPr>
        </p:nvSpPr>
        <p:spPr>
          <a:xfrm>
            <a:off x="3879090" y="887399"/>
            <a:ext cx="4600412" cy="1457428"/>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PE" sz="5400" dirty="0" err="1">
                <a:solidFill>
                  <a:schemeClr val="dk2"/>
                </a:solidFill>
              </a:rPr>
              <a:t>LibroWave</a:t>
            </a:r>
            <a:endParaRPr sz="4000" dirty="0">
              <a:solidFill>
                <a:schemeClr val="dk2"/>
              </a:solidFill>
            </a:endParaRPr>
          </a:p>
        </p:txBody>
      </p:sp>
      <p:sp>
        <p:nvSpPr>
          <p:cNvPr id="443" name="Google Shape;443;p42"/>
          <p:cNvSpPr txBox="1">
            <a:spLocks noGrp="1"/>
          </p:cNvSpPr>
          <p:nvPr>
            <p:ph type="subTitle" idx="1"/>
          </p:nvPr>
        </p:nvSpPr>
        <p:spPr>
          <a:xfrm>
            <a:off x="4042068" y="2390553"/>
            <a:ext cx="4812338" cy="1457427"/>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lang="en" dirty="0"/>
          </a:p>
          <a:p>
            <a:pPr rtl="0">
              <a:spcBef>
                <a:spcPts val="0"/>
              </a:spcBef>
              <a:spcAft>
                <a:spcPts val="1000"/>
              </a:spcAft>
            </a:pPr>
            <a:r>
              <a:rPr lang="es-ES" dirty="0"/>
              <a:t>OSCAR MANUEL CONCEPCION NAPOLES</a:t>
            </a:r>
          </a:p>
          <a:p>
            <a:pPr rtl="0">
              <a:spcBef>
                <a:spcPts val="0"/>
              </a:spcBef>
              <a:spcAft>
                <a:spcPts val="1000"/>
              </a:spcAft>
            </a:pPr>
            <a:r>
              <a:rPr lang="es-ES" dirty="0"/>
              <a:t>MARYAM NADHIM EDAM, EDAM</a:t>
            </a:r>
          </a:p>
          <a:p>
            <a:pPr rtl="0">
              <a:spcBef>
                <a:spcPts val="0"/>
              </a:spcBef>
              <a:spcAft>
                <a:spcPts val="1000"/>
              </a:spcAft>
            </a:pPr>
            <a:r>
              <a:rPr lang="es-ES" dirty="0"/>
              <a:t>SMAIL DAHMANI</a:t>
            </a:r>
          </a:p>
          <a:p>
            <a:br>
              <a:rPr lang="es-ES" dirty="0"/>
            </a:br>
            <a:endParaRPr dirty="0"/>
          </a:p>
        </p:txBody>
      </p:sp>
      <p:sp>
        <p:nvSpPr>
          <p:cNvPr id="494" name="Google Shape;494;p42"/>
          <p:cNvSpPr/>
          <p:nvPr/>
        </p:nvSpPr>
        <p:spPr>
          <a:xfrm>
            <a:off x="342403" y="894280"/>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2"/>
          <p:cNvSpPr/>
          <p:nvPr/>
        </p:nvSpPr>
        <p:spPr>
          <a:xfrm>
            <a:off x="2764035" y="3715049"/>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2"/>
          <p:cNvSpPr/>
          <p:nvPr/>
        </p:nvSpPr>
        <p:spPr>
          <a:xfrm>
            <a:off x="3301837" y="1298210"/>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Imagen 1"/>
          <p:cNvPicPr>
            <a:picLocks noChangeAspect="1"/>
          </p:cNvPicPr>
          <p:nvPr/>
        </p:nvPicPr>
        <p:blipFill>
          <a:blip r:embed="rId3"/>
          <a:stretch>
            <a:fillRect/>
          </a:stretch>
        </p:blipFill>
        <p:spPr>
          <a:xfrm flipH="1">
            <a:off x="1144060" y="3125627"/>
            <a:ext cx="1402430" cy="1457427"/>
          </a:xfrm>
          <a:prstGeom prst="rect">
            <a:avLst/>
          </a:prstGeom>
        </p:spPr>
      </p:pic>
      <p:pic>
        <p:nvPicPr>
          <p:cNvPr id="8" name="Imagen 7">
            <a:extLst>
              <a:ext uri="{FF2B5EF4-FFF2-40B4-BE49-F238E27FC236}">
                <a16:creationId xmlns:a16="http://schemas.microsoft.com/office/drawing/2014/main" id="{6DF39E79-7529-5F37-8CF5-24E6BBD33078}"/>
              </a:ext>
            </a:extLst>
          </p:cNvPr>
          <p:cNvPicPr>
            <a:picLocks noChangeAspect="1"/>
          </p:cNvPicPr>
          <p:nvPr/>
        </p:nvPicPr>
        <p:blipFill>
          <a:blip r:embed="rId4"/>
          <a:stretch>
            <a:fillRect/>
          </a:stretch>
        </p:blipFill>
        <p:spPr>
          <a:xfrm>
            <a:off x="3199649" y="2798674"/>
            <a:ext cx="923192" cy="175846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9" name="Google Shape;529;p45"/>
          <p:cNvSpPr/>
          <p:nvPr/>
        </p:nvSpPr>
        <p:spPr>
          <a:xfrm>
            <a:off x="4895468" y="722200"/>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Imagen 1"/>
          <p:cNvPicPr>
            <a:picLocks noChangeAspect="1"/>
          </p:cNvPicPr>
          <p:nvPr/>
        </p:nvPicPr>
        <p:blipFill>
          <a:blip r:embed="rId3"/>
          <a:stretch>
            <a:fillRect/>
          </a:stretch>
        </p:blipFill>
        <p:spPr>
          <a:xfrm>
            <a:off x="6256844" y="516777"/>
            <a:ext cx="2220930" cy="1520854"/>
          </a:xfrm>
          <a:prstGeom prst="rect">
            <a:avLst/>
          </a:prstGeom>
        </p:spPr>
      </p:pic>
      <p:sp>
        <p:nvSpPr>
          <p:cNvPr id="3" name="Google Shape;509;p44">
            <a:extLst>
              <a:ext uri="{FF2B5EF4-FFF2-40B4-BE49-F238E27FC236}">
                <a16:creationId xmlns:a16="http://schemas.microsoft.com/office/drawing/2014/main" id="{FC9039C8-8A85-B01B-3EC9-D4DD2F5BD2D0}"/>
              </a:ext>
            </a:extLst>
          </p:cNvPr>
          <p:cNvSpPr txBox="1">
            <a:spLocks/>
          </p:cNvSpPr>
          <p:nvPr/>
        </p:nvSpPr>
        <p:spPr>
          <a:xfrm>
            <a:off x="546646" y="424280"/>
            <a:ext cx="3131124" cy="7045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1800"/>
              <a:buFont typeface="Libre Baskerville"/>
              <a:buNone/>
              <a:defRPr sz="38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9pPr>
          </a:lstStyle>
          <a:p>
            <a:r>
              <a:rPr lang="es-ES" dirty="0"/>
              <a:t>Evaluación</a:t>
            </a:r>
          </a:p>
        </p:txBody>
      </p:sp>
      <p:sp>
        <p:nvSpPr>
          <p:cNvPr id="5" name="CuadroTexto 4">
            <a:extLst>
              <a:ext uri="{FF2B5EF4-FFF2-40B4-BE49-F238E27FC236}">
                <a16:creationId xmlns:a16="http://schemas.microsoft.com/office/drawing/2014/main" id="{DBAFE942-C0A9-E4D4-9A56-44AB6EA7E440}"/>
              </a:ext>
            </a:extLst>
          </p:cNvPr>
          <p:cNvSpPr txBox="1"/>
          <p:nvPr/>
        </p:nvSpPr>
        <p:spPr>
          <a:xfrm>
            <a:off x="729873" y="2001240"/>
            <a:ext cx="6952129" cy="2209259"/>
          </a:xfrm>
          <a:prstGeom prst="rect">
            <a:avLst/>
          </a:prstGeom>
          <a:noFill/>
        </p:spPr>
        <p:txBody>
          <a:bodyPr wrap="square">
            <a:spAutoFit/>
          </a:bodyPr>
          <a:lstStyle/>
          <a:p>
            <a:pPr algn="just">
              <a:lnSpc>
                <a:spcPct val="107000"/>
              </a:lnSpc>
              <a:spcAft>
                <a:spcPts val="800"/>
              </a:spcAft>
            </a:pPr>
            <a:r>
              <a:rPr lang="es-ES" sz="1400" b="1" kern="100" dirty="0">
                <a:effectLst/>
                <a:latin typeface="Calibri" panose="020F0502020204030204" pitchFamily="34" charset="0"/>
                <a:ea typeface="Calibri" panose="020F0502020204030204" pitchFamily="34" charset="0"/>
                <a:cs typeface="Times New Roman" panose="02020603050405020304" pitchFamily="18" charset="0"/>
              </a:rPr>
              <a:t>Reducción de errores:</a:t>
            </a: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 Hay pocos o ningún error significativo en el proceso de uso de la aplicación, esto indica que la interfaz y las funciones están bien diseñadas y son robustas. </a:t>
            </a:r>
            <a:r>
              <a:rPr lang="es-ES" sz="1400" i="1" kern="100" dirty="0">
                <a:effectLst/>
                <a:latin typeface="Calibri" panose="020F0502020204030204" pitchFamily="34" charset="0"/>
                <a:ea typeface="Calibri" panose="020F0502020204030204" pitchFamily="34" charset="0"/>
                <a:cs typeface="Times New Roman" panose="02020603050405020304" pitchFamily="18" charset="0"/>
              </a:rPr>
              <a:t>Solo incluir el detalle que en la pantalla principal de la aplicación al querer acceder a alguno de los libros que se muestran para comprarlo o reservarlo directamente no se puede, </a:t>
            </a:r>
            <a:r>
              <a:rPr lang="es-ES" sz="1400" b="1" kern="100" dirty="0">
                <a:effectLst/>
                <a:latin typeface="Calibri" panose="020F0502020204030204" pitchFamily="34" charset="0"/>
                <a:ea typeface="Calibri" panose="020F0502020204030204" pitchFamily="34" charset="0"/>
                <a:cs typeface="Times New Roman" panose="02020603050405020304" pitchFamily="18" charset="0"/>
              </a:rPr>
              <a:t>(Este error será corregido en el desarrollo de la APP).</a:t>
            </a:r>
            <a:endParaRPr lang="es-ES" sz="1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s-ES" sz="1400" b="1" dirty="0">
                <a:effectLst/>
                <a:latin typeface="Calibri" panose="020F0502020204030204" pitchFamily="34" charset="0"/>
                <a:ea typeface="Calibri" panose="020F0502020204030204" pitchFamily="34" charset="0"/>
                <a:cs typeface="Times New Roman" panose="02020603050405020304" pitchFamily="18" charset="0"/>
              </a:rPr>
              <a:t>Aprendizaje intuitivo:</a:t>
            </a:r>
            <a:r>
              <a:rPr lang="es-ES" sz="1400" dirty="0">
                <a:effectLst/>
                <a:latin typeface="Calibri" panose="020F0502020204030204" pitchFamily="34" charset="0"/>
                <a:ea typeface="Calibri" panose="020F0502020204030204" pitchFamily="34" charset="0"/>
                <a:cs typeface="Times New Roman" panose="02020603050405020304" pitchFamily="18" charset="0"/>
              </a:rPr>
              <a:t> Si los usuarios pueden entender rápidamente cómo usar la aplicación sin necesidad de instrucciones complicadas o extensas, esto sugiere que el diseño de la aplicación facilita un aprendizaje intuitivo, lo cual es altamente deseable para cualquier aplicación.</a:t>
            </a:r>
            <a:endParaRPr lang="es-ES" dirty="0"/>
          </a:p>
        </p:txBody>
      </p:sp>
    </p:spTree>
    <p:extLst>
      <p:ext uri="{BB962C8B-B14F-4D97-AF65-F5344CB8AC3E}">
        <p14:creationId xmlns:p14="http://schemas.microsoft.com/office/powerpoint/2010/main" val="1830452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9" name="Google Shape;529;p45"/>
          <p:cNvSpPr/>
          <p:nvPr/>
        </p:nvSpPr>
        <p:spPr>
          <a:xfrm>
            <a:off x="4895468" y="722200"/>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Imagen 1"/>
          <p:cNvPicPr>
            <a:picLocks noChangeAspect="1"/>
          </p:cNvPicPr>
          <p:nvPr/>
        </p:nvPicPr>
        <p:blipFill>
          <a:blip r:embed="rId3"/>
          <a:stretch>
            <a:fillRect/>
          </a:stretch>
        </p:blipFill>
        <p:spPr>
          <a:xfrm>
            <a:off x="6256844" y="516777"/>
            <a:ext cx="2220930" cy="1520854"/>
          </a:xfrm>
          <a:prstGeom prst="rect">
            <a:avLst/>
          </a:prstGeom>
        </p:spPr>
      </p:pic>
      <p:sp>
        <p:nvSpPr>
          <p:cNvPr id="3" name="Google Shape;509;p44">
            <a:extLst>
              <a:ext uri="{FF2B5EF4-FFF2-40B4-BE49-F238E27FC236}">
                <a16:creationId xmlns:a16="http://schemas.microsoft.com/office/drawing/2014/main" id="{FC9039C8-8A85-B01B-3EC9-D4DD2F5BD2D0}"/>
              </a:ext>
            </a:extLst>
          </p:cNvPr>
          <p:cNvSpPr txBox="1">
            <a:spLocks/>
          </p:cNvSpPr>
          <p:nvPr/>
        </p:nvSpPr>
        <p:spPr>
          <a:xfrm>
            <a:off x="1138317" y="2219463"/>
            <a:ext cx="6109648" cy="7045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1800"/>
              <a:buFont typeface="Libre Baskerville"/>
              <a:buNone/>
              <a:defRPr sz="38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9pPr>
          </a:lstStyle>
          <a:p>
            <a:r>
              <a:rPr lang="es-ES" dirty="0"/>
              <a:t>Web + Repositorio</a:t>
            </a:r>
          </a:p>
        </p:txBody>
      </p:sp>
    </p:spTree>
    <p:extLst>
      <p:ext uri="{BB962C8B-B14F-4D97-AF65-F5344CB8AC3E}">
        <p14:creationId xmlns:p14="http://schemas.microsoft.com/office/powerpoint/2010/main" val="91043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5" name="Elipse 4"/>
          <p:cNvSpPr/>
          <p:nvPr/>
        </p:nvSpPr>
        <p:spPr>
          <a:xfrm>
            <a:off x="1845275" y="4557136"/>
            <a:ext cx="6403721" cy="320836"/>
          </a:xfrm>
          <a:prstGeom prst="ellipse">
            <a:avLst/>
          </a:prstGeom>
          <a:solidFill>
            <a:srgbClr val="D4C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42" name="Google Shape;442;p42"/>
          <p:cNvSpPr txBox="1">
            <a:spLocks noGrp="1"/>
          </p:cNvSpPr>
          <p:nvPr>
            <p:ph type="ctrTitle"/>
          </p:nvPr>
        </p:nvSpPr>
        <p:spPr>
          <a:xfrm>
            <a:off x="3879090" y="887399"/>
            <a:ext cx="4600412" cy="1457428"/>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PE" sz="5400" dirty="0" err="1">
                <a:solidFill>
                  <a:schemeClr val="dk2"/>
                </a:solidFill>
              </a:rPr>
              <a:t>LibroWave</a:t>
            </a:r>
            <a:endParaRPr sz="4000" dirty="0">
              <a:solidFill>
                <a:schemeClr val="dk2"/>
              </a:solidFill>
            </a:endParaRPr>
          </a:p>
        </p:txBody>
      </p:sp>
      <p:sp>
        <p:nvSpPr>
          <p:cNvPr id="443" name="Google Shape;443;p42"/>
          <p:cNvSpPr txBox="1">
            <a:spLocks noGrp="1"/>
          </p:cNvSpPr>
          <p:nvPr>
            <p:ph type="subTitle" idx="1"/>
          </p:nvPr>
        </p:nvSpPr>
        <p:spPr>
          <a:xfrm>
            <a:off x="4042068" y="2390553"/>
            <a:ext cx="4812338" cy="1457427"/>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lang="en" dirty="0"/>
          </a:p>
          <a:p>
            <a:pPr rtl="0">
              <a:spcBef>
                <a:spcPts val="0"/>
              </a:spcBef>
              <a:spcAft>
                <a:spcPts val="1000"/>
              </a:spcAft>
            </a:pPr>
            <a:r>
              <a:rPr lang="es-ES" dirty="0"/>
              <a:t>OSCAR MANUEL CONCEPCION NAPOLES</a:t>
            </a:r>
          </a:p>
          <a:p>
            <a:pPr rtl="0">
              <a:spcBef>
                <a:spcPts val="0"/>
              </a:spcBef>
              <a:spcAft>
                <a:spcPts val="1000"/>
              </a:spcAft>
            </a:pPr>
            <a:r>
              <a:rPr lang="es-ES" dirty="0"/>
              <a:t>MARYAM NADHIM EDAM, EDAM</a:t>
            </a:r>
          </a:p>
          <a:p>
            <a:pPr rtl="0">
              <a:spcBef>
                <a:spcPts val="0"/>
              </a:spcBef>
              <a:spcAft>
                <a:spcPts val="1000"/>
              </a:spcAft>
            </a:pPr>
            <a:r>
              <a:rPr lang="es-ES" dirty="0"/>
              <a:t>SMAIL DAHMANI</a:t>
            </a:r>
          </a:p>
          <a:p>
            <a:br>
              <a:rPr lang="es-ES" dirty="0"/>
            </a:br>
            <a:endParaRPr dirty="0"/>
          </a:p>
        </p:txBody>
      </p:sp>
      <p:sp>
        <p:nvSpPr>
          <p:cNvPr id="494" name="Google Shape;494;p42"/>
          <p:cNvSpPr/>
          <p:nvPr/>
        </p:nvSpPr>
        <p:spPr>
          <a:xfrm>
            <a:off x="342403" y="894280"/>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2"/>
          <p:cNvSpPr/>
          <p:nvPr/>
        </p:nvSpPr>
        <p:spPr>
          <a:xfrm>
            <a:off x="2764035" y="3715049"/>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2"/>
          <p:cNvSpPr/>
          <p:nvPr/>
        </p:nvSpPr>
        <p:spPr>
          <a:xfrm>
            <a:off x="3301837" y="1298210"/>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Imagen 1"/>
          <p:cNvPicPr>
            <a:picLocks noChangeAspect="1"/>
          </p:cNvPicPr>
          <p:nvPr/>
        </p:nvPicPr>
        <p:blipFill>
          <a:blip r:embed="rId3"/>
          <a:stretch>
            <a:fillRect/>
          </a:stretch>
        </p:blipFill>
        <p:spPr>
          <a:xfrm flipH="1">
            <a:off x="1144060" y="3125627"/>
            <a:ext cx="1402430" cy="1457427"/>
          </a:xfrm>
          <a:prstGeom prst="rect">
            <a:avLst/>
          </a:prstGeom>
        </p:spPr>
      </p:pic>
      <p:pic>
        <p:nvPicPr>
          <p:cNvPr id="8" name="Imagen 7">
            <a:extLst>
              <a:ext uri="{FF2B5EF4-FFF2-40B4-BE49-F238E27FC236}">
                <a16:creationId xmlns:a16="http://schemas.microsoft.com/office/drawing/2014/main" id="{6DF39E79-7529-5F37-8CF5-24E6BBD33078}"/>
              </a:ext>
            </a:extLst>
          </p:cNvPr>
          <p:cNvPicPr>
            <a:picLocks noChangeAspect="1"/>
          </p:cNvPicPr>
          <p:nvPr/>
        </p:nvPicPr>
        <p:blipFill>
          <a:blip r:embed="rId4"/>
          <a:stretch>
            <a:fillRect/>
          </a:stretch>
        </p:blipFill>
        <p:spPr>
          <a:xfrm>
            <a:off x="3199649" y="2798674"/>
            <a:ext cx="923192" cy="1758462"/>
          </a:xfrm>
          <a:prstGeom prst="rect">
            <a:avLst/>
          </a:prstGeom>
        </p:spPr>
      </p:pic>
    </p:spTree>
    <p:extLst>
      <p:ext uri="{BB962C8B-B14F-4D97-AF65-F5344CB8AC3E}">
        <p14:creationId xmlns:p14="http://schemas.microsoft.com/office/powerpoint/2010/main" val="2663310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07"/>
        <p:cNvGrpSpPr/>
        <p:nvPr/>
      </p:nvGrpSpPr>
      <p:grpSpPr>
        <a:xfrm>
          <a:off x="0" y="0"/>
          <a:ext cx="0" cy="0"/>
          <a:chOff x="0" y="0"/>
          <a:chExt cx="0" cy="0"/>
        </a:xfrm>
      </p:grpSpPr>
      <p:pic>
        <p:nvPicPr>
          <p:cNvPr id="3" name="Imagen 2">
            <a:extLst>
              <a:ext uri="{FF2B5EF4-FFF2-40B4-BE49-F238E27FC236}">
                <a16:creationId xmlns:a16="http://schemas.microsoft.com/office/drawing/2014/main" id="{E949DABE-5D6A-05AC-EB1D-EFA59803F399}"/>
              </a:ext>
            </a:extLst>
          </p:cNvPr>
          <p:cNvPicPr>
            <a:picLocks noChangeAspect="1"/>
          </p:cNvPicPr>
          <p:nvPr/>
        </p:nvPicPr>
        <p:blipFill>
          <a:blip r:embed="rId3"/>
          <a:stretch>
            <a:fillRect/>
          </a:stretch>
        </p:blipFill>
        <p:spPr>
          <a:xfrm>
            <a:off x="5647237" y="1353291"/>
            <a:ext cx="923192" cy="1758462"/>
          </a:xfrm>
          <a:prstGeom prst="rect">
            <a:avLst/>
          </a:prstGeom>
        </p:spPr>
      </p:pic>
      <p:sp>
        <p:nvSpPr>
          <p:cNvPr id="509" name="Google Shape;509;p44"/>
          <p:cNvSpPr txBox="1">
            <a:spLocks noGrp="1"/>
          </p:cNvSpPr>
          <p:nvPr>
            <p:ph type="title"/>
          </p:nvPr>
        </p:nvSpPr>
        <p:spPr>
          <a:xfrm>
            <a:off x="1660126" y="1591375"/>
            <a:ext cx="2481113"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Recorridos Congnitivos</a:t>
            </a:r>
            <a:endParaRPr dirty="0"/>
          </a:p>
        </p:txBody>
      </p:sp>
      <p:sp>
        <p:nvSpPr>
          <p:cNvPr id="510" name="Google Shape;510;p44"/>
          <p:cNvSpPr txBox="1">
            <a:spLocks noGrp="1"/>
          </p:cNvSpPr>
          <p:nvPr>
            <p:ph type="title" idx="2"/>
          </p:nvPr>
        </p:nvSpPr>
        <p:spPr>
          <a:xfrm>
            <a:off x="820488" y="1525213"/>
            <a:ext cx="9126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512" name="Google Shape;512;p44"/>
          <p:cNvSpPr txBox="1">
            <a:spLocks noGrp="1"/>
          </p:cNvSpPr>
          <p:nvPr>
            <p:ph type="title" idx="4"/>
          </p:nvPr>
        </p:nvSpPr>
        <p:spPr>
          <a:xfrm>
            <a:off x="1660089" y="3618681"/>
            <a:ext cx="2043711" cy="97799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Evaluación y Resumen</a:t>
            </a:r>
            <a:endParaRPr u="sng" dirty="0"/>
          </a:p>
        </p:txBody>
      </p:sp>
      <p:sp>
        <p:nvSpPr>
          <p:cNvPr id="513" name="Google Shape;513;p44"/>
          <p:cNvSpPr txBox="1">
            <a:spLocks noGrp="1"/>
          </p:cNvSpPr>
          <p:nvPr>
            <p:ph type="title" idx="5"/>
          </p:nvPr>
        </p:nvSpPr>
        <p:spPr>
          <a:xfrm>
            <a:off x="818650" y="3552520"/>
            <a:ext cx="9144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515" name="Google Shape;515;p44"/>
          <p:cNvSpPr txBox="1">
            <a:spLocks noGrp="1"/>
          </p:cNvSpPr>
          <p:nvPr>
            <p:ph type="title" idx="7"/>
          </p:nvPr>
        </p:nvSpPr>
        <p:spPr>
          <a:xfrm>
            <a:off x="6294615" y="3897560"/>
            <a:ext cx="2553550" cy="69664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Web + Repositorio</a:t>
            </a:r>
            <a:endParaRPr dirty="0"/>
          </a:p>
        </p:txBody>
      </p:sp>
      <p:sp>
        <p:nvSpPr>
          <p:cNvPr id="516" name="Google Shape;516;p44"/>
          <p:cNvSpPr txBox="1">
            <a:spLocks noGrp="1"/>
          </p:cNvSpPr>
          <p:nvPr>
            <p:ph type="title" idx="8"/>
          </p:nvPr>
        </p:nvSpPr>
        <p:spPr>
          <a:xfrm>
            <a:off x="5440201" y="3831398"/>
            <a:ext cx="9144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520" name="Google Shape;520;p44"/>
          <p:cNvSpPr txBox="1">
            <a:spLocks noGrp="1"/>
          </p:cNvSpPr>
          <p:nvPr>
            <p:ph type="title" idx="15"/>
          </p:nvPr>
        </p:nvSpPr>
        <p:spPr>
          <a:xfrm>
            <a:off x="714125" y="54682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Tabla de Contenidos</a:t>
            </a:r>
            <a:endParaRPr dirty="0"/>
          </a:p>
        </p:txBody>
      </p:sp>
      <p:pic>
        <p:nvPicPr>
          <p:cNvPr id="2" name="Imagen 1"/>
          <p:cNvPicPr>
            <a:picLocks noChangeAspect="1"/>
          </p:cNvPicPr>
          <p:nvPr/>
        </p:nvPicPr>
        <p:blipFill>
          <a:blip r:embed="rId4"/>
          <a:stretch>
            <a:fillRect/>
          </a:stretch>
        </p:blipFill>
        <p:spPr>
          <a:xfrm>
            <a:off x="4208954" y="1956506"/>
            <a:ext cx="1693850" cy="1610088"/>
          </a:xfrm>
          <a:prstGeom prst="rect">
            <a:avLst/>
          </a:prstGeom>
        </p:spPr>
      </p:pic>
      <p:pic>
        <p:nvPicPr>
          <p:cNvPr id="16" name="Imagen 15"/>
          <p:cNvPicPr>
            <a:picLocks noChangeAspect="1"/>
          </p:cNvPicPr>
          <p:nvPr/>
        </p:nvPicPr>
        <p:blipFill>
          <a:blip r:embed="rId5"/>
          <a:stretch>
            <a:fillRect/>
          </a:stretch>
        </p:blipFill>
        <p:spPr>
          <a:xfrm rot="20276099">
            <a:off x="6028446" y="3480567"/>
            <a:ext cx="818899" cy="238846"/>
          </a:xfrm>
          <a:prstGeom prst="rect">
            <a:avLst/>
          </a:prstGeom>
        </p:spPr>
      </p:pic>
      <p:pic>
        <p:nvPicPr>
          <p:cNvPr id="17" name="Imagen 16"/>
          <p:cNvPicPr>
            <a:picLocks noChangeAspect="1"/>
          </p:cNvPicPr>
          <p:nvPr/>
        </p:nvPicPr>
        <p:blipFill>
          <a:blip r:embed="rId5"/>
          <a:stretch>
            <a:fillRect/>
          </a:stretch>
        </p:blipFill>
        <p:spPr>
          <a:xfrm rot="20276099">
            <a:off x="1407624" y="1165608"/>
            <a:ext cx="818899" cy="238846"/>
          </a:xfrm>
          <a:prstGeom prst="rect">
            <a:avLst/>
          </a:prstGeom>
        </p:spPr>
      </p:pic>
      <p:pic>
        <p:nvPicPr>
          <p:cNvPr id="18" name="Imagen 17"/>
          <p:cNvPicPr>
            <a:picLocks noChangeAspect="1"/>
          </p:cNvPicPr>
          <p:nvPr/>
        </p:nvPicPr>
        <p:blipFill>
          <a:blip r:embed="rId5"/>
          <a:stretch>
            <a:fillRect/>
          </a:stretch>
        </p:blipFill>
        <p:spPr>
          <a:xfrm rot="20276099">
            <a:off x="1407587" y="3220985"/>
            <a:ext cx="818899" cy="23884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45"/>
          <p:cNvSpPr txBox="1">
            <a:spLocks noGrp="1"/>
          </p:cNvSpPr>
          <p:nvPr>
            <p:ph type="title"/>
          </p:nvPr>
        </p:nvSpPr>
        <p:spPr>
          <a:xfrm>
            <a:off x="1940093" y="1081744"/>
            <a:ext cx="2768663" cy="39092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1400" dirty="0"/>
              <a:t>Usuarios + Escenario</a:t>
            </a:r>
            <a:endParaRPr lang="es-ES" dirty="0"/>
          </a:p>
        </p:txBody>
      </p:sp>
      <p:sp>
        <p:nvSpPr>
          <p:cNvPr id="529" name="Google Shape;529;p45"/>
          <p:cNvSpPr/>
          <p:nvPr/>
        </p:nvSpPr>
        <p:spPr>
          <a:xfrm>
            <a:off x="4895468" y="722200"/>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Imagen 1"/>
          <p:cNvPicPr>
            <a:picLocks noChangeAspect="1"/>
          </p:cNvPicPr>
          <p:nvPr/>
        </p:nvPicPr>
        <p:blipFill>
          <a:blip r:embed="rId3"/>
          <a:stretch>
            <a:fillRect/>
          </a:stretch>
        </p:blipFill>
        <p:spPr>
          <a:xfrm>
            <a:off x="6256844" y="516777"/>
            <a:ext cx="2220930" cy="1520854"/>
          </a:xfrm>
          <a:prstGeom prst="rect">
            <a:avLst/>
          </a:prstGeom>
        </p:spPr>
      </p:pic>
      <p:sp>
        <p:nvSpPr>
          <p:cNvPr id="3" name="Google Shape;509;p44">
            <a:extLst>
              <a:ext uri="{FF2B5EF4-FFF2-40B4-BE49-F238E27FC236}">
                <a16:creationId xmlns:a16="http://schemas.microsoft.com/office/drawing/2014/main" id="{FC9039C8-8A85-B01B-3EC9-D4DD2F5BD2D0}"/>
              </a:ext>
            </a:extLst>
          </p:cNvPr>
          <p:cNvSpPr txBox="1">
            <a:spLocks/>
          </p:cNvSpPr>
          <p:nvPr/>
        </p:nvSpPr>
        <p:spPr>
          <a:xfrm>
            <a:off x="392005" y="479481"/>
            <a:ext cx="6109648" cy="7045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1800"/>
              <a:buFont typeface="Libre Baskerville"/>
              <a:buNone/>
              <a:defRPr sz="38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9pPr>
          </a:lstStyle>
          <a:p>
            <a:r>
              <a:rPr lang="es-ES" dirty="0"/>
              <a:t>Recorridos Cognitivos</a:t>
            </a:r>
          </a:p>
        </p:txBody>
      </p:sp>
      <p:sp>
        <p:nvSpPr>
          <p:cNvPr id="7" name="CuadroTexto 6">
            <a:extLst>
              <a:ext uri="{FF2B5EF4-FFF2-40B4-BE49-F238E27FC236}">
                <a16:creationId xmlns:a16="http://schemas.microsoft.com/office/drawing/2014/main" id="{C70D4426-FDB5-8A87-5205-8726375C6C09}"/>
              </a:ext>
            </a:extLst>
          </p:cNvPr>
          <p:cNvSpPr txBox="1"/>
          <p:nvPr/>
        </p:nvSpPr>
        <p:spPr>
          <a:xfrm>
            <a:off x="732860" y="1786318"/>
            <a:ext cx="7315200" cy="2559675"/>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s-ES" sz="2000" kern="100" dirty="0">
                <a:solidFill>
                  <a:schemeClr val="accent4">
                    <a:lumMod val="7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Búsqueda e instalación de la app</a:t>
            </a:r>
          </a:p>
          <a:p>
            <a:pPr marL="285750" indent="-285750">
              <a:lnSpc>
                <a:spcPct val="107000"/>
              </a:lnSpc>
              <a:spcAft>
                <a:spcPts val="800"/>
              </a:spcAft>
              <a:buFont typeface="Arial" panose="020B0604020202020204" pitchFamily="34" charset="0"/>
              <a:buChar char="•"/>
            </a:pPr>
            <a:r>
              <a:rPr lang="es-ES" sz="2000" kern="100" dirty="0">
                <a:solidFill>
                  <a:schemeClr val="accent4">
                    <a:lumMod val="7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Registro y navegación</a:t>
            </a:r>
          </a:p>
          <a:p>
            <a:pPr marL="285750" indent="-285750">
              <a:lnSpc>
                <a:spcPct val="107000"/>
              </a:lnSpc>
              <a:spcAft>
                <a:spcPts val="800"/>
              </a:spcAft>
              <a:buFont typeface="Arial" panose="020B0604020202020204" pitchFamily="34" charset="0"/>
              <a:buChar char="•"/>
            </a:pPr>
            <a:r>
              <a:rPr lang="es-ES" sz="2000" kern="100" dirty="0">
                <a:solidFill>
                  <a:schemeClr val="accent4">
                    <a:lumMod val="7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Búsqueda y selección de libros</a:t>
            </a:r>
          </a:p>
          <a:p>
            <a:pPr marL="285750" indent="-285750">
              <a:lnSpc>
                <a:spcPct val="107000"/>
              </a:lnSpc>
              <a:spcAft>
                <a:spcPts val="800"/>
              </a:spcAft>
              <a:buFont typeface="Arial" panose="020B0604020202020204" pitchFamily="34" charset="0"/>
              <a:buChar char="•"/>
            </a:pPr>
            <a:r>
              <a:rPr lang="es-ES" sz="2000" kern="100" dirty="0">
                <a:solidFill>
                  <a:schemeClr val="accent4">
                    <a:lumMod val="7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Realizar una reserva o una compra</a:t>
            </a:r>
          </a:p>
          <a:p>
            <a:pPr marL="285750" indent="-285750">
              <a:lnSpc>
                <a:spcPct val="107000"/>
              </a:lnSpc>
              <a:spcAft>
                <a:spcPts val="800"/>
              </a:spcAft>
              <a:buFont typeface="Arial" panose="020B0604020202020204" pitchFamily="34" charset="0"/>
              <a:buChar char="•"/>
            </a:pPr>
            <a:r>
              <a:rPr lang="es-ES" sz="2000" kern="100" dirty="0">
                <a:solidFill>
                  <a:schemeClr val="accent4">
                    <a:lumMod val="7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Lectura de libro comprado o reservado (ya en poder)</a:t>
            </a:r>
          </a:p>
          <a:p>
            <a:pPr marL="285750" indent="-285750">
              <a:buFont typeface="Arial" panose="020B0604020202020204" pitchFamily="34" charset="0"/>
              <a:buChar char="•"/>
            </a:pPr>
            <a:r>
              <a:rPr lang="es-ES" sz="2000" dirty="0">
                <a:solidFill>
                  <a:schemeClr val="accent4">
                    <a:lumMod val="7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Interacción </a:t>
            </a:r>
            <a:r>
              <a:rPr lang="es-ES" sz="2000" dirty="0" err="1">
                <a:solidFill>
                  <a:schemeClr val="accent4">
                    <a:lumMod val="7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post-venta</a:t>
            </a:r>
            <a:endParaRPr lang="es-ES" sz="2000" dirty="0">
              <a:solidFill>
                <a:schemeClr val="accent4">
                  <a:lumMod val="75000"/>
                </a:schemeClr>
              </a:solidFill>
              <a:effectLst>
                <a:outerShdw blurRad="38100" dist="38100" dir="2700000" algn="tl">
                  <a:srgbClr val="000000">
                    <a:alpha val="43137"/>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45"/>
          <p:cNvSpPr txBox="1">
            <a:spLocks noGrp="1"/>
          </p:cNvSpPr>
          <p:nvPr>
            <p:ph type="title"/>
          </p:nvPr>
        </p:nvSpPr>
        <p:spPr>
          <a:xfrm>
            <a:off x="1940093" y="1081744"/>
            <a:ext cx="2768663" cy="39092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1400" dirty="0"/>
              <a:t>Usuarios + Escenario</a:t>
            </a:r>
            <a:endParaRPr lang="es-ES" dirty="0"/>
          </a:p>
        </p:txBody>
      </p:sp>
      <p:sp>
        <p:nvSpPr>
          <p:cNvPr id="529" name="Google Shape;529;p45"/>
          <p:cNvSpPr/>
          <p:nvPr/>
        </p:nvSpPr>
        <p:spPr>
          <a:xfrm>
            <a:off x="4895468" y="722200"/>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Imagen 1"/>
          <p:cNvPicPr>
            <a:picLocks noChangeAspect="1"/>
          </p:cNvPicPr>
          <p:nvPr/>
        </p:nvPicPr>
        <p:blipFill>
          <a:blip r:embed="rId3"/>
          <a:stretch>
            <a:fillRect/>
          </a:stretch>
        </p:blipFill>
        <p:spPr>
          <a:xfrm>
            <a:off x="6256844" y="516777"/>
            <a:ext cx="2220930" cy="1520854"/>
          </a:xfrm>
          <a:prstGeom prst="rect">
            <a:avLst/>
          </a:prstGeom>
        </p:spPr>
      </p:pic>
      <p:sp>
        <p:nvSpPr>
          <p:cNvPr id="3" name="Google Shape;509;p44">
            <a:extLst>
              <a:ext uri="{FF2B5EF4-FFF2-40B4-BE49-F238E27FC236}">
                <a16:creationId xmlns:a16="http://schemas.microsoft.com/office/drawing/2014/main" id="{FC9039C8-8A85-B01B-3EC9-D4DD2F5BD2D0}"/>
              </a:ext>
            </a:extLst>
          </p:cNvPr>
          <p:cNvSpPr txBox="1">
            <a:spLocks/>
          </p:cNvSpPr>
          <p:nvPr/>
        </p:nvSpPr>
        <p:spPr>
          <a:xfrm>
            <a:off x="392005" y="479481"/>
            <a:ext cx="6109648" cy="7045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1800"/>
              <a:buFont typeface="Libre Baskerville"/>
              <a:buNone/>
              <a:defRPr sz="38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9pPr>
          </a:lstStyle>
          <a:p>
            <a:r>
              <a:rPr lang="es-ES" dirty="0"/>
              <a:t>Recorridos Cognitivos</a:t>
            </a:r>
          </a:p>
        </p:txBody>
      </p:sp>
      <p:pic>
        <p:nvPicPr>
          <p:cNvPr id="5" name="Imagen 4" descr="Interfaz de usuario gráfica&#10;&#10;Descripción generada automáticamente con confianza media">
            <a:extLst>
              <a:ext uri="{FF2B5EF4-FFF2-40B4-BE49-F238E27FC236}">
                <a16:creationId xmlns:a16="http://schemas.microsoft.com/office/drawing/2014/main" id="{FADFFEFC-166B-E814-5BCE-1A6C998EED2E}"/>
              </a:ext>
            </a:extLst>
          </p:cNvPr>
          <p:cNvPicPr>
            <a:picLocks noChangeAspect="1"/>
          </p:cNvPicPr>
          <p:nvPr/>
        </p:nvPicPr>
        <p:blipFill rotWithShape="1">
          <a:blip r:embed="rId4"/>
          <a:srcRect b="64869"/>
          <a:stretch/>
        </p:blipFill>
        <p:spPr>
          <a:xfrm>
            <a:off x="296886" y="1398495"/>
            <a:ext cx="3509541" cy="1654390"/>
          </a:xfrm>
          <a:prstGeom prst="rect">
            <a:avLst/>
          </a:prstGeom>
        </p:spPr>
      </p:pic>
      <p:pic>
        <p:nvPicPr>
          <p:cNvPr id="8" name="Imagen 7">
            <a:extLst>
              <a:ext uri="{FF2B5EF4-FFF2-40B4-BE49-F238E27FC236}">
                <a16:creationId xmlns:a16="http://schemas.microsoft.com/office/drawing/2014/main" id="{94C27284-4BAF-3F30-AEB1-39137AC5CAA8}"/>
              </a:ext>
            </a:extLst>
          </p:cNvPr>
          <p:cNvPicPr>
            <a:picLocks noChangeAspect="1"/>
          </p:cNvPicPr>
          <p:nvPr/>
        </p:nvPicPr>
        <p:blipFill>
          <a:blip r:embed="rId5"/>
          <a:stretch>
            <a:fillRect/>
          </a:stretch>
        </p:blipFill>
        <p:spPr>
          <a:xfrm>
            <a:off x="296886" y="3120182"/>
            <a:ext cx="3509541" cy="1543838"/>
          </a:xfrm>
          <a:prstGeom prst="rect">
            <a:avLst/>
          </a:prstGeom>
        </p:spPr>
      </p:pic>
      <p:pic>
        <p:nvPicPr>
          <p:cNvPr id="9" name="Imagen 8" descr="Interfaz de usuario gráfica, Aplicación&#10;&#10;Descripción generada automáticamente">
            <a:extLst>
              <a:ext uri="{FF2B5EF4-FFF2-40B4-BE49-F238E27FC236}">
                <a16:creationId xmlns:a16="http://schemas.microsoft.com/office/drawing/2014/main" id="{A8DCE32A-8A5A-2822-D08C-368D652E690E}"/>
              </a:ext>
            </a:extLst>
          </p:cNvPr>
          <p:cNvPicPr>
            <a:picLocks noChangeAspect="1"/>
          </p:cNvPicPr>
          <p:nvPr/>
        </p:nvPicPr>
        <p:blipFill rotWithShape="1">
          <a:blip r:embed="rId6"/>
          <a:srcRect l="-1158" b="68311"/>
          <a:stretch/>
        </p:blipFill>
        <p:spPr>
          <a:xfrm>
            <a:off x="4076744" y="3120182"/>
            <a:ext cx="3436104" cy="1558150"/>
          </a:xfrm>
          <a:prstGeom prst="rect">
            <a:avLst/>
          </a:prstGeom>
        </p:spPr>
      </p:pic>
    </p:spTree>
    <p:extLst>
      <p:ext uri="{BB962C8B-B14F-4D97-AF65-F5344CB8AC3E}">
        <p14:creationId xmlns:p14="http://schemas.microsoft.com/office/powerpoint/2010/main" val="2792360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9" name="Google Shape;529;p45"/>
          <p:cNvSpPr/>
          <p:nvPr/>
        </p:nvSpPr>
        <p:spPr>
          <a:xfrm>
            <a:off x="4895468" y="722200"/>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Imagen 1"/>
          <p:cNvPicPr>
            <a:picLocks noChangeAspect="1"/>
          </p:cNvPicPr>
          <p:nvPr/>
        </p:nvPicPr>
        <p:blipFill>
          <a:blip r:embed="rId3"/>
          <a:stretch>
            <a:fillRect/>
          </a:stretch>
        </p:blipFill>
        <p:spPr>
          <a:xfrm>
            <a:off x="6256844" y="516777"/>
            <a:ext cx="2220930" cy="1520854"/>
          </a:xfrm>
          <a:prstGeom prst="rect">
            <a:avLst/>
          </a:prstGeom>
        </p:spPr>
      </p:pic>
      <p:sp>
        <p:nvSpPr>
          <p:cNvPr id="3" name="Google Shape;509;p44">
            <a:extLst>
              <a:ext uri="{FF2B5EF4-FFF2-40B4-BE49-F238E27FC236}">
                <a16:creationId xmlns:a16="http://schemas.microsoft.com/office/drawing/2014/main" id="{FC9039C8-8A85-B01B-3EC9-D4DD2F5BD2D0}"/>
              </a:ext>
            </a:extLst>
          </p:cNvPr>
          <p:cNvSpPr txBox="1">
            <a:spLocks/>
          </p:cNvSpPr>
          <p:nvPr/>
        </p:nvSpPr>
        <p:spPr>
          <a:xfrm>
            <a:off x="1138317" y="2219463"/>
            <a:ext cx="6109648" cy="7045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1800"/>
              <a:buFont typeface="Libre Baskerville"/>
              <a:buNone/>
              <a:defRPr sz="38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9pPr>
          </a:lstStyle>
          <a:p>
            <a:r>
              <a:rPr lang="es-ES" dirty="0"/>
              <a:t>Recorridos Cognitivos</a:t>
            </a:r>
          </a:p>
        </p:txBody>
      </p:sp>
    </p:spTree>
    <p:extLst>
      <p:ext uri="{BB962C8B-B14F-4D97-AF65-F5344CB8AC3E}">
        <p14:creationId xmlns:p14="http://schemas.microsoft.com/office/powerpoint/2010/main" val="2015534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76587" y="1127853"/>
            <a:ext cx="2021549" cy="1637455"/>
          </a:xfrm>
          <a:prstGeom prst="rect">
            <a:avLst/>
          </a:prstGeom>
        </p:spPr>
      </p:pic>
      <p:pic>
        <p:nvPicPr>
          <p:cNvPr id="5" name="Imagen 4"/>
          <p:cNvPicPr>
            <a:picLocks noChangeAspect="1"/>
          </p:cNvPicPr>
          <p:nvPr/>
        </p:nvPicPr>
        <p:blipFill>
          <a:blip r:embed="rId4"/>
          <a:stretch>
            <a:fillRect/>
          </a:stretch>
        </p:blipFill>
        <p:spPr>
          <a:xfrm>
            <a:off x="0" y="3043964"/>
            <a:ext cx="2114116" cy="2099536"/>
          </a:xfrm>
          <a:prstGeom prst="rect">
            <a:avLst/>
          </a:prstGeom>
        </p:spPr>
      </p:pic>
      <p:pic>
        <p:nvPicPr>
          <p:cNvPr id="6" name="Imagen 5"/>
          <p:cNvPicPr>
            <a:picLocks noChangeAspect="1"/>
          </p:cNvPicPr>
          <p:nvPr/>
        </p:nvPicPr>
        <p:blipFill>
          <a:blip r:embed="rId5"/>
          <a:stretch>
            <a:fillRect/>
          </a:stretch>
        </p:blipFill>
        <p:spPr>
          <a:xfrm>
            <a:off x="2248664" y="3148685"/>
            <a:ext cx="4633399" cy="1994815"/>
          </a:xfrm>
          <a:prstGeom prst="rect">
            <a:avLst/>
          </a:prstGeom>
        </p:spPr>
      </p:pic>
      <p:sp>
        <p:nvSpPr>
          <p:cNvPr id="8" name="Rectángulo 7"/>
          <p:cNvSpPr/>
          <p:nvPr/>
        </p:nvSpPr>
        <p:spPr>
          <a:xfrm>
            <a:off x="2237383" y="1169776"/>
            <a:ext cx="1962645" cy="61195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ES" dirty="0"/>
          </a:p>
          <a:p>
            <a:pPr algn="ctr"/>
            <a:endParaRPr lang="es-ES" dirty="0"/>
          </a:p>
          <a:p>
            <a:pPr algn="ctr"/>
            <a:endParaRPr lang="es-ES" dirty="0"/>
          </a:p>
          <a:p>
            <a:pPr algn="ctr"/>
            <a:endParaRPr lang="es-ES" dirty="0"/>
          </a:p>
          <a:p>
            <a:pPr algn="ctr"/>
            <a:endParaRPr lang="es-ES" dirty="0"/>
          </a:p>
          <a:p>
            <a:pPr algn="ctr"/>
            <a:endParaRPr lang="es-ES" dirty="0"/>
          </a:p>
        </p:txBody>
      </p:sp>
      <p:sp>
        <p:nvSpPr>
          <p:cNvPr id="9" name="CuadroTexto 8"/>
          <p:cNvSpPr txBox="1"/>
          <p:nvPr/>
        </p:nvSpPr>
        <p:spPr>
          <a:xfrm>
            <a:off x="2048191" y="807156"/>
            <a:ext cx="2312428" cy="369332"/>
          </a:xfrm>
          <a:prstGeom prst="rect">
            <a:avLst/>
          </a:prstGeom>
          <a:noFill/>
        </p:spPr>
        <p:txBody>
          <a:bodyPr wrap="none" rtlCol="0">
            <a:spAutoFit/>
          </a:bodyPr>
          <a:lstStyle/>
          <a:p>
            <a:r>
              <a:rPr lang="es-ES" b="1" dirty="0"/>
              <a:t>Registrarse en la App </a:t>
            </a:r>
          </a:p>
        </p:txBody>
      </p:sp>
      <p:grpSp>
        <p:nvGrpSpPr>
          <p:cNvPr id="86" name="Agrupar 85"/>
          <p:cNvGrpSpPr/>
          <p:nvPr/>
        </p:nvGrpSpPr>
        <p:grpSpPr>
          <a:xfrm>
            <a:off x="2317547" y="1256220"/>
            <a:ext cx="957359" cy="246221"/>
            <a:chOff x="2328828" y="832766"/>
            <a:chExt cx="957359" cy="246221"/>
          </a:xfrm>
        </p:grpSpPr>
        <p:sp>
          <p:nvSpPr>
            <p:cNvPr id="11" name="CuadroTexto 10"/>
            <p:cNvSpPr txBox="1"/>
            <p:nvPr/>
          </p:nvSpPr>
          <p:spPr>
            <a:xfrm>
              <a:off x="2485968" y="832766"/>
              <a:ext cx="800219" cy="246221"/>
            </a:xfrm>
            <a:prstGeom prst="rect">
              <a:avLst/>
            </a:prstGeom>
            <a:noFill/>
          </p:spPr>
          <p:txBody>
            <a:bodyPr wrap="none" rtlCol="0">
              <a:spAutoFit/>
            </a:bodyPr>
            <a:lstStyle/>
            <a:p>
              <a:r>
                <a:rPr lang="es-ES" sz="1000" dirty="0"/>
                <a:t>Abrir la App</a:t>
              </a:r>
            </a:p>
          </p:txBody>
        </p:sp>
        <p:sp>
          <p:nvSpPr>
            <p:cNvPr id="12" name="Rectángulo 11"/>
            <p:cNvSpPr/>
            <p:nvPr/>
          </p:nvSpPr>
          <p:spPr>
            <a:xfrm>
              <a:off x="2328828" y="877469"/>
              <a:ext cx="179422" cy="15758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ES" dirty="0">
                <a:solidFill>
                  <a:schemeClr val="dk1"/>
                </a:solidFill>
              </a:endParaRPr>
            </a:p>
          </p:txBody>
        </p:sp>
      </p:grpSp>
      <p:grpSp>
        <p:nvGrpSpPr>
          <p:cNvPr id="87" name="Agrupar 86"/>
          <p:cNvGrpSpPr/>
          <p:nvPr/>
        </p:nvGrpSpPr>
        <p:grpSpPr>
          <a:xfrm>
            <a:off x="2317547" y="1465205"/>
            <a:ext cx="1136895" cy="246221"/>
            <a:chOff x="2328828" y="832766"/>
            <a:chExt cx="1136895" cy="246221"/>
          </a:xfrm>
        </p:grpSpPr>
        <p:sp>
          <p:nvSpPr>
            <p:cNvPr id="88" name="CuadroTexto 87"/>
            <p:cNvSpPr txBox="1"/>
            <p:nvPr/>
          </p:nvSpPr>
          <p:spPr>
            <a:xfrm>
              <a:off x="2485968" y="832766"/>
              <a:ext cx="979755" cy="246221"/>
            </a:xfrm>
            <a:prstGeom prst="rect">
              <a:avLst/>
            </a:prstGeom>
            <a:noFill/>
          </p:spPr>
          <p:txBody>
            <a:bodyPr wrap="none" rtlCol="0">
              <a:spAutoFit/>
            </a:bodyPr>
            <a:lstStyle/>
            <a:p>
              <a:r>
                <a:rPr lang="es-ES" sz="1000" dirty="0"/>
                <a:t>Clic en </a:t>
              </a:r>
              <a:r>
                <a:rPr lang="es-ES" sz="1000" dirty="0" err="1"/>
                <a:t>Register</a:t>
              </a:r>
              <a:endParaRPr lang="es-ES" sz="1000" dirty="0"/>
            </a:p>
          </p:txBody>
        </p:sp>
        <p:sp>
          <p:nvSpPr>
            <p:cNvPr id="89" name="Rectángulo 88"/>
            <p:cNvSpPr/>
            <p:nvPr/>
          </p:nvSpPr>
          <p:spPr>
            <a:xfrm>
              <a:off x="2328828" y="877469"/>
              <a:ext cx="179422" cy="15758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ES">
                <a:solidFill>
                  <a:schemeClr val="dk1"/>
                </a:solidFill>
              </a:endParaRPr>
            </a:p>
          </p:txBody>
        </p:sp>
      </p:grpSp>
      <p:sp>
        <p:nvSpPr>
          <p:cNvPr id="130" name="Rectángulo 129"/>
          <p:cNvSpPr/>
          <p:nvPr/>
        </p:nvSpPr>
        <p:spPr>
          <a:xfrm>
            <a:off x="4715878" y="1338715"/>
            <a:ext cx="1962645" cy="4647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grpSp>
        <p:nvGrpSpPr>
          <p:cNvPr id="132" name="Agrupar 131"/>
          <p:cNvGrpSpPr/>
          <p:nvPr/>
        </p:nvGrpSpPr>
        <p:grpSpPr>
          <a:xfrm>
            <a:off x="4821595" y="1332198"/>
            <a:ext cx="1154529" cy="246221"/>
            <a:chOff x="2328828" y="832766"/>
            <a:chExt cx="1154529" cy="246221"/>
          </a:xfrm>
        </p:grpSpPr>
        <p:sp>
          <p:nvSpPr>
            <p:cNvPr id="133" name="CuadroTexto 132"/>
            <p:cNvSpPr txBox="1"/>
            <p:nvPr/>
          </p:nvSpPr>
          <p:spPr>
            <a:xfrm>
              <a:off x="2485968" y="832766"/>
              <a:ext cx="997389" cy="246221"/>
            </a:xfrm>
            <a:prstGeom prst="rect">
              <a:avLst/>
            </a:prstGeom>
            <a:noFill/>
          </p:spPr>
          <p:txBody>
            <a:bodyPr wrap="none" rtlCol="0">
              <a:spAutoFit/>
            </a:bodyPr>
            <a:lstStyle/>
            <a:p>
              <a:r>
                <a:rPr lang="es-ES" sz="1000" dirty="0"/>
                <a:t>Llenar los datos</a:t>
              </a:r>
            </a:p>
          </p:txBody>
        </p:sp>
        <p:sp>
          <p:nvSpPr>
            <p:cNvPr id="134" name="Rectángulo 133"/>
            <p:cNvSpPr/>
            <p:nvPr/>
          </p:nvSpPr>
          <p:spPr>
            <a:xfrm>
              <a:off x="2328828" y="877469"/>
              <a:ext cx="179422" cy="15758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ES">
                <a:solidFill>
                  <a:schemeClr val="dk1"/>
                </a:solidFill>
              </a:endParaRPr>
            </a:p>
          </p:txBody>
        </p:sp>
      </p:grpSp>
      <p:grpSp>
        <p:nvGrpSpPr>
          <p:cNvPr id="135" name="Agrupar 134"/>
          <p:cNvGrpSpPr/>
          <p:nvPr/>
        </p:nvGrpSpPr>
        <p:grpSpPr>
          <a:xfrm>
            <a:off x="4821595" y="1541183"/>
            <a:ext cx="1136895" cy="246221"/>
            <a:chOff x="2328828" y="832766"/>
            <a:chExt cx="1136895" cy="246221"/>
          </a:xfrm>
        </p:grpSpPr>
        <p:sp>
          <p:nvSpPr>
            <p:cNvPr id="136" name="CuadroTexto 135"/>
            <p:cNvSpPr txBox="1"/>
            <p:nvPr/>
          </p:nvSpPr>
          <p:spPr>
            <a:xfrm>
              <a:off x="2485968" y="832766"/>
              <a:ext cx="979755" cy="246221"/>
            </a:xfrm>
            <a:prstGeom prst="rect">
              <a:avLst/>
            </a:prstGeom>
            <a:noFill/>
          </p:spPr>
          <p:txBody>
            <a:bodyPr wrap="none" rtlCol="0">
              <a:spAutoFit/>
            </a:bodyPr>
            <a:lstStyle/>
            <a:p>
              <a:r>
                <a:rPr lang="es-ES" sz="1000" dirty="0"/>
                <a:t>Clic en </a:t>
              </a:r>
              <a:r>
                <a:rPr lang="es-ES" sz="1000" dirty="0" err="1"/>
                <a:t>Register</a:t>
              </a:r>
              <a:endParaRPr lang="es-ES" sz="1000" dirty="0"/>
            </a:p>
          </p:txBody>
        </p:sp>
        <p:sp>
          <p:nvSpPr>
            <p:cNvPr id="137" name="Rectángulo 136"/>
            <p:cNvSpPr/>
            <p:nvPr/>
          </p:nvSpPr>
          <p:spPr>
            <a:xfrm>
              <a:off x="2328828" y="877469"/>
              <a:ext cx="179422" cy="15758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ES">
                <a:solidFill>
                  <a:schemeClr val="dk1"/>
                </a:solidFill>
              </a:endParaRPr>
            </a:p>
          </p:txBody>
        </p:sp>
      </p:grpSp>
      <p:sp>
        <p:nvSpPr>
          <p:cNvPr id="141" name="CuadroTexto 140"/>
          <p:cNvSpPr txBox="1"/>
          <p:nvPr/>
        </p:nvSpPr>
        <p:spPr>
          <a:xfrm>
            <a:off x="4658603" y="1058626"/>
            <a:ext cx="1626984" cy="276999"/>
          </a:xfrm>
          <a:prstGeom prst="rect">
            <a:avLst/>
          </a:prstGeom>
          <a:noFill/>
        </p:spPr>
        <p:txBody>
          <a:bodyPr wrap="none" rtlCol="0">
            <a:spAutoFit/>
          </a:bodyPr>
          <a:lstStyle/>
          <a:p>
            <a:r>
              <a:rPr lang="es-ES" sz="1200" dirty="0"/>
              <a:t>Completar información</a:t>
            </a:r>
          </a:p>
        </p:txBody>
      </p:sp>
      <p:sp>
        <p:nvSpPr>
          <p:cNvPr id="162" name="CuadroTexto 161"/>
          <p:cNvSpPr txBox="1"/>
          <p:nvPr/>
        </p:nvSpPr>
        <p:spPr>
          <a:xfrm>
            <a:off x="123797" y="264706"/>
            <a:ext cx="1569135" cy="646331"/>
          </a:xfrm>
          <a:prstGeom prst="rect">
            <a:avLst/>
          </a:prstGeom>
          <a:noFill/>
        </p:spPr>
        <p:txBody>
          <a:bodyPr wrap="none" rtlCol="0">
            <a:spAutoFit/>
          </a:bodyPr>
          <a:lstStyle/>
          <a:p>
            <a:r>
              <a:rPr lang="es-ES" sz="1200" b="1" dirty="0"/>
              <a:t>Test de Evaluación</a:t>
            </a:r>
          </a:p>
          <a:p>
            <a:r>
              <a:rPr lang="es-ES" sz="1200" b="1" dirty="0"/>
              <a:t>Recorridos Cognitivos</a:t>
            </a:r>
          </a:p>
          <a:p>
            <a:r>
              <a:rPr lang="es-ES" sz="1200" dirty="0" err="1"/>
              <a:t>App:Librowave</a:t>
            </a:r>
            <a:endParaRPr lang="es-ES" sz="1200" dirty="0"/>
          </a:p>
        </p:txBody>
      </p:sp>
      <p:cxnSp>
        <p:nvCxnSpPr>
          <p:cNvPr id="44" name="Conector recto 168">
            <a:extLst>
              <a:ext uri="{FF2B5EF4-FFF2-40B4-BE49-F238E27FC236}">
                <a16:creationId xmlns:a16="http://schemas.microsoft.com/office/drawing/2014/main" id="{86C1C711-B7C2-7976-4776-84B272C5F601}"/>
              </a:ext>
            </a:extLst>
          </p:cNvPr>
          <p:cNvCxnSpPr>
            <a:cxnSpLocks/>
          </p:cNvCxnSpPr>
          <p:nvPr/>
        </p:nvCxnSpPr>
        <p:spPr>
          <a:xfrm flipV="1">
            <a:off x="4211309" y="1375614"/>
            <a:ext cx="477200" cy="3716"/>
          </a:xfrm>
          <a:prstGeom prst="line">
            <a:avLst/>
          </a:prstGeom>
          <a:ln>
            <a:prstDash val="sysDash"/>
          </a:ln>
        </p:spPr>
        <p:style>
          <a:lnRef idx="1">
            <a:schemeClr val="dk1"/>
          </a:lnRef>
          <a:fillRef idx="0">
            <a:schemeClr val="dk1"/>
          </a:fillRef>
          <a:effectRef idx="0">
            <a:schemeClr val="dk1"/>
          </a:effectRef>
          <a:fontRef idx="minor">
            <a:schemeClr val="tx1"/>
          </a:fontRef>
        </p:style>
      </p:cxnSp>
      <p:pic>
        <p:nvPicPr>
          <p:cNvPr id="16" name="Imagen 15">
            <a:extLst>
              <a:ext uri="{FF2B5EF4-FFF2-40B4-BE49-F238E27FC236}">
                <a16:creationId xmlns:a16="http://schemas.microsoft.com/office/drawing/2014/main" id="{E2EF04FE-BDD9-6324-32D3-A7A9CC3E6612}"/>
              </a:ext>
            </a:extLst>
          </p:cNvPr>
          <p:cNvPicPr>
            <a:picLocks noChangeAspect="1"/>
          </p:cNvPicPr>
          <p:nvPr/>
        </p:nvPicPr>
        <p:blipFill>
          <a:blip r:embed="rId6"/>
          <a:stretch>
            <a:fillRect/>
          </a:stretch>
        </p:blipFill>
        <p:spPr>
          <a:xfrm>
            <a:off x="2346967" y="1309703"/>
            <a:ext cx="124857" cy="135714"/>
          </a:xfrm>
          <a:prstGeom prst="rect">
            <a:avLst/>
          </a:prstGeom>
        </p:spPr>
      </p:pic>
      <p:pic>
        <p:nvPicPr>
          <p:cNvPr id="17" name="Imagen 16">
            <a:extLst>
              <a:ext uri="{FF2B5EF4-FFF2-40B4-BE49-F238E27FC236}">
                <a16:creationId xmlns:a16="http://schemas.microsoft.com/office/drawing/2014/main" id="{61637732-C1B2-87E1-2E00-7A4C805E4DFD}"/>
              </a:ext>
            </a:extLst>
          </p:cNvPr>
          <p:cNvPicPr>
            <a:picLocks noChangeAspect="1"/>
          </p:cNvPicPr>
          <p:nvPr/>
        </p:nvPicPr>
        <p:blipFill>
          <a:blip r:embed="rId6"/>
          <a:stretch>
            <a:fillRect/>
          </a:stretch>
        </p:blipFill>
        <p:spPr>
          <a:xfrm>
            <a:off x="2344829" y="1516512"/>
            <a:ext cx="124857" cy="135714"/>
          </a:xfrm>
          <a:prstGeom prst="rect">
            <a:avLst/>
          </a:prstGeom>
        </p:spPr>
      </p:pic>
      <p:pic>
        <p:nvPicPr>
          <p:cNvPr id="21" name="Imagen 20">
            <a:extLst>
              <a:ext uri="{FF2B5EF4-FFF2-40B4-BE49-F238E27FC236}">
                <a16:creationId xmlns:a16="http://schemas.microsoft.com/office/drawing/2014/main" id="{651E1608-A498-D373-6EE0-8699813B834D}"/>
              </a:ext>
            </a:extLst>
          </p:cNvPr>
          <p:cNvPicPr>
            <a:picLocks noChangeAspect="1"/>
          </p:cNvPicPr>
          <p:nvPr/>
        </p:nvPicPr>
        <p:blipFill>
          <a:blip r:embed="rId6"/>
          <a:stretch>
            <a:fillRect/>
          </a:stretch>
        </p:blipFill>
        <p:spPr>
          <a:xfrm>
            <a:off x="4837737" y="1599334"/>
            <a:ext cx="124857" cy="135714"/>
          </a:xfrm>
          <a:prstGeom prst="rect">
            <a:avLst/>
          </a:prstGeom>
        </p:spPr>
      </p:pic>
      <p:sp>
        <p:nvSpPr>
          <p:cNvPr id="24" name="CuadroTexto 23">
            <a:extLst>
              <a:ext uri="{FF2B5EF4-FFF2-40B4-BE49-F238E27FC236}">
                <a16:creationId xmlns:a16="http://schemas.microsoft.com/office/drawing/2014/main" id="{565775D5-8CDE-2A84-BAFE-25F4292054FA}"/>
              </a:ext>
            </a:extLst>
          </p:cNvPr>
          <p:cNvSpPr txBox="1"/>
          <p:nvPr/>
        </p:nvSpPr>
        <p:spPr>
          <a:xfrm>
            <a:off x="2588408" y="3301636"/>
            <a:ext cx="4206994" cy="246221"/>
          </a:xfrm>
          <a:prstGeom prst="rect">
            <a:avLst/>
          </a:prstGeom>
          <a:noFill/>
        </p:spPr>
        <p:txBody>
          <a:bodyPr wrap="square" rtlCol="0">
            <a:spAutoFit/>
          </a:bodyPr>
          <a:lstStyle/>
          <a:p>
            <a:r>
              <a:rPr lang="es-ES" sz="1000" dirty="0"/>
              <a:t>Sí, en todo momento se siguen los pasos, las acciones están bien indicadas.</a:t>
            </a:r>
          </a:p>
        </p:txBody>
      </p:sp>
      <p:sp>
        <p:nvSpPr>
          <p:cNvPr id="25" name="CuadroTexto 24">
            <a:extLst>
              <a:ext uri="{FF2B5EF4-FFF2-40B4-BE49-F238E27FC236}">
                <a16:creationId xmlns:a16="http://schemas.microsoft.com/office/drawing/2014/main" id="{1ACAB9EB-411D-AA33-0173-9A08F125BFFF}"/>
              </a:ext>
            </a:extLst>
          </p:cNvPr>
          <p:cNvSpPr txBox="1"/>
          <p:nvPr/>
        </p:nvSpPr>
        <p:spPr>
          <a:xfrm>
            <a:off x="2638024" y="3773669"/>
            <a:ext cx="3580033" cy="400110"/>
          </a:xfrm>
          <a:prstGeom prst="rect">
            <a:avLst/>
          </a:prstGeom>
          <a:noFill/>
        </p:spPr>
        <p:txBody>
          <a:bodyPr wrap="square" rtlCol="0">
            <a:spAutoFit/>
          </a:bodyPr>
          <a:lstStyle/>
          <a:p>
            <a:r>
              <a:rPr lang="es-ES" sz="1000" dirty="0"/>
              <a:t>No, no sabe el usuario si es obligatorio introducir tantos datos, como por ejemplo la foto de perfil.</a:t>
            </a:r>
          </a:p>
        </p:txBody>
      </p:sp>
      <p:sp>
        <p:nvSpPr>
          <p:cNvPr id="26" name="CuadroTexto 25">
            <a:extLst>
              <a:ext uri="{FF2B5EF4-FFF2-40B4-BE49-F238E27FC236}">
                <a16:creationId xmlns:a16="http://schemas.microsoft.com/office/drawing/2014/main" id="{A2FDA4D0-83A7-60F7-02C0-8D12A7CEDA25}"/>
              </a:ext>
            </a:extLst>
          </p:cNvPr>
          <p:cNvSpPr txBox="1"/>
          <p:nvPr/>
        </p:nvSpPr>
        <p:spPr>
          <a:xfrm>
            <a:off x="2673138" y="4222568"/>
            <a:ext cx="3580033" cy="246221"/>
          </a:xfrm>
          <a:prstGeom prst="rect">
            <a:avLst/>
          </a:prstGeom>
          <a:noFill/>
        </p:spPr>
        <p:txBody>
          <a:bodyPr wrap="square" rtlCol="0">
            <a:spAutoFit/>
          </a:bodyPr>
          <a:lstStyle/>
          <a:p>
            <a:r>
              <a:rPr lang="es-ES" sz="1000" dirty="0"/>
              <a:t>Sí, cada vez que se realiza una acción el resultado es el esperado.</a:t>
            </a:r>
          </a:p>
        </p:txBody>
      </p:sp>
      <p:sp>
        <p:nvSpPr>
          <p:cNvPr id="27" name="CuadroTexto 26">
            <a:extLst>
              <a:ext uri="{FF2B5EF4-FFF2-40B4-BE49-F238E27FC236}">
                <a16:creationId xmlns:a16="http://schemas.microsoft.com/office/drawing/2014/main" id="{66559F06-3F30-7F49-29B9-9A57DD3BBF2A}"/>
              </a:ext>
            </a:extLst>
          </p:cNvPr>
          <p:cNvSpPr txBox="1"/>
          <p:nvPr/>
        </p:nvSpPr>
        <p:spPr>
          <a:xfrm>
            <a:off x="2638024" y="4672782"/>
            <a:ext cx="4013130" cy="400110"/>
          </a:xfrm>
          <a:prstGeom prst="rect">
            <a:avLst/>
          </a:prstGeom>
          <a:noFill/>
        </p:spPr>
        <p:txBody>
          <a:bodyPr wrap="square" rtlCol="0">
            <a:spAutoFit/>
          </a:bodyPr>
          <a:lstStyle/>
          <a:p>
            <a:r>
              <a:rPr lang="es-ES" sz="1000" dirty="0"/>
              <a:t>No, no sabe el usuario porque es necesario dar tanta información personal. </a:t>
            </a:r>
          </a:p>
        </p:txBody>
      </p:sp>
      <p:pic>
        <p:nvPicPr>
          <p:cNvPr id="2" name="Imagen 1">
            <a:extLst>
              <a:ext uri="{FF2B5EF4-FFF2-40B4-BE49-F238E27FC236}">
                <a16:creationId xmlns:a16="http://schemas.microsoft.com/office/drawing/2014/main" id="{3DA09F69-CEC1-18CE-E06E-71E15FEE93EE}"/>
              </a:ext>
            </a:extLst>
          </p:cNvPr>
          <p:cNvPicPr>
            <a:picLocks noChangeAspect="1"/>
          </p:cNvPicPr>
          <p:nvPr/>
        </p:nvPicPr>
        <p:blipFill>
          <a:blip r:embed="rId7"/>
          <a:stretch>
            <a:fillRect/>
          </a:stretch>
        </p:blipFill>
        <p:spPr>
          <a:xfrm>
            <a:off x="4859920" y="1373642"/>
            <a:ext cx="116739" cy="143679"/>
          </a:xfrm>
          <a:prstGeom prst="rect">
            <a:avLst/>
          </a:prstGeom>
        </p:spPr>
      </p:pic>
    </p:spTree>
    <p:extLst>
      <p:ext uri="{BB962C8B-B14F-4D97-AF65-F5344CB8AC3E}">
        <p14:creationId xmlns:p14="http://schemas.microsoft.com/office/powerpoint/2010/main" val="3753602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76587" y="1127853"/>
            <a:ext cx="2021549" cy="1637455"/>
          </a:xfrm>
          <a:prstGeom prst="rect">
            <a:avLst/>
          </a:prstGeom>
        </p:spPr>
      </p:pic>
      <p:pic>
        <p:nvPicPr>
          <p:cNvPr id="5" name="Imagen 4"/>
          <p:cNvPicPr>
            <a:picLocks noChangeAspect="1"/>
          </p:cNvPicPr>
          <p:nvPr/>
        </p:nvPicPr>
        <p:blipFill>
          <a:blip r:embed="rId4"/>
          <a:stretch>
            <a:fillRect/>
          </a:stretch>
        </p:blipFill>
        <p:spPr>
          <a:xfrm>
            <a:off x="0" y="3043964"/>
            <a:ext cx="2114116" cy="2099536"/>
          </a:xfrm>
          <a:prstGeom prst="rect">
            <a:avLst/>
          </a:prstGeom>
        </p:spPr>
      </p:pic>
      <p:pic>
        <p:nvPicPr>
          <p:cNvPr id="6" name="Imagen 5"/>
          <p:cNvPicPr>
            <a:picLocks noChangeAspect="1"/>
          </p:cNvPicPr>
          <p:nvPr/>
        </p:nvPicPr>
        <p:blipFill>
          <a:blip r:embed="rId5"/>
          <a:stretch>
            <a:fillRect/>
          </a:stretch>
        </p:blipFill>
        <p:spPr>
          <a:xfrm>
            <a:off x="2248664" y="3148685"/>
            <a:ext cx="4633399" cy="1994815"/>
          </a:xfrm>
          <a:prstGeom prst="rect">
            <a:avLst/>
          </a:prstGeom>
        </p:spPr>
      </p:pic>
      <p:sp>
        <p:nvSpPr>
          <p:cNvPr id="8" name="Rectángulo 7"/>
          <p:cNvSpPr/>
          <p:nvPr/>
        </p:nvSpPr>
        <p:spPr>
          <a:xfrm>
            <a:off x="2237383" y="1169776"/>
            <a:ext cx="1962645" cy="117661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ES" dirty="0"/>
          </a:p>
          <a:p>
            <a:pPr algn="ctr"/>
            <a:endParaRPr lang="es-ES" dirty="0"/>
          </a:p>
          <a:p>
            <a:pPr algn="ctr"/>
            <a:endParaRPr lang="es-ES" dirty="0"/>
          </a:p>
          <a:p>
            <a:pPr algn="ctr"/>
            <a:endParaRPr lang="es-ES" dirty="0"/>
          </a:p>
          <a:p>
            <a:pPr algn="ctr"/>
            <a:endParaRPr lang="es-ES" dirty="0"/>
          </a:p>
          <a:p>
            <a:pPr algn="ctr"/>
            <a:endParaRPr lang="es-ES" dirty="0"/>
          </a:p>
        </p:txBody>
      </p:sp>
      <p:sp>
        <p:nvSpPr>
          <p:cNvPr id="9" name="CuadroTexto 8"/>
          <p:cNvSpPr txBox="1"/>
          <p:nvPr/>
        </p:nvSpPr>
        <p:spPr>
          <a:xfrm>
            <a:off x="2048191" y="807156"/>
            <a:ext cx="2531655" cy="369332"/>
          </a:xfrm>
          <a:prstGeom prst="rect">
            <a:avLst/>
          </a:prstGeom>
          <a:noFill/>
        </p:spPr>
        <p:txBody>
          <a:bodyPr wrap="none" rtlCol="0">
            <a:spAutoFit/>
          </a:bodyPr>
          <a:lstStyle/>
          <a:p>
            <a:r>
              <a:rPr lang="es-ES" b="1" dirty="0"/>
              <a:t>Comprar/Reservar Libro </a:t>
            </a:r>
          </a:p>
        </p:txBody>
      </p:sp>
      <p:grpSp>
        <p:nvGrpSpPr>
          <p:cNvPr id="86" name="Agrupar 85"/>
          <p:cNvGrpSpPr/>
          <p:nvPr/>
        </p:nvGrpSpPr>
        <p:grpSpPr>
          <a:xfrm>
            <a:off x="2317547" y="1256220"/>
            <a:ext cx="957359" cy="246221"/>
            <a:chOff x="2328828" y="832766"/>
            <a:chExt cx="957359" cy="246221"/>
          </a:xfrm>
        </p:grpSpPr>
        <p:sp>
          <p:nvSpPr>
            <p:cNvPr id="11" name="CuadroTexto 10"/>
            <p:cNvSpPr txBox="1"/>
            <p:nvPr/>
          </p:nvSpPr>
          <p:spPr>
            <a:xfrm>
              <a:off x="2485968" y="832766"/>
              <a:ext cx="800219" cy="246221"/>
            </a:xfrm>
            <a:prstGeom prst="rect">
              <a:avLst/>
            </a:prstGeom>
            <a:noFill/>
          </p:spPr>
          <p:txBody>
            <a:bodyPr wrap="none" rtlCol="0">
              <a:spAutoFit/>
            </a:bodyPr>
            <a:lstStyle/>
            <a:p>
              <a:r>
                <a:rPr lang="es-ES" sz="1000" dirty="0"/>
                <a:t>Abrir la App</a:t>
              </a:r>
            </a:p>
          </p:txBody>
        </p:sp>
        <p:sp>
          <p:nvSpPr>
            <p:cNvPr id="12" name="Rectángulo 11"/>
            <p:cNvSpPr/>
            <p:nvPr/>
          </p:nvSpPr>
          <p:spPr>
            <a:xfrm>
              <a:off x="2328828" y="877469"/>
              <a:ext cx="179422" cy="15758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ES" dirty="0">
                <a:solidFill>
                  <a:schemeClr val="dk1"/>
                </a:solidFill>
              </a:endParaRPr>
            </a:p>
          </p:txBody>
        </p:sp>
      </p:grpSp>
      <p:grpSp>
        <p:nvGrpSpPr>
          <p:cNvPr id="87" name="Agrupar 86"/>
          <p:cNvGrpSpPr/>
          <p:nvPr/>
        </p:nvGrpSpPr>
        <p:grpSpPr>
          <a:xfrm>
            <a:off x="2317547" y="1465205"/>
            <a:ext cx="808280" cy="246221"/>
            <a:chOff x="2328828" y="832766"/>
            <a:chExt cx="808280" cy="246221"/>
          </a:xfrm>
        </p:grpSpPr>
        <p:sp>
          <p:nvSpPr>
            <p:cNvPr id="88" name="CuadroTexto 87"/>
            <p:cNvSpPr txBox="1"/>
            <p:nvPr/>
          </p:nvSpPr>
          <p:spPr>
            <a:xfrm>
              <a:off x="2485968" y="832766"/>
              <a:ext cx="651140" cy="246221"/>
            </a:xfrm>
            <a:prstGeom prst="rect">
              <a:avLst/>
            </a:prstGeom>
            <a:noFill/>
          </p:spPr>
          <p:txBody>
            <a:bodyPr wrap="none" rtlCol="0">
              <a:spAutoFit/>
            </a:bodyPr>
            <a:lstStyle/>
            <a:p>
              <a:r>
                <a:rPr lang="es-ES" sz="1000" dirty="0" err="1"/>
                <a:t>Logearse</a:t>
              </a:r>
              <a:endParaRPr lang="es-ES" sz="1000" dirty="0"/>
            </a:p>
          </p:txBody>
        </p:sp>
        <p:sp>
          <p:nvSpPr>
            <p:cNvPr id="89" name="Rectángulo 88"/>
            <p:cNvSpPr/>
            <p:nvPr/>
          </p:nvSpPr>
          <p:spPr>
            <a:xfrm>
              <a:off x="2328828" y="877469"/>
              <a:ext cx="179422" cy="15758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ES">
                <a:solidFill>
                  <a:schemeClr val="dk1"/>
                </a:solidFill>
              </a:endParaRPr>
            </a:p>
          </p:txBody>
        </p:sp>
      </p:grpSp>
      <p:grpSp>
        <p:nvGrpSpPr>
          <p:cNvPr id="90" name="Agrupar 89"/>
          <p:cNvGrpSpPr/>
          <p:nvPr/>
        </p:nvGrpSpPr>
        <p:grpSpPr>
          <a:xfrm>
            <a:off x="2317547" y="1689148"/>
            <a:ext cx="1013465" cy="246221"/>
            <a:chOff x="2328828" y="832766"/>
            <a:chExt cx="1013465" cy="246221"/>
          </a:xfrm>
        </p:grpSpPr>
        <p:sp>
          <p:nvSpPr>
            <p:cNvPr id="91" name="CuadroTexto 90"/>
            <p:cNvSpPr txBox="1"/>
            <p:nvPr/>
          </p:nvSpPr>
          <p:spPr>
            <a:xfrm>
              <a:off x="2485968" y="832766"/>
              <a:ext cx="856325" cy="246221"/>
            </a:xfrm>
            <a:prstGeom prst="rect">
              <a:avLst/>
            </a:prstGeom>
            <a:noFill/>
          </p:spPr>
          <p:txBody>
            <a:bodyPr wrap="none" rtlCol="0">
              <a:spAutoFit/>
            </a:bodyPr>
            <a:lstStyle/>
            <a:p>
              <a:r>
                <a:rPr lang="es-ES" sz="1000" dirty="0"/>
                <a:t>Buscar libro  </a:t>
              </a:r>
            </a:p>
          </p:txBody>
        </p:sp>
        <p:sp>
          <p:nvSpPr>
            <p:cNvPr id="92" name="Rectángulo 91"/>
            <p:cNvSpPr/>
            <p:nvPr/>
          </p:nvSpPr>
          <p:spPr>
            <a:xfrm>
              <a:off x="2328828" y="877469"/>
              <a:ext cx="179422" cy="15758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ES">
                <a:solidFill>
                  <a:schemeClr val="dk1"/>
                </a:solidFill>
              </a:endParaRPr>
            </a:p>
          </p:txBody>
        </p:sp>
      </p:grpSp>
      <p:grpSp>
        <p:nvGrpSpPr>
          <p:cNvPr id="93" name="Agrupar 92"/>
          <p:cNvGrpSpPr/>
          <p:nvPr/>
        </p:nvGrpSpPr>
        <p:grpSpPr>
          <a:xfrm>
            <a:off x="2317547" y="1920721"/>
            <a:ext cx="1835805" cy="246221"/>
            <a:chOff x="2328828" y="832766"/>
            <a:chExt cx="1835805" cy="246221"/>
          </a:xfrm>
        </p:grpSpPr>
        <p:sp>
          <p:nvSpPr>
            <p:cNvPr id="94" name="CuadroTexto 93"/>
            <p:cNvSpPr txBox="1"/>
            <p:nvPr/>
          </p:nvSpPr>
          <p:spPr>
            <a:xfrm>
              <a:off x="2485968" y="832766"/>
              <a:ext cx="1678665" cy="246221"/>
            </a:xfrm>
            <a:prstGeom prst="rect">
              <a:avLst/>
            </a:prstGeom>
            <a:noFill/>
          </p:spPr>
          <p:txBody>
            <a:bodyPr wrap="none" rtlCol="0">
              <a:spAutoFit/>
            </a:bodyPr>
            <a:lstStyle/>
            <a:p>
              <a:r>
                <a:rPr lang="es-ES" sz="1000" dirty="0"/>
                <a:t>Clic en Comprar o Reservar </a:t>
              </a:r>
            </a:p>
          </p:txBody>
        </p:sp>
        <p:sp>
          <p:nvSpPr>
            <p:cNvPr id="95" name="Rectángulo 94"/>
            <p:cNvSpPr/>
            <p:nvPr/>
          </p:nvSpPr>
          <p:spPr>
            <a:xfrm>
              <a:off x="2328828" y="877469"/>
              <a:ext cx="179422" cy="15758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ES">
                <a:solidFill>
                  <a:schemeClr val="dk1"/>
                </a:solidFill>
              </a:endParaRPr>
            </a:p>
          </p:txBody>
        </p:sp>
      </p:grpSp>
      <p:sp>
        <p:nvSpPr>
          <p:cNvPr id="100" name="Rectángulo 99"/>
          <p:cNvSpPr/>
          <p:nvPr/>
        </p:nvSpPr>
        <p:spPr>
          <a:xfrm>
            <a:off x="4688509" y="1220705"/>
            <a:ext cx="1962645" cy="30981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grpSp>
        <p:nvGrpSpPr>
          <p:cNvPr id="102" name="Agrupar 101"/>
          <p:cNvGrpSpPr/>
          <p:nvPr/>
        </p:nvGrpSpPr>
        <p:grpSpPr>
          <a:xfrm>
            <a:off x="4731715" y="1258215"/>
            <a:ext cx="1005449" cy="246221"/>
            <a:chOff x="2328828" y="832766"/>
            <a:chExt cx="1005449" cy="246221"/>
          </a:xfrm>
        </p:grpSpPr>
        <p:sp>
          <p:nvSpPr>
            <p:cNvPr id="103" name="CuadroTexto 102"/>
            <p:cNvSpPr txBox="1"/>
            <p:nvPr/>
          </p:nvSpPr>
          <p:spPr>
            <a:xfrm>
              <a:off x="2485968" y="832766"/>
              <a:ext cx="848309" cy="246221"/>
            </a:xfrm>
            <a:prstGeom prst="rect">
              <a:avLst/>
            </a:prstGeom>
            <a:noFill/>
          </p:spPr>
          <p:txBody>
            <a:bodyPr wrap="none" rtlCol="0">
              <a:spAutoFit/>
            </a:bodyPr>
            <a:lstStyle/>
            <a:p>
              <a:r>
                <a:rPr lang="es-ES" sz="1000" dirty="0"/>
                <a:t>Clic en Pagar</a:t>
              </a:r>
            </a:p>
          </p:txBody>
        </p:sp>
        <p:sp>
          <p:nvSpPr>
            <p:cNvPr id="104" name="Rectángulo 103"/>
            <p:cNvSpPr/>
            <p:nvPr/>
          </p:nvSpPr>
          <p:spPr>
            <a:xfrm>
              <a:off x="2328828" y="877469"/>
              <a:ext cx="179422" cy="15758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ES">
                <a:solidFill>
                  <a:schemeClr val="dk1"/>
                </a:solidFill>
              </a:endParaRPr>
            </a:p>
          </p:txBody>
        </p:sp>
      </p:grpSp>
      <p:sp>
        <p:nvSpPr>
          <p:cNvPr id="129" name="CuadroTexto 128"/>
          <p:cNvSpPr txBox="1"/>
          <p:nvPr/>
        </p:nvSpPr>
        <p:spPr>
          <a:xfrm>
            <a:off x="4630831" y="991537"/>
            <a:ext cx="1075103" cy="276999"/>
          </a:xfrm>
          <a:prstGeom prst="rect">
            <a:avLst/>
          </a:prstGeom>
          <a:noFill/>
        </p:spPr>
        <p:txBody>
          <a:bodyPr wrap="none" rtlCol="0">
            <a:spAutoFit/>
          </a:bodyPr>
          <a:lstStyle/>
          <a:p>
            <a:r>
              <a:rPr lang="es-ES" sz="1200" dirty="0"/>
              <a:t>Comprar Libro</a:t>
            </a:r>
          </a:p>
        </p:txBody>
      </p:sp>
      <p:sp>
        <p:nvSpPr>
          <p:cNvPr id="130" name="Rectángulo 129"/>
          <p:cNvSpPr/>
          <p:nvPr/>
        </p:nvSpPr>
        <p:spPr>
          <a:xfrm>
            <a:off x="4625998" y="2127280"/>
            <a:ext cx="1962645" cy="4647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grpSp>
        <p:nvGrpSpPr>
          <p:cNvPr id="132" name="Agrupar 131"/>
          <p:cNvGrpSpPr/>
          <p:nvPr/>
        </p:nvGrpSpPr>
        <p:grpSpPr>
          <a:xfrm>
            <a:off x="4731715" y="2120763"/>
            <a:ext cx="1321241" cy="246221"/>
            <a:chOff x="2328828" y="832766"/>
            <a:chExt cx="1321241" cy="246221"/>
          </a:xfrm>
        </p:grpSpPr>
        <p:sp>
          <p:nvSpPr>
            <p:cNvPr id="133" name="CuadroTexto 132"/>
            <p:cNvSpPr txBox="1"/>
            <p:nvPr/>
          </p:nvSpPr>
          <p:spPr>
            <a:xfrm>
              <a:off x="2485968" y="832766"/>
              <a:ext cx="1164101" cy="246221"/>
            </a:xfrm>
            <a:prstGeom prst="rect">
              <a:avLst/>
            </a:prstGeom>
            <a:noFill/>
          </p:spPr>
          <p:txBody>
            <a:bodyPr wrap="none" rtlCol="0">
              <a:spAutoFit/>
            </a:bodyPr>
            <a:lstStyle/>
            <a:p>
              <a:r>
                <a:rPr lang="es-ES" sz="1000" dirty="0"/>
                <a:t>Seleccionar Fechas</a:t>
              </a:r>
            </a:p>
          </p:txBody>
        </p:sp>
        <p:sp>
          <p:nvSpPr>
            <p:cNvPr id="134" name="Rectángulo 133"/>
            <p:cNvSpPr/>
            <p:nvPr/>
          </p:nvSpPr>
          <p:spPr>
            <a:xfrm>
              <a:off x="2328828" y="877469"/>
              <a:ext cx="179422" cy="15758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ES">
                <a:solidFill>
                  <a:schemeClr val="dk1"/>
                </a:solidFill>
              </a:endParaRPr>
            </a:p>
          </p:txBody>
        </p:sp>
      </p:grpSp>
      <p:grpSp>
        <p:nvGrpSpPr>
          <p:cNvPr id="135" name="Agrupar 134"/>
          <p:cNvGrpSpPr/>
          <p:nvPr/>
        </p:nvGrpSpPr>
        <p:grpSpPr>
          <a:xfrm>
            <a:off x="4731715" y="2329748"/>
            <a:ext cx="1167353" cy="246221"/>
            <a:chOff x="2328828" y="832766"/>
            <a:chExt cx="1167353" cy="246221"/>
          </a:xfrm>
        </p:grpSpPr>
        <p:sp>
          <p:nvSpPr>
            <p:cNvPr id="136" name="CuadroTexto 135"/>
            <p:cNvSpPr txBox="1"/>
            <p:nvPr/>
          </p:nvSpPr>
          <p:spPr>
            <a:xfrm>
              <a:off x="2485968" y="832766"/>
              <a:ext cx="1010213" cy="246221"/>
            </a:xfrm>
            <a:prstGeom prst="rect">
              <a:avLst/>
            </a:prstGeom>
            <a:noFill/>
          </p:spPr>
          <p:txBody>
            <a:bodyPr wrap="none" rtlCol="0">
              <a:spAutoFit/>
            </a:bodyPr>
            <a:lstStyle/>
            <a:p>
              <a:r>
                <a:rPr lang="es-ES" sz="1000" dirty="0"/>
                <a:t>Clic en Reservar</a:t>
              </a:r>
            </a:p>
          </p:txBody>
        </p:sp>
        <p:sp>
          <p:nvSpPr>
            <p:cNvPr id="137" name="Rectángulo 136"/>
            <p:cNvSpPr/>
            <p:nvPr/>
          </p:nvSpPr>
          <p:spPr>
            <a:xfrm>
              <a:off x="2328828" y="877469"/>
              <a:ext cx="179422" cy="15758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ES">
                <a:solidFill>
                  <a:schemeClr val="dk1"/>
                </a:solidFill>
              </a:endParaRPr>
            </a:p>
          </p:txBody>
        </p:sp>
      </p:grpSp>
      <p:sp>
        <p:nvSpPr>
          <p:cNvPr id="141" name="CuadroTexto 140"/>
          <p:cNvSpPr txBox="1"/>
          <p:nvPr/>
        </p:nvSpPr>
        <p:spPr>
          <a:xfrm>
            <a:off x="4568723" y="1847191"/>
            <a:ext cx="1074718" cy="276999"/>
          </a:xfrm>
          <a:prstGeom prst="rect">
            <a:avLst/>
          </a:prstGeom>
          <a:noFill/>
        </p:spPr>
        <p:txBody>
          <a:bodyPr wrap="none" rtlCol="0">
            <a:spAutoFit/>
          </a:bodyPr>
          <a:lstStyle/>
          <a:p>
            <a:r>
              <a:rPr lang="es-ES" sz="1200" dirty="0"/>
              <a:t>Reservar Libro</a:t>
            </a:r>
          </a:p>
        </p:txBody>
      </p:sp>
      <p:sp>
        <p:nvSpPr>
          <p:cNvPr id="162" name="CuadroTexto 161"/>
          <p:cNvSpPr txBox="1"/>
          <p:nvPr/>
        </p:nvSpPr>
        <p:spPr>
          <a:xfrm>
            <a:off x="123797" y="264706"/>
            <a:ext cx="1569135" cy="646331"/>
          </a:xfrm>
          <a:prstGeom prst="rect">
            <a:avLst/>
          </a:prstGeom>
          <a:noFill/>
        </p:spPr>
        <p:txBody>
          <a:bodyPr wrap="none" rtlCol="0">
            <a:spAutoFit/>
          </a:bodyPr>
          <a:lstStyle/>
          <a:p>
            <a:r>
              <a:rPr lang="es-ES" sz="1200" b="1" dirty="0"/>
              <a:t>Test de Evaluación</a:t>
            </a:r>
          </a:p>
          <a:p>
            <a:r>
              <a:rPr lang="es-ES" sz="1200" b="1" dirty="0"/>
              <a:t>Recorridos Cognitivos</a:t>
            </a:r>
          </a:p>
          <a:p>
            <a:r>
              <a:rPr lang="es-ES" sz="1200" dirty="0" err="1"/>
              <a:t>App:Librowave</a:t>
            </a:r>
            <a:endParaRPr lang="es-ES" sz="1200" dirty="0"/>
          </a:p>
        </p:txBody>
      </p:sp>
      <p:cxnSp>
        <p:nvCxnSpPr>
          <p:cNvPr id="169" name="Conector recto 168"/>
          <p:cNvCxnSpPr>
            <a:cxnSpLocks/>
          </p:cNvCxnSpPr>
          <p:nvPr/>
        </p:nvCxnSpPr>
        <p:spPr>
          <a:xfrm>
            <a:off x="4191909" y="2212217"/>
            <a:ext cx="434089" cy="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44" name="Conector recto 168">
            <a:extLst>
              <a:ext uri="{FF2B5EF4-FFF2-40B4-BE49-F238E27FC236}">
                <a16:creationId xmlns:a16="http://schemas.microsoft.com/office/drawing/2014/main" id="{86C1C711-B7C2-7976-4776-84B272C5F601}"/>
              </a:ext>
            </a:extLst>
          </p:cNvPr>
          <p:cNvCxnSpPr>
            <a:cxnSpLocks/>
            <a:endCxn id="100" idx="1"/>
          </p:cNvCxnSpPr>
          <p:nvPr/>
        </p:nvCxnSpPr>
        <p:spPr>
          <a:xfrm flipV="1">
            <a:off x="4211309" y="1375614"/>
            <a:ext cx="477200" cy="3716"/>
          </a:xfrm>
          <a:prstGeom prst="line">
            <a:avLst/>
          </a:prstGeom>
          <a:ln>
            <a:prstDash val="sysDash"/>
          </a:ln>
        </p:spPr>
        <p:style>
          <a:lnRef idx="1">
            <a:schemeClr val="dk1"/>
          </a:lnRef>
          <a:fillRef idx="0">
            <a:schemeClr val="dk1"/>
          </a:fillRef>
          <a:effectRef idx="0">
            <a:schemeClr val="dk1"/>
          </a:effectRef>
          <a:fontRef idx="minor">
            <a:schemeClr val="tx1"/>
          </a:fontRef>
        </p:style>
      </p:cxnSp>
      <p:pic>
        <p:nvPicPr>
          <p:cNvPr id="16" name="Imagen 15">
            <a:extLst>
              <a:ext uri="{FF2B5EF4-FFF2-40B4-BE49-F238E27FC236}">
                <a16:creationId xmlns:a16="http://schemas.microsoft.com/office/drawing/2014/main" id="{E2EF04FE-BDD9-6324-32D3-A7A9CC3E6612}"/>
              </a:ext>
            </a:extLst>
          </p:cNvPr>
          <p:cNvPicPr>
            <a:picLocks noChangeAspect="1"/>
          </p:cNvPicPr>
          <p:nvPr/>
        </p:nvPicPr>
        <p:blipFill>
          <a:blip r:embed="rId6"/>
          <a:stretch>
            <a:fillRect/>
          </a:stretch>
        </p:blipFill>
        <p:spPr>
          <a:xfrm>
            <a:off x="2346967" y="1309703"/>
            <a:ext cx="124857" cy="135714"/>
          </a:xfrm>
          <a:prstGeom prst="rect">
            <a:avLst/>
          </a:prstGeom>
        </p:spPr>
      </p:pic>
      <p:pic>
        <p:nvPicPr>
          <p:cNvPr id="17" name="Imagen 16">
            <a:extLst>
              <a:ext uri="{FF2B5EF4-FFF2-40B4-BE49-F238E27FC236}">
                <a16:creationId xmlns:a16="http://schemas.microsoft.com/office/drawing/2014/main" id="{61637732-C1B2-87E1-2E00-7A4C805E4DFD}"/>
              </a:ext>
            </a:extLst>
          </p:cNvPr>
          <p:cNvPicPr>
            <a:picLocks noChangeAspect="1"/>
          </p:cNvPicPr>
          <p:nvPr/>
        </p:nvPicPr>
        <p:blipFill>
          <a:blip r:embed="rId6"/>
          <a:stretch>
            <a:fillRect/>
          </a:stretch>
        </p:blipFill>
        <p:spPr>
          <a:xfrm>
            <a:off x="2344829" y="1516512"/>
            <a:ext cx="124857" cy="135714"/>
          </a:xfrm>
          <a:prstGeom prst="rect">
            <a:avLst/>
          </a:prstGeom>
        </p:spPr>
      </p:pic>
      <p:pic>
        <p:nvPicPr>
          <p:cNvPr id="18" name="Imagen 17">
            <a:extLst>
              <a:ext uri="{FF2B5EF4-FFF2-40B4-BE49-F238E27FC236}">
                <a16:creationId xmlns:a16="http://schemas.microsoft.com/office/drawing/2014/main" id="{F028BA94-54CA-9369-A983-34C207AF7975}"/>
              </a:ext>
            </a:extLst>
          </p:cNvPr>
          <p:cNvPicPr>
            <a:picLocks noChangeAspect="1"/>
          </p:cNvPicPr>
          <p:nvPr/>
        </p:nvPicPr>
        <p:blipFill>
          <a:blip r:embed="rId6"/>
          <a:stretch>
            <a:fillRect/>
          </a:stretch>
        </p:blipFill>
        <p:spPr>
          <a:xfrm>
            <a:off x="2342564" y="1749629"/>
            <a:ext cx="124857" cy="135714"/>
          </a:xfrm>
          <a:prstGeom prst="rect">
            <a:avLst/>
          </a:prstGeom>
        </p:spPr>
      </p:pic>
      <p:pic>
        <p:nvPicPr>
          <p:cNvPr id="19" name="Imagen 18">
            <a:extLst>
              <a:ext uri="{FF2B5EF4-FFF2-40B4-BE49-F238E27FC236}">
                <a16:creationId xmlns:a16="http://schemas.microsoft.com/office/drawing/2014/main" id="{EF8D9501-F24F-48B8-13ED-0AF60716AEBA}"/>
              </a:ext>
            </a:extLst>
          </p:cNvPr>
          <p:cNvPicPr>
            <a:picLocks noChangeAspect="1"/>
          </p:cNvPicPr>
          <p:nvPr/>
        </p:nvPicPr>
        <p:blipFill>
          <a:blip r:embed="rId6"/>
          <a:stretch>
            <a:fillRect/>
          </a:stretch>
        </p:blipFill>
        <p:spPr>
          <a:xfrm>
            <a:off x="2338686" y="1976259"/>
            <a:ext cx="124857" cy="135714"/>
          </a:xfrm>
          <a:prstGeom prst="rect">
            <a:avLst/>
          </a:prstGeom>
        </p:spPr>
      </p:pic>
      <p:pic>
        <p:nvPicPr>
          <p:cNvPr id="20" name="Imagen 19">
            <a:extLst>
              <a:ext uri="{FF2B5EF4-FFF2-40B4-BE49-F238E27FC236}">
                <a16:creationId xmlns:a16="http://schemas.microsoft.com/office/drawing/2014/main" id="{F0699CD0-69E2-1510-E4D1-436A3B790530}"/>
              </a:ext>
            </a:extLst>
          </p:cNvPr>
          <p:cNvPicPr>
            <a:picLocks noChangeAspect="1"/>
          </p:cNvPicPr>
          <p:nvPr/>
        </p:nvPicPr>
        <p:blipFill>
          <a:blip r:embed="rId6"/>
          <a:stretch>
            <a:fillRect/>
          </a:stretch>
        </p:blipFill>
        <p:spPr>
          <a:xfrm>
            <a:off x="4758996" y="2180609"/>
            <a:ext cx="124857" cy="135714"/>
          </a:xfrm>
          <a:prstGeom prst="rect">
            <a:avLst/>
          </a:prstGeom>
        </p:spPr>
      </p:pic>
      <p:pic>
        <p:nvPicPr>
          <p:cNvPr id="21" name="Imagen 20">
            <a:extLst>
              <a:ext uri="{FF2B5EF4-FFF2-40B4-BE49-F238E27FC236}">
                <a16:creationId xmlns:a16="http://schemas.microsoft.com/office/drawing/2014/main" id="{651E1608-A498-D373-6EE0-8699813B834D}"/>
              </a:ext>
            </a:extLst>
          </p:cNvPr>
          <p:cNvPicPr>
            <a:picLocks noChangeAspect="1"/>
          </p:cNvPicPr>
          <p:nvPr/>
        </p:nvPicPr>
        <p:blipFill>
          <a:blip r:embed="rId6"/>
          <a:stretch>
            <a:fillRect/>
          </a:stretch>
        </p:blipFill>
        <p:spPr>
          <a:xfrm>
            <a:off x="4747857" y="2387899"/>
            <a:ext cx="124857" cy="135714"/>
          </a:xfrm>
          <a:prstGeom prst="rect">
            <a:avLst/>
          </a:prstGeom>
        </p:spPr>
      </p:pic>
      <p:pic>
        <p:nvPicPr>
          <p:cNvPr id="22" name="Imagen 21">
            <a:extLst>
              <a:ext uri="{FF2B5EF4-FFF2-40B4-BE49-F238E27FC236}">
                <a16:creationId xmlns:a16="http://schemas.microsoft.com/office/drawing/2014/main" id="{2838BF19-1AD9-59C7-657E-5D98D9E1A584}"/>
              </a:ext>
            </a:extLst>
          </p:cNvPr>
          <p:cNvPicPr>
            <a:picLocks noChangeAspect="1"/>
          </p:cNvPicPr>
          <p:nvPr/>
        </p:nvPicPr>
        <p:blipFill>
          <a:blip r:embed="rId6"/>
          <a:stretch>
            <a:fillRect/>
          </a:stretch>
        </p:blipFill>
        <p:spPr>
          <a:xfrm>
            <a:off x="4758997" y="1310679"/>
            <a:ext cx="124857" cy="135714"/>
          </a:xfrm>
          <a:prstGeom prst="rect">
            <a:avLst/>
          </a:prstGeom>
        </p:spPr>
      </p:pic>
      <p:sp>
        <p:nvSpPr>
          <p:cNvPr id="24" name="CuadroTexto 23">
            <a:extLst>
              <a:ext uri="{FF2B5EF4-FFF2-40B4-BE49-F238E27FC236}">
                <a16:creationId xmlns:a16="http://schemas.microsoft.com/office/drawing/2014/main" id="{565775D5-8CDE-2A84-BAFE-25F4292054FA}"/>
              </a:ext>
            </a:extLst>
          </p:cNvPr>
          <p:cNvSpPr txBox="1"/>
          <p:nvPr/>
        </p:nvSpPr>
        <p:spPr>
          <a:xfrm>
            <a:off x="2588408" y="3301636"/>
            <a:ext cx="4206994" cy="246221"/>
          </a:xfrm>
          <a:prstGeom prst="rect">
            <a:avLst/>
          </a:prstGeom>
          <a:noFill/>
        </p:spPr>
        <p:txBody>
          <a:bodyPr wrap="square" rtlCol="0">
            <a:spAutoFit/>
          </a:bodyPr>
          <a:lstStyle/>
          <a:p>
            <a:r>
              <a:rPr lang="es-ES" sz="1000" dirty="0"/>
              <a:t>Sí, en todo momento se siguen los pasos, las acciones están bien indicadas.</a:t>
            </a:r>
          </a:p>
        </p:txBody>
      </p:sp>
      <p:sp>
        <p:nvSpPr>
          <p:cNvPr id="25" name="CuadroTexto 24">
            <a:extLst>
              <a:ext uri="{FF2B5EF4-FFF2-40B4-BE49-F238E27FC236}">
                <a16:creationId xmlns:a16="http://schemas.microsoft.com/office/drawing/2014/main" id="{1ACAB9EB-411D-AA33-0173-9A08F125BFFF}"/>
              </a:ext>
            </a:extLst>
          </p:cNvPr>
          <p:cNvSpPr txBox="1"/>
          <p:nvPr/>
        </p:nvSpPr>
        <p:spPr>
          <a:xfrm>
            <a:off x="2638024" y="3773669"/>
            <a:ext cx="3580033" cy="246221"/>
          </a:xfrm>
          <a:prstGeom prst="rect">
            <a:avLst/>
          </a:prstGeom>
          <a:noFill/>
        </p:spPr>
        <p:txBody>
          <a:bodyPr wrap="square" rtlCol="0">
            <a:spAutoFit/>
          </a:bodyPr>
          <a:lstStyle/>
          <a:p>
            <a:r>
              <a:rPr lang="es-ES" sz="1000" dirty="0"/>
              <a:t>Sí, están bien definidas las acciones correctas en la App.</a:t>
            </a:r>
          </a:p>
        </p:txBody>
      </p:sp>
      <p:sp>
        <p:nvSpPr>
          <p:cNvPr id="26" name="CuadroTexto 25">
            <a:extLst>
              <a:ext uri="{FF2B5EF4-FFF2-40B4-BE49-F238E27FC236}">
                <a16:creationId xmlns:a16="http://schemas.microsoft.com/office/drawing/2014/main" id="{A2FDA4D0-83A7-60F7-02C0-8D12A7CEDA25}"/>
              </a:ext>
            </a:extLst>
          </p:cNvPr>
          <p:cNvSpPr txBox="1"/>
          <p:nvPr/>
        </p:nvSpPr>
        <p:spPr>
          <a:xfrm>
            <a:off x="2673138" y="4222568"/>
            <a:ext cx="3580033" cy="246221"/>
          </a:xfrm>
          <a:prstGeom prst="rect">
            <a:avLst/>
          </a:prstGeom>
          <a:noFill/>
        </p:spPr>
        <p:txBody>
          <a:bodyPr wrap="square" rtlCol="0">
            <a:spAutoFit/>
          </a:bodyPr>
          <a:lstStyle/>
          <a:p>
            <a:r>
              <a:rPr lang="es-ES" sz="1000" dirty="0"/>
              <a:t>Sí, cada vez que se realiza una acción el resultado es el esperado.</a:t>
            </a:r>
          </a:p>
        </p:txBody>
      </p:sp>
      <p:sp>
        <p:nvSpPr>
          <p:cNvPr id="27" name="CuadroTexto 26">
            <a:extLst>
              <a:ext uri="{FF2B5EF4-FFF2-40B4-BE49-F238E27FC236}">
                <a16:creationId xmlns:a16="http://schemas.microsoft.com/office/drawing/2014/main" id="{66559F06-3F30-7F49-29B9-9A57DD3BBF2A}"/>
              </a:ext>
            </a:extLst>
          </p:cNvPr>
          <p:cNvSpPr txBox="1"/>
          <p:nvPr/>
        </p:nvSpPr>
        <p:spPr>
          <a:xfrm>
            <a:off x="2638024" y="4672782"/>
            <a:ext cx="4013130" cy="400110"/>
          </a:xfrm>
          <a:prstGeom prst="rect">
            <a:avLst/>
          </a:prstGeom>
          <a:noFill/>
        </p:spPr>
        <p:txBody>
          <a:bodyPr wrap="square" rtlCol="0">
            <a:spAutoFit/>
          </a:bodyPr>
          <a:lstStyle/>
          <a:p>
            <a:r>
              <a:rPr lang="es-ES" sz="1000" dirty="0"/>
              <a:t>Sí, está </a:t>
            </a:r>
            <a:r>
              <a:rPr lang="es-ES" sz="1000" b="0" i="0" dirty="0">
                <a:solidFill>
                  <a:srgbClr val="0D0D0D"/>
                </a:solidFill>
                <a:effectLst/>
                <a:latin typeface="Söhne"/>
              </a:rPr>
              <a:t>definido claramente qué acción están realizando el usuario y qué tipo de retroalimentación proporciona</a:t>
            </a:r>
            <a:endParaRPr lang="es-ES" sz="1000" dirty="0"/>
          </a:p>
        </p:txBody>
      </p:sp>
    </p:spTree>
    <p:extLst>
      <p:ext uri="{BB962C8B-B14F-4D97-AF65-F5344CB8AC3E}">
        <p14:creationId xmlns:p14="http://schemas.microsoft.com/office/powerpoint/2010/main" val="2066259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76587" y="1127853"/>
            <a:ext cx="2021549" cy="1637455"/>
          </a:xfrm>
          <a:prstGeom prst="rect">
            <a:avLst/>
          </a:prstGeom>
        </p:spPr>
      </p:pic>
      <p:pic>
        <p:nvPicPr>
          <p:cNvPr id="5" name="Imagen 4"/>
          <p:cNvPicPr>
            <a:picLocks noChangeAspect="1"/>
          </p:cNvPicPr>
          <p:nvPr/>
        </p:nvPicPr>
        <p:blipFill>
          <a:blip r:embed="rId4"/>
          <a:stretch>
            <a:fillRect/>
          </a:stretch>
        </p:blipFill>
        <p:spPr>
          <a:xfrm>
            <a:off x="0" y="3043964"/>
            <a:ext cx="2114116" cy="2099536"/>
          </a:xfrm>
          <a:prstGeom prst="rect">
            <a:avLst/>
          </a:prstGeom>
        </p:spPr>
      </p:pic>
      <p:sp>
        <p:nvSpPr>
          <p:cNvPr id="8" name="Rectángulo 7"/>
          <p:cNvSpPr/>
          <p:nvPr/>
        </p:nvSpPr>
        <p:spPr>
          <a:xfrm>
            <a:off x="2248664" y="746322"/>
            <a:ext cx="1962645" cy="131753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ES" dirty="0"/>
          </a:p>
          <a:p>
            <a:pPr algn="ctr"/>
            <a:endParaRPr lang="es-ES" dirty="0"/>
          </a:p>
          <a:p>
            <a:pPr algn="ctr"/>
            <a:endParaRPr lang="es-ES" dirty="0"/>
          </a:p>
          <a:p>
            <a:pPr algn="ctr"/>
            <a:endParaRPr lang="es-ES" dirty="0"/>
          </a:p>
          <a:p>
            <a:pPr algn="ctr"/>
            <a:endParaRPr lang="es-ES" dirty="0"/>
          </a:p>
          <a:p>
            <a:pPr algn="ctr"/>
            <a:endParaRPr lang="es-ES" dirty="0"/>
          </a:p>
        </p:txBody>
      </p:sp>
      <p:sp>
        <p:nvSpPr>
          <p:cNvPr id="9" name="CuadroTexto 8"/>
          <p:cNvSpPr txBox="1"/>
          <p:nvPr/>
        </p:nvSpPr>
        <p:spPr>
          <a:xfrm>
            <a:off x="2248664" y="376990"/>
            <a:ext cx="1417183" cy="369332"/>
          </a:xfrm>
          <a:prstGeom prst="rect">
            <a:avLst/>
          </a:prstGeom>
          <a:noFill/>
        </p:spPr>
        <p:txBody>
          <a:bodyPr wrap="none" rtlCol="0">
            <a:spAutoFit/>
          </a:bodyPr>
          <a:lstStyle/>
          <a:p>
            <a:r>
              <a:rPr lang="es-ES" b="1" dirty="0" err="1"/>
              <a:t>Read</a:t>
            </a:r>
            <a:r>
              <a:rPr lang="es-ES" b="1" dirty="0"/>
              <a:t> a </a:t>
            </a:r>
            <a:r>
              <a:rPr lang="es-ES" b="1" dirty="0" err="1"/>
              <a:t>book</a:t>
            </a:r>
            <a:r>
              <a:rPr lang="es-ES" b="1" dirty="0"/>
              <a:t> </a:t>
            </a:r>
          </a:p>
        </p:txBody>
      </p:sp>
      <p:grpSp>
        <p:nvGrpSpPr>
          <p:cNvPr id="86" name="Agrupar 85"/>
          <p:cNvGrpSpPr/>
          <p:nvPr/>
        </p:nvGrpSpPr>
        <p:grpSpPr>
          <a:xfrm>
            <a:off x="2328828" y="832766"/>
            <a:ext cx="1082393" cy="246221"/>
            <a:chOff x="2328828" y="832766"/>
            <a:chExt cx="1082393" cy="246221"/>
          </a:xfrm>
        </p:grpSpPr>
        <p:sp>
          <p:nvSpPr>
            <p:cNvPr id="11" name="CuadroTexto 10"/>
            <p:cNvSpPr txBox="1"/>
            <p:nvPr/>
          </p:nvSpPr>
          <p:spPr>
            <a:xfrm>
              <a:off x="2485968" y="832766"/>
              <a:ext cx="925253" cy="246221"/>
            </a:xfrm>
            <a:prstGeom prst="rect">
              <a:avLst/>
            </a:prstGeom>
            <a:noFill/>
          </p:spPr>
          <p:txBody>
            <a:bodyPr wrap="none" rtlCol="0">
              <a:spAutoFit/>
            </a:bodyPr>
            <a:lstStyle/>
            <a:p>
              <a:r>
                <a:rPr lang="es-ES" sz="1000" dirty="0"/>
                <a:t>Open </a:t>
              </a:r>
              <a:r>
                <a:rPr lang="es-ES" sz="1000" dirty="0" err="1"/>
                <a:t>the</a:t>
              </a:r>
              <a:r>
                <a:rPr lang="es-ES" sz="1000" dirty="0"/>
                <a:t> app</a:t>
              </a:r>
            </a:p>
          </p:txBody>
        </p:sp>
        <p:sp>
          <p:nvSpPr>
            <p:cNvPr id="12" name="Rectángulo 11"/>
            <p:cNvSpPr/>
            <p:nvPr/>
          </p:nvSpPr>
          <p:spPr>
            <a:xfrm>
              <a:off x="2328828" y="877469"/>
              <a:ext cx="179422" cy="15758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ES">
                <a:solidFill>
                  <a:schemeClr val="dk1"/>
                </a:solidFill>
              </a:endParaRPr>
            </a:p>
          </p:txBody>
        </p:sp>
      </p:grpSp>
      <p:grpSp>
        <p:nvGrpSpPr>
          <p:cNvPr id="87" name="Agrupar 86"/>
          <p:cNvGrpSpPr/>
          <p:nvPr/>
        </p:nvGrpSpPr>
        <p:grpSpPr>
          <a:xfrm>
            <a:off x="2328828" y="1041751"/>
            <a:ext cx="939727" cy="246221"/>
            <a:chOff x="2328828" y="832766"/>
            <a:chExt cx="939727" cy="246221"/>
          </a:xfrm>
        </p:grpSpPr>
        <p:sp>
          <p:nvSpPr>
            <p:cNvPr id="88" name="CuadroTexto 87"/>
            <p:cNvSpPr txBox="1"/>
            <p:nvPr/>
          </p:nvSpPr>
          <p:spPr>
            <a:xfrm>
              <a:off x="2485968" y="832766"/>
              <a:ext cx="782587" cy="246221"/>
            </a:xfrm>
            <a:prstGeom prst="rect">
              <a:avLst/>
            </a:prstGeom>
            <a:noFill/>
          </p:spPr>
          <p:txBody>
            <a:bodyPr wrap="none" rtlCol="0">
              <a:spAutoFit/>
            </a:bodyPr>
            <a:lstStyle/>
            <a:p>
              <a:r>
                <a:rPr lang="es-ES" sz="1000" dirty="0" err="1"/>
                <a:t>Go</a:t>
              </a:r>
              <a:r>
                <a:rPr lang="es-ES" sz="1000" dirty="0"/>
                <a:t> </a:t>
              </a:r>
              <a:r>
                <a:rPr lang="es-ES" sz="1000" dirty="0" err="1"/>
                <a:t>to</a:t>
              </a:r>
              <a:r>
                <a:rPr lang="es-ES" sz="1000" dirty="0"/>
                <a:t> </a:t>
              </a:r>
              <a:r>
                <a:rPr lang="es-ES" sz="1000" dirty="0" err="1"/>
                <a:t>login</a:t>
              </a:r>
              <a:r>
                <a:rPr lang="es-ES" sz="1000" dirty="0"/>
                <a:t> </a:t>
              </a:r>
            </a:p>
          </p:txBody>
        </p:sp>
        <p:sp>
          <p:nvSpPr>
            <p:cNvPr id="89" name="Rectángulo 88"/>
            <p:cNvSpPr/>
            <p:nvPr/>
          </p:nvSpPr>
          <p:spPr>
            <a:xfrm>
              <a:off x="2328828" y="877469"/>
              <a:ext cx="179422" cy="15758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ES">
                <a:solidFill>
                  <a:schemeClr val="dk1"/>
                </a:solidFill>
              </a:endParaRPr>
            </a:p>
          </p:txBody>
        </p:sp>
      </p:grpSp>
      <p:grpSp>
        <p:nvGrpSpPr>
          <p:cNvPr id="90" name="Agrupar 89"/>
          <p:cNvGrpSpPr/>
          <p:nvPr/>
        </p:nvGrpSpPr>
        <p:grpSpPr>
          <a:xfrm>
            <a:off x="2328828" y="1265694"/>
            <a:ext cx="1297196" cy="246221"/>
            <a:chOff x="2328828" y="832766"/>
            <a:chExt cx="1297196" cy="246221"/>
          </a:xfrm>
        </p:grpSpPr>
        <p:sp>
          <p:nvSpPr>
            <p:cNvPr id="91" name="CuadroTexto 90"/>
            <p:cNvSpPr txBox="1"/>
            <p:nvPr/>
          </p:nvSpPr>
          <p:spPr>
            <a:xfrm>
              <a:off x="2485968" y="832766"/>
              <a:ext cx="1140056" cy="246221"/>
            </a:xfrm>
            <a:prstGeom prst="rect">
              <a:avLst/>
            </a:prstGeom>
            <a:noFill/>
          </p:spPr>
          <p:txBody>
            <a:bodyPr wrap="none" rtlCol="0">
              <a:spAutoFit/>
            </a:bodyPr>
            <a:lstStyle/>
            <a:p>
              <a:r>
                <a:rPr lang="es-ES" sz="1000" dirty="0" err="1"/>
                <a:t>Go</a:t>
              </a:r>
              <a:r>
                <a:rPr lang="es-ES" sz="1000" dirty="0"/>
                <a:t> </a:t>
              </a:r>
              <a:r>
                <a:rPr lang="es-ES" sz="1000" dirty="0" err="1"/>
                <a:t>to</a:t>
              </a:r>
              <a:r>
                <a:rPr lang="es-ES" sz="1000" dirty="0"/>
                <a:t> </a:t>
              </a:r>
              <a:r>
                <a:rPr lang="es-ES" sz="1000" dirty="0" err="1"/>
                <a:t>My</a:t>
              </a:r>
              <a:r>
                <a:rPr lang="es-ES" sz="1000" dirty="0"/>
                <a:t> </a:t>
              </a:r>
              <a:r>
                <a:rPr lang="es-ES" sz="1000" dirty="0" err="1"/>
                <a:t>account</a:t>
              </a:r>
              <a:r>
                <a:rPr lang="es-ES" sz="1000" dirty="0"/>
                <a:t> </a:t>
              </a:r>
            </a:p>
          </p:txBody>
        </p:sp>
        <p:sp>
          <p:nvSpPr>
            <p:cNvPr id="92" name="Rectángulo 91"/>
            <p:cNvSpPr/>
            <p:nvPr/>
          </p:nvSpPr>
          <p:spPr>
            <a:xfrm>
              <a:off x="2328828" y="877469"/>
              <a:ext cx="179422" cy="15758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ES">
                <a:solidFill>
                  <a:schemeClr val="dk1"/>
                </a:solidFill>
              </a:endParaRPr>
            </a:p>
          </p:txBody>
        </p:sp>
      </p:grpSp>
      <p:grpSp>
        <p:nvGrpSpPr>
          <p:cNvPr id="93" name="Agrupar 92"/>
          <p:cNvGrpSpPr/>
          <p:nvPr/>
        </p:nvGrpSpPr>
        <p:grpSpPr>
          <a:xfrm>
            <a:off x="2328828" y="1497267"/>
            <a:ext cx="1092011" cy="246221"/>
            <a:chOff x="2328828" y="832766"/>
            <a:chExt cx="1092011" cy="246221"/>
          </a:xfrm>
        </p:grpSpPr>
        <p:sp>
          <p:nvSpPr>
            <p:cNvPr id="94" name="CuadroTexto 93"/>
            <p:cNvSpPr txBox="1"/>
            <p:nvPr/>
          </p:nvSpPr>
          <p:spPr>
            <a:xfrm>
              <a:off x="2485968" y="832766"/>
              <a:ext cx="934871" cy="246221"/>
            </a:xfrm>
            <a:prstGeom prst="rect">
              <a:avLst/>
            </a:prstGeom>
            <a:noFill/>
          </p:spPr>
          <p:txBody>
            <a:bodyPr wrap="none" rtlCol="0">
              <a:spAutoFit/>
            </a:bodyPr>
            <a:lstStyle/>
            <a:p>
              <a:r>
                <a:rPr lang="es-ES" sz="1000" dirty="0" err="1"/>
                <a:t>Select</a:t>
              </a:r>
              <a:r>
                <a:rPr lang="es-ES" sz="1000" dirty="0"/>
                <a:t> a </a:t>
              </a:r>
              <a:r>
                <a:rPr lang="es-ES" sz="1000" dirty="0" err="1"/>
                <a:t>book</a:t>
              </a:r>
              <a:r>
                <a:rPr lang="es-ES" sz="1000" dirty="0"/>
                <a:t>  </a:t>
              </a:r>
            </a:p>
          </p:txBody>
        </p:sp>
        <p:sp>
          <p:nvSpPr>
            <p:cNvPr id="95" name="Rectángulo 94"/>
            <p:cNvSpPr/>
            <p:nvPr/>
          </p:nvSpPr>
          <p:spPr>
            <a:xfrm>
              <a:off x="2328828" y="877469"/>
              <a:ext cx="179422" cy="15758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ES">
                <a:solidFill>
                  <a:schemeClr val="dk1"/>
                </a:solidFill>
              </a:endParaRPr>
            </a:p>
          </p:txBody>
        </p:sp>
      </p:grpSp>
      <p:grpSp>
        <p:nvGrpSpPr>
          <p:cNvPr id="96" name="Agrupar 95"/>
          <p:cNvGrpSpPr/>
          <p:nvPr/>
        </p:nvGrpSpPr>
        <p:grpSpPr>
          <a:xfrm>
            <a:off x="2328828" y="1728840"/>
            <a:ext cx="904460" cy="246221"/>
            <a:chOff x="2328828" y="832766"/>
            <a:chExt cx="904460" cy="246221"/>
          </a:xfrm>
        </p:grpSpPr>
        <p:sp>
          <p:nvSpPr>
            <p:cNvPr id="97" name="CuadroTexto 96"/>
            <p:cNvSpPr txBox="1"/>
            <p:nvPr/>
          </p:nvSpPr>
          <p:spPr>
            <a:xfrm>
              <a:off x="2485968" y="832766"/>
              <a:ext cx="747320" cy="246221"/>
            </a:xfrm>
            <a:prstGeom prst="rect">
              <a:avLst/>
            </a:prstGeom>
            <a:noFill/>
          </p:spPr>
          <p:txBody>
            <a:bodyPr wrap="none" rtlCol="0">
              <a:spAutoFit/>
            </a:bodyPr>
            <a:lstStyle/>
            <a:p>
              <a:r>
                <a:rPr lang="es-ES" sz="1000" dirty="0" err="1"/>
                <a:t>Click</a:t>
              </a:r>
              <a:r>
                <a:rPr lang="es-ES" sz="1000" dirty="0"/>
                <a:t> </a:t>
              </a:r>
              <a:r>
                <a:rPr lang="es-ES" sz="1000" dirty="0" err="1"/>
                <a:t>read</a:t>
              </a:r>
              <a:r>
                <a:rPr lang="es-ES" sz="1000" dirty="0"/>
                <a:t>  </a:t>
              </a:r>
            </a:p>
          </p:txBody>
        </p:sp>
        <p:sp>
          <p:nvSpPr>
            <p:cNvPr id="98" name="Rectángulo 97"/>
            <p:cNvSpPr/>
            <p:nvPr/>
          </p:nvSpPr>
          <p:spPr>
            <a:xfrm>
              <a:off x="2328828" y="877469"/>
              <a:ext cx="179422" cy="15758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ES">
                <a:solidFill>
                  <a:schemeClr val="dk1"/>
                </a:solidFill>
              </a:endParaRPr>
            </a:p>
          </p:txBody>
        </p:sp>
      </p:grpSp>
      <p:sp>
        <p:nvSpPr>
          <p:cNvPr id="100" name="Rectángulo 99"/>
          <p:cNvSpPr/>
          <p:nvPr/>
        </p:nvSpPr>
        <p:spPr>
          <a:xfrm>
            <a:off x="4688509" y="965209"/>
            <a:ext cx="1962645" cy="94389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grpSp>
        <p:nvGrpSpPr>
          <p:cNvPr id="102" name="Agrupar 101"/>
          <p:cNvGrpSpPr/>
          <p:nvPr/>
        </p:nvGrpSpPr>
        <p:grpSpPr>
          <a:xfrm>
            <a:off x="4731715" y="969099"/>
            <a:ext cx="1560088" cy="246221"/>
            <a:chOff x="2328828" y="832766"/>
            <a:chExt cx="1560088" cy="246221"/>
          </a:xfrm>
        </p:grpSpPr>
        <p:sp>
          <p:nvSpPr>
            <p:cNvPr id="103" name="CuadroTexto 102"/>
            <p:cNvSpPr txBox="1"/>
            <p:nvPr/>
          </p:nvSpPr>
          <p:spPr>
            <a:xfrm>
              <a:off x="2485968" y="832766"/>
              <a:ext cx="1402948" cy="246221"/>
            </a:xfrm>
            <a:prstGeom prst="rect">
              <a:avLst/>
            </a:prstGeom>
            <a:noFill/>
          </p:spPr>
          <p:txBody>
            <a:bodyPr wrap="none" rtlCol="0">
              <a:spAutoFit/>
            </a:bodyPr>
            <a:lstStyle/>
            <a:p>
              <a:r>
                <a:rPr lang="es-ES" sz="1000" dirty="0" err="1"/>
                <a:t>Go</a:t>
              </a:r>
              <a:r>
                <a:rPr lang="es-ES" sz="1000" dirty="0"/>
                <a:t> back </a:t>
              </a:r>
              <a:r>
                <a:rPr lang="es-ES" sz="1000" dirty="0" err="1"/>
                <a:t>to</a:t>
              </a:r>
              <a:r>
                <a:rPr lang="es-ES" sz="1000" dirty="0"/>
                <a:t> </a:t>
              </a:r>
              <a:r>
                <a:rPr lang="es-ES" sz="1000" dirty="0" err="1"/>
                <a:t>my</a:t>
              </a:r>
              <a:r>
                <a:rPr lang="es-ES" sz="1000" dirty="0"/>
                <a:t> </a:t>
              </a:r>
              <a:r>
                <a:rPr lang="es-ES" sz="1000" dirty="0" err="1"/>
                <a:t>account</a:t>
              </a:r>
              <a:r>
                <a:rPr lang="es-ES" sz="1000" dirty="0"/>
                <a:t> </a:t>
              </a:r>
            </a:p>
          </p:txBody>
        </p:sp>
        <p:sp>
          <p:nvSpPr>
            <p:cNvPr id="104" name="Rectángulo 103"/>
            <p:cNvSpPr/>
            <p:nvPr/>
          </p:nvSpPr>
          <p:spPr>
            <a:xfrm>
              <a:off x="2328828" y="877469"/>
              <a:ext cx="179422" cy="15758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ES">
                <a:solidFill>
                  <a:schemeClr val="dk1"/>
                </a:solidFill>
              </a:endParaRPr>
            </a:p>
          </p:txBody>
        </p:sp>
      </p:grpSp>
      <p:grpSp>
        <p:nvGrpSpPr>
          <p:cNvPr id="105" name="Agrupar 104"/>
          <p:cNvGrpSpPr/>
          <p:nvPr/>
        </p:nvGrpSpPr>
        <p:grpSpPr>
          <a:xfrm>
            <a:off x="4731715" y="1178084"/>
            <a:ext cx="1255518" cy="246221"/>
            <a:chOff x="2328828" y="832766"/>
            <a:chExt cx="1255518" cy="246221"/>
          </a:xfrm>
        </p:grpSpPr>
        <p:sp>
          <p:nvSpPr>
            <p:cNvPr id="106" name="CuadroTexto 105"/>
            <p:cNvSpPr txBox="1"/>
            <p:nvPr/>
          </p:nvSpPr>
          <p:spPr>
            <a:xfrm>
              <a:off x="2485968" y="832766"/>
              <a:ext cx="1098378" cy="246221"/>
            </a:xfrm>
            <a:prstGeom prst="rect">
              <a:avLst/>
            </a:prstGeom>
            <a:noFill/>
          </p:spPr>
          <p:txBody>
            <a:bodyPr wrap="none" rtlCol="0">
              <a:spAutoFit/>
            </a:bodyPr>
            <a:lstStyle/>
            <a:p>
              <a:r>
                <a:rPr lang="es-ES" sz="1000" dirty="0" err="1"/>
                <a:t>Search</a:t>
              </a:r>
              <a:r>
                <a:rPr lang="es-ES" sz="1000" dirty="0"/>
                <a:t> </a:t>
              </a:r>
              <a:r>
                <a:rPr lang="es-ES" sz="1000" dirty="0" err="1"/>
                <a:t>for</a:t>
              </a:r>
              <a:r>
                <a:rPr lang="es-ES" sz="1000" dirty="0"/>
                <a:t> </a:t>
              </a:r>
              <a:r>
                <a:rPr lang="es-ES" sz="1000" dirty="0" err="1"/>
                <a:t>book</a:t>
              </a:r>
              <a:r>
                <a:rPr lang="es-ES" sz="1000" dirty="0"/>
                <a:t> 2</a:t>
              </a:r>
            </a:p>
          </p:txBody>
        </p:sp>
        <p:sp>
          <p:nvSpPr>
            <p:cNvPr id="107" name="Rectángulo 106"/>
            <p:cNvSpPr/>
            <p:nvPr/>
          </p:nvSpPr>
          <p:spPr>
            <a:xfrm>
              <a:off x="2328828" y="877469"/>
              <a:ext cx="179422" cy="15758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ES">
                <a:solidFill>
                  <a:schemeClr val="dk1"/>
                </a:solidFill>
              </a:endParaRPr>
            </a:p>
          </p:txBody>
        </p:sp>
      </p:grpSp>
      <p:grpSp>
        <p:nvGrpSpPr>
          <p:cNvPr id="108" name="Agrupar 107"/>
          <p:cNvGrpSpPr/>
          <p:nvPr/>
        </p:nvGrpSpPr>
        <p:grpSpPr>
          <a:xfrm>
            <a:off x="4731715" y="1402027"/>
            <a:ext cx="875606" cy="246221"/>
            <a:chOff x="2328828" y="832766"/>
            <a:chExt cx="875606" cy="246221"/>
          </a:xfrm>
        </p:grpSpPr>
        <p:sp>
          <p:nvSpPr>
            <p:cNvPr id="109" name="CuadroTexto 108"/>
            <p:cNvSpPr txBox="1"/>
            <p:nvPr/>
          </p:nvSpPr>
          <p:spPr>
            <a:xfrm>
              <a:off x="2485968" y="832766"/>
              <a:ext cx="718466" cy="246221"/>
            </a:xfrm>
            <a:prstGeom prst="rect">
              <a:avLst/>
            </a:prstGeom>
            <a:noFill/>
          </p:spPr>
          <p:txBody>
            <a:bodyPr wrap="none" rtlCol="0">
              <a:spAutoFit/>
            </a:bodyPr>
            <a:lstStyle/>
            <a:p>
              <a:r>
                <a:rPr lang="es-ES" sz="1000" dirty="0" err="1"/>
                <a:t>Click</a:t>
              </a:r>
              <a:r>
                <a:rPr lang="es-ES" sz="1000" dirty="0"/>
                <a:t> </a:t>
              </a:r>
              <a:r>
                <a:rPr lang="es-ES" sz="1000" dirty="0" err="1"/>
                <a:t>read</a:t>
              </a:r>
              <a:r>
                <a:rPr lang="es-ES" sz="1000" dirty="0"/>
                <a:t> </a:t>
              </a:r>
            </a:p>
          </p:txBody>
        </p:sp>
        <p:sp>
          <p:nvSpPr>
            <p:cNvPr id="110" name="Rectángulo 109"/>
            <p:cNvSpPr/>
            <p:nvPr/>
          </p:nvSpPr>
          <p:spPr>
            <a:xfrm>
              <a:off x="2328828" y="877469"/>
              <a:ext cx="179422" cy="15758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ES">
                <a:solidFill>
                  <a:schemeClr val="dk1"/>
                </a:solidFill>
              </a:endParaRPr>
            </a:p>
          </p:txBody>
        </p:sp>
      </p:grpSp>
      <p:sp>
        <p:nvSpPr>
          <p:cNvPr id="129" name="CuadroTexto 128"/>
          <p:cNvSpPr txBox="1"/>
          <p:nvPr/>
        </p:nvSpPr>
        <p:spPr>
          <a:xfrm>
            <a:off x="4630831" y="736041"/>
            <a:ext cx="1433277" cy="276999"/>
          </a:xfrm>
          <a:prstGeom prst="rect">
            <a:avLst/>
          </a:prstGeom>
          <a:noFill/>
        </p:spPr>
        <p:txBody>
          <a:bodyPr wrap="none" rtlCol="0">
            <a:spAutoFit/>
          </a:bodyPr>
          <a:lstStyle/>
          <a:p>
            <a:r>
              <a:rPr lang="es-ES" sz="1200" dirty="0" err="1"/>
              <a:t>Go</a:t>
            </a:r>
            <a:r>
              <a:rPr lang="es-ES" sz="1200" dirty="0"/>
              <a:t> </a:t>
            </a:r>
            <a:r>
              <a:rPr lang="es-ES" sz="1200" dirty="0" err="1"/>
              <a:t>to</a:t>
            </a:r>
            <a:r>
              <a:rPr lang="es-ES" sz="1200" dirty="0"/>
              <a:t> </a:t>
            </a:r>
            <a:r>
              <a:rPr lang="es-ES" sz="1200" dirty="0" err="1"/>
              <a:t>the</a:t>
            </a:r>
            <a:r>
              <a:rPr lang="es-ES" sz="1200" dirty="0"/>
              <a:t> </a:t>
            </a:r>
            <a:r>
              <a:rPr lang="es-ES" sz="1200" dirty="0" err="1"/>
              <a:t>next</a:t>
            </a:r>
            <a:r>
              <a:rPr lang="es-ES" sz="1200" dirty="0"/>
              <a:t> </a:t>
            </a:r>
            <a:r>
              <a:rPr lang="es-ES" sz="1200" dirty="0" err="1"/>
              <a:t>book</a:t>
            </a:r>
            <a:endParaRPr lang="es-ES" sz="1200" dirty="0"/>
          </a:p>
        </p:txBody>
      </p:sp>
      <p:sp>
        <p:nvSpPr>
          <p:cNvPr id="130" name="Rectángulo 129"/>
          <p:cNvSpPr/>
          <p:nvPr/>
        </p:nvSpPr>
        <p:spPr>
          <a:xfrm>
            <a:off x="4625998" y="2127280"/>
            <a:ext cx="1962645" cy="94389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grpSp>
        <p:nvGrpSpPr>
          <p:cNvPr id="132" name="Agrupar 131"/>
          <p:cNvGrpSpPr/>
          <p:nvPr/>
        </p:nvGrpSpPr>
        <p:grpSpPr>
          <a:xfrm>
            <a:off x="4731715" y="2120763"/>
            <a:ext cx="1140101" cy="246221"/>
            <a:chOff x="2328828" y="832766"/>
            <a:chExt cx="1140101" cy="246221"/>
          </a:xfrm>
        </p:grpSpPr>
        <p:sp>
          <p:nvSpPr>
            <p:cNvPr id="133" name="CuadroTexto 132"/>
            <p:cNvSpPr txBox="1"/>
            <p:nvPr/>
          </p:nvSpPr>
          <p:spPr>
            <a:xfrm>
              <a:off x="2485968" y="832766"/>
              <a:ext cx="982961" cy="246221"/>
            </a:xfrm>
            <a:prstGeom prst="rect">
              <a:avLst/>
            </a:prstGeom>
            <a:noFill/>
          </p:spPr>
          <p:txBody>
            <a:bodyPr wrap="none" rtlCol="0">
              <a:spAutoFit/>
            </a:bodyPr>
            <a:lstStyle/>
            <a:p>
              <a:r>
                <a:rPr lang="es-ES" sz="1000" dirty="0" err="1"/>
                <a:t>Click</a:t>
              </a:r>
              <a:r>
                <a:rPr lang="es-ES" sz="1000" dirty="0"/>
                <a:t> </a:t>
              </a:r>
              <a:r>
                <a:rPr lang="es-ES" sz="1000" dirty="0" err="1"/>
                <a:t>comment</a:t>
              </a:r>
              <a:r>
                <a:rPr lang="es-ES" sz="1000" dirty="0"/>
                <a:t> </a:t>
              </a:r>
            </a:p>
          </p:txBody>
        </p:sp>
        <p:sp>
          <p:nvSpPr>
            <p:cNvPr id="134" name="Rectángulo 133"/>
            <p:cNvSpPr/>
            <p:nvPr/>
          </p:nvSpPr>
          <p:spPr>
            <a:xfrm>
              <a:off x="2328828" y="877469"/>
              <a:ext cx="179422" cy="15758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ES">
                <a:solidFill>
                  <a:schemeClr val="dk1"/>
                </a:solidFill>
              </a:endParaRPr>
            </a:p>
          </p:txBody>
        </p:sp>
      </p:grpSp>
      <p:grpSp>
        <p:nvGrpSpPr>
          <p:cNvPr id="135" name="Agrupar 134"/>
          <p:cNvGrpSpPr/>
          <p:nvPr/>
        </p:nvGrpSpPr>
        <p:grpSpPr>
          <a:xfrm>
            <a:off x="4731715" y="2329748"/>
            <a:ext cx="1462305" cy="246221"/>
            <a:chOff x="2328828" y="832766"/>
            <a:chExt cx="1462305" cy="246221"/>
          </a:xfrm>
        </p:grpSpPr>
        <p:sp>
          <p:nvSpPr>
            <p:cNvPr id="136" name="CuadroTexto 135"/>
            <p:cNvSpPr txBox="1"/>
            <p:nvPr/>
          </p:nvSpPr>
          <p:spPr>
            <a:xfrm>
              <a:off x="2485968" y="832766"/>
              <a:ext cx="1305165" cy="246221"/>
            </a:xfrm>
            <a:prstGeom prst="rect">
              <a:avLst/>
            </a:prstGeom>
            <a:noFill/>
          </p:spPr>
          <p:txBody>
            <a:bodyPr wrap="none" rtlCol="0">
              <a:spAutoFit/>
            </a:bodyPr>
            <a:lstStyle/>
            <a:p>
              <a:r>
                <a:rPr lang="es-ES" sz="1000" dirty="0" err="1"/>
                <a:t>Write</a:t>
              </a:r>
              <a:r>
                <a:rPr lang="es-ES" sz="1000" dirty="0"/>
                <a:t> </a:t>
              </a:r>
              <a:r>
                <a:rPr lang="es-ES" sz="1000" dirty="0" err="1"/>
                <a:t>your</a:t>
              </a:r>
              <a:r>
                <a:rPr lang="es-ES" sz="1000" dirty="0"/>
                <a:t> </a:t>
              </a:r>
              <a:r>
                <a:rPr lang="es-ES" sz="1000" dirty="0" err="1"/>
                <a:t>comment</a:t>
              </a:r>
              <a:endParaRPr lang="es-ES" sz="1000" dirty="0"/>
            </a:p>
          </p:txBody>
        </p:sp>
        <p:sp>
          <p:nvSpPr>
            <p:cNvPr id="137" name="Rectángulo 136"/>
            <p:cNvSpPr/>
            <p:nvPr/>
          </p:nvSpPr>
          <p:spPr>
            <a:xfrm>
              <a:off x="2328828" y="877469"/>
              <a:ext cx="179422" cy="15758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ES">
                <a:solidFill>
                  <a:schemeClr val="dk1"/>
                </a:solidFill>
              </a:endParaRPr>
            </a:p>
          </p:txBody>
        </p:sp>
      </p:grpSp>
      <p:grpSp>
        <p:nvGrpSpPr>
          <p:cNvPr id="138" name="Agrupar 137"/>
          <p:cNvGrpSpPr/>
          <p:nvPr/>
        </p:nvGrpSpPr>
        <p:grpSpPr>
          <a:xfrm>
            <a:off x="4731715" y="2553691"/>
            <a:ext cx="763396" cy="246221"/>
            <a:chOff x="2328828" y="832766"/>
            <a:chExt cx="763396" cy="246221"/>
          </a:xfrm>
        </p:grpSpPr>
        <p:sp>
          <p:nvSpPr>
            <p:cNvPr id="139" name="CuadroTexto 138"/>
            <p:cNvSpPr txBox="1"/>
            <p:nvPr/>
          </p:nvSpPr>
          <p:spPr>
            <a:xfrm>
              <a:off x="2485968" y="832766"/>
              <a:ext cx="606256" cy="246221"/>
            </a:xfrm>
            <a:prstGeom prst="rect">
              <a:avLst/>
            </a:prstGeom>
            <a:noFill/>
          </p:spPr>
          <p:txBody>
            <a:bodyPr wrap="none" rtlCol="0">
              <a:spAutoFit/>
            </a:bodyPr>
            <a:lstStyle/>
            <a:p>
              <a:r>
                <a:rPr lang="es-ES" sz="1000" dirty="0" err="1"/>
                <a:t>Click</a:t>
              </a:r>
              <a:r>
                <a:rPr lang="es-ES" sz="1000" dirty="0"/>
                <a:t> ok </a:t>
              </a:r>
            </a:p>
          </p:txBody>
        </p:sp>
        <p:sp>
          <p:nvSpPr>
            <p:cNvPr id="140" name="Rectángulo 139"/>
            <p:cNvSpPr/>
            <p:nvPr/>
          </p:nvSpPr>
          <p:spPr>
            <a:xfrm>
              <a:off x="2328828" y="877469"/>
              <a:ext cx="179422" cy="15758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ES">
                <a:solidFill>
                  <a:schemeClr val="dk1"/>
                </a:solidFill>
              </a:endParaRPr>
            </a:p>
          </p:txBody>
        </p:sp>
      </p:grpSp>
      <p:sp>
        <p:nvSpPr>
          <p:cNvPr id="141" name="CuadroTexto 140"/>
          <p:cNvSpPr txBox="1"/>
          <p:nvPr/>
        </p:nvSpPr>
        <p:spPr>
          <a:xfrm>
            <a:off x="4630831" y="1887705"/>
            <a:ext cx="1176604" cy="276999"/>
          </a:xfrm>
          <a:prstGeom prst="rect">
            <a:avLst/>
          </a:prstGeom>
          <a:noFill/>
        </p:spPr>
        <p:txBody>
          <a:bodyPr wrap="none" rtlCol="0">
            <a:spAutoFit/>
          </a:bodyPr>
          <a:lstStyle/>
          <a:p>
            <a:r>
              <a:rPr lang="es-ES" sz="1200" dirty="0" err="1"/>
              <a:t>Leave</a:t>
            </a:r>
            <a:r>
              <a:rPr lang="es-ES" sz="1200" dirty="0"/>
              <a:t> </a:t>
            </a:r>
            <a:r>
              <a:rPr lang="es-ES" sz="1200" dirty="0" err="1"/>
              <a:t>comment</a:t>
            </a:r>
            <a:endParaRPr lang="es-ES" sz="1200" dirty="0"/>
          </a:p>
        </p:txBody>
      </p:sp>
      <p:sp>
        <p:nvSpPr>
          <p:cNvPr id="142" name="Rectángulo 141"/>
          <p:cNvSpPr/>
          <p:nvPr/>
        </p:nvSpPr>
        <p:spPr>
          <a:xfrm>
            <a:off x="7058014" y="755655"/>
            <a:ext cx="1962645" cy="159289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143" name="CuadroTexto 142"/>
          <p:cNvSpPr txBox="1"/>
          <p:nvPr/>
        </p:nvSpPr>
        <p:spPr>
          <a:xfrm>
            <a:off x="7058014" y="386323"/>
            <a:ext cx="1584344" cy="369332"/>
          </a:xfrm>
          <a:prstGeom prst="rect">
            <a:avLst/>
          </a:prstGeom>
          <a:noFill/>
        </p:spPr>
        <p:txBody>
          <a:bodyPr wrap="none" rtlCol="0">
            <a:spAutoFit/>
          </a:bodyPr>
          <a:lstStyle/>
          <a:p>
            <a:r>
              <a:rPr lang="es-ES" b="1" dirty="0" err="1"/>
              <a:t>Give</a:t>
            </a:r>
            <a:r>
              <a:rPr lang="es-ES" b="1" dirty="0"/>
              <a:t> </a:t>
            </a:r>
            <a:r>
              <a:rPr lang="es-ES" b="1" dirty="0" err="1"/>
              <a:t>feedback</a:t>
            </a:r>
            <a:r>
              <a:rPr lang="es-ES" b="1" dirty="0"/>
              <a:t> </a:t>
            </a:r>
          </a:p>
        </p:txBody>
      </p:sp>
      <p:grpSp>
        <p:nvGrpSpPr>
          <p:cNvPr id="144" name="Agrupar 143"/>
          <p:cNvGrpSpPr/>
          <p:nvPr/>
        </p:nvGrpSpPr>
        <p:grpSpPr>
          <a:xfrm>
            <a:off x="7138178" y="842099"/>
            <a:ext cx="1386964" cy="246221"/>
            <a:chOff x="2328828" y="832766"/>
            <a:chExt cx="1386964" cy="246221"/>
          </a:xfrm>
        </p:grpSpPr>
        <p:sp>
          <p:nvSpPr>
            <p:cNvPr id="145" name="CuadroTexto 144"/>
            <p:cNvSpPr txBox="1"/>
            <p:nvPr/>
          </p:nvSpPr>
          <p:spPr>
            <a:xfrm>
              <a:off x="2485968" y="832766"/>
              <a:ext cx="1229824" cy="246221"/>
            </a:xfrm>
            <a:prstGeom prst="rect">
              <a:avLst/>
            </a:prstGeom>
            <a:noFill/>
          </p:spPr>
          <p:txBody>
            <a:bodyPr wrap="none" rtlCol="0">
              <a:spAutoFit/>
            </a:bodyPr>
            <a:lstStyle/>
            <a:p>
              <a:r>
                <a:rPr lang="es-ES" sz="1000" dirty="0"/>
                <a:t>Back </a:t>
              </a:r>
              <a:r>
                <a:rPr lang="es-ES" sz="1000" dirty="0" err="1"/>
                <a:t>to</a:t>
              </a:r>
              <a:r>
                <a:rPr lang="es-ES" sz="1000" dirty="0"/>
                <a:t> </a:t>
              </a:r>
              <a:r>
                <a:rPr lang="es-ES" sz="1000" dirty="0" err="1"/>
                <a:t>my</a:t>
              </a:r>
              <a:r>
                <a:rPr lang="es-ES" sz="1000" dirty="0"/>
                <a:t> </a:t>
              </a:r>
              <a:r>
                <a:rPr lang="es-ES" sz="1000" dirty="0" err="1"/>
                <a:t>account</a:t>
              </a:r>
              <a:endParaRPr lang="es-ES" sz="1000" dirty="0"/>
            </a:p>
          </p:txBody>
        </p:sp>
        <p:sp>
          <p:nvSpPr>
            <p:cNvPr id="146" name="Rectángulo 145"/>
            <p:cNvSpPr/>
            <p:nvPr/>
          </p:nvSpPr>
          <p:spPr>
            <a:xfrm>
              <a:off x="2328828" y="877469"/>
              <a:ext cx="179422" cy="15758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ES">
                <a:solidFill>
                  <a:schemeClr val="dk1"/>
                </a:solidFill>
              </a:endParaRPr>
            </a:p>
          </p:txBody>
        </p:sp>
      </p:grpSp>
      <p:grpSp>
        <p:nvGrpSpPr>
          <p:cNvPr id="147" name="Agrupar 146"/>
          <p:cNvGrpSpPr/>
          <p:nvPr/>
        </p:nvGrpSpPr>
        <p:grpSpPr>
          <a:xfrm>
            <a:off x="7138178" y="1051084"/>
            <a:ext cx="973389" cy="246221"/>
            <a:chOff x="2328828" y="832766"/>
            <a:chExt cx="973389" cy="246221"/>
          </a:xfrm>
        </p:grpSpPr>
        <p:sp>
          <p:nvSpPr>
            <p:cNvPr id="148" name="CuadroTexto 147"/>
            <p:cNvSpPr txBox="1"/>
            <p:nvPr/>
          </p:nvSpPr>
          <p:spPr>
            <a:xfrm>
              <a:off x="2485968" y="832766"/>
              <a:ext cx="816249" cy="246221"/>
            </a:xfrm>
            <a:prstGeom prst="rect">
              <a:avLst/>
            </a:prstGeom>
            <a:noFill/>
          </p:spPr>
          <p:txBody>
            <a:bodyPr wrap="none" rtlCol="0">
              <a:spAutoFit/>
            </a:bodyPr>
            <a:lstStyle/>
            <a:p>
              <a:r>
                <a:rPr lang="es-ES" sz="1000" dirty="0" err="1"/>
                <a:t>Select</a:t>
              </a:r>
              <a:r>
                <a:rPr lang="es-ES" sz="1000" dirty="0"/>
                <a:t> </a:t>
              </a:r>
              <a:r>
                <a:rPr lang="es-ES" sz="1000" dirty="0" err="1"/>
                <a:t>book</a:t>
              </a:r>
              <a:r>
                <a:rPr lang="es-ES" sz="1000" dirty="0"/>
                <a:t> </a:t>
              </a:r>
            </a:p>
          </p:txBody>
        </p:sp>
        <p:sp>
          <p:nvSpPr>
            <p:cNvPr id="149" name="Rectángulo 148"/>
            <p:cNvSpPr/>
            <p:nvPr/>
          </p:nvSpPr>
          <p:spPr>
            <a:xfrm>
              <a:off x="2328828" y="877469"/>
              <a:ext cx="179422" cy="15758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ES">
                <a:solidFill>
                  <a:schemeClr val="dk1"/>
                </a:solidFill>
              </a:endParaRPr>
            </a:p>
          </p:txBody>
        </p:sp>
      </p:grpSp>
      <p:grpSp>
        <p:nvGrpSpPr>
          <p:cNvPr id="150" name="Agrupar 149"/>
          <p:cNvGrpSpPr/>
          <p:nvPr/>
        </p:nvGrpSpPr>
        <p:grpSpPr>
          <a:xfrm>
            <a:off x="7138178" y="1275027"/>
            <a:ext cx="755381" cy="246221"/>
            <a:chOff x="2328828" y="832766"/>
            <a:chExt cx="755381" cy="246221"/>
          </a:xfrm>
        </p:grpSpPr>
        <p:sp>
          <p:nvSpPr>
            <p:cNvPr id="151" name="CuadroTexto 150"/>
            <p:cNvSpPr txBox="1"/>
            <p:nvPr/>
          </p:nvSpPr>
          <p:spPr>
            <a:xfrm>
              <a:off x="2485968" y="832766"/>
              <a:ext cx="598241" cy="246221"/>
            </a:xfrm>
            <a:prstGeom prst="rect">
              <a:avLst/>
            </a:prstGeom>
            <a:noFill/>
          </p:spPr>
          <p:txBody>
            <a:bodyPr wrap="none" rtlCol="0">
              <a:spAutoFit/>
            </a:bodyPr>
            <a:lstStyle/>
            <a:p>
              <a:r>
                <a:rPr lang="es-ES" sz="1000" dirty="0"/>
                <a:t>Open </a:t>
              </a:r>
              <a:r>
                <a:rPr lang="es-ES" sz="1000" dirty="0" err="1"/>
                <a:t>it</a:t>
              </a:r>
              <a:r>
                <a:rPr lang="es-ES" sz="1000" dirty="0"/>
                <a:t> </a:t>
              </a:r>
            </a:p>
          </p:txBody>
        </p:sp>
        <p:sp>
          <p:nvSpPr>
            <p:cNvPr id="152" name="Rectángulo 151"/>
            <p:cNvSpPr/>
            <p:nvPr/>
          </p:nvSpPr>
          <p:spPr>
            <a:xfrm>
              <a:off x="2328828" y="877469"/>
              <a:ext cx="179422" cy="15758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ES">
                <a:solidFill>
                  <a:schemeClr val="dk1"/>
                </a:solidFill>
              </a:endParaRPr>
            </a:p>
          </p:txBody>
        </p:sp>
      </p:grpSp>
      <p:grpSp>
        <p:nvGrpSpPr>
          <p:cNvPr id="153" name="Agrupar 152"/>
          <p:cNvGrpSpPr/>
          <p:nvPr/>
        </p:nvGrpSpPr>
        <p:grpSpPr>
          <a:xfrm>
            <a:off x="7138178" y="1506600"/>
            <a:ext cx="995831" cy="246221"/>
            <a:chOff x="2328828" y="832766"/>
            <a:chExt cx="995831" cy="246221"/>
          </a:xfrm>
        </p:grpSpPr>
        <p:sp>
          <p:nvSpPr>
            <p:cNvPr id="154" name="CuadroTexto 153"/>
            <p:cNvSpPr txBox="1"/>
            <p:nvPr/>
          </p:nvSpPr>
          <p:spPr>
            <a:xfrm>
              <a:off x="2485968" y="832766"/>
              <a:ext cx="838691" cy="246221"/>
            </a:xfrm>
            <a:prstGeom prst="rect">
              <a:avLst/>
            </a:prstGeom>
            <a:noFill/>
          </p:spPr>
          <p:txBody>
            <a:bodyPr wrap="none" rtlCol="0">
              <a:spAutoFit/>
            </a:bodyPr>
            <a:lstStyle/>
            <a:p>
              <a:r>
                <a:rPr lang="es-ES" sz="1000" dirty="0" err="1"/>
                <a:t>Click</a:t>
              </a:r>
              <a:r>
                <a:rPr lang="es-ES" sz="1000" dirty="0"/>
                <a:t> </a:t>
              </a:r>
              <a:r>
                <a:rPr lang="es-ES" sz="1000" dirty="0" err="1"/>
                <a:t>evalute</a:t>
              </a:r>
              <a:endParaRPr lang="es-ES" sz="1000" dirty="0"/>
            </a:p>
          </p:txBody>
        </p:sp>
        <p:sp>
          <p:nvSpPr>
            <p:cNvPr id="155" name="Rectángulo 154"/>
            <p:cNvSpPr/>
            <p:nvPr/>
          </p:nvSpPr>
          <p:spPr>
            <a:xfrm>
              <a:off x="2328828" y="877469"/>
              <a:ext cx="179422" cy="15758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ES">
                <a:solidFill>
                  <a:schemeClr val="dk1"/>
                </a:solidFill>
              </a:endParaRPr>
            </a:p>
          </p:txBody>
        </p:sp>
      </p:grpSp>
      <p:grpSp>
        <p:nvGrpSpPr>
          <p:cNvPr id="156" name="Agrupar 155"/>
          <p:cNvGrpSpPr/>
          <p:nvPr/>
        </p:nvGrpSpPr>
        <p:grpSpPr>
          <a:xfrm>
            <a:off x="7138178" y="1738173"/>
            <a:ext cx="1104835" cy="246221"/>
            <a:chOff x="2328828" y="832766"/>
            <a:chExt cx="1104835" cy="246221"/>
          </a:xfrm>
        </p:grpSpPr>
        <p:sp>
          <p:nvSpPr>
            <p:cNvPr id="157" name="CuadroTexto 156"/>
            <p:cNvSpPr txBox="1"/>
            <p:nvPr/>
          </p:nvSpPr>
          <p:spPr>
            <a:xfrm>
              <a:off x="2485968" y="832766"/>
              <a:ext cx="947695" cy="246221"/>
            </a:xfrm>
            <a:prstGeom prst="rect">
              <a:avLst/>
            </a:prstGeom>
            <a:noFill/>
          </p:spPr>
          <p:txBody>
            <a:bodyPr wrap="none" rtlCol="0">
              <a:spAutoFit/>
            </a:bodyPr>
            <a:lstStyle/>
            <a:p>
              <a:r>
                <a:rPr lang="es-ES" sz="1000" dirty="0" err="1"/>
                <a:t>Evalute</a:t>
              </a:r>
              <a:r>
                <a:rPr lang="es-ES" sz="1000" dirty="0"/>
                <a:t> and ok</a:t>
              </a:r>
            </a:p>
          </p:txBody>
        </p:sp>
        <p:sp>
          <p:nvSpPr>
            <p:cNvPr id="158" name="Rectángulo 157"/>
            <p:cNvSpPr/>
            <p:nvPr/>
          </p:nvSpPr>
          <p:spPr>
            <a:xfrm>
              <a:off x="2328828" y="877469"/>
              <a:ext cx="179422" cy="15758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ES">
                <a:solidFill>
                  <a:schemeClr val="dk1"/>
                </a:solidFill>
              </a:endParaRPr>
            </a:p>
          </p:txBody>
        </p:sp>
      </p:grpSp>
      <p:sp>
        <p:nvSpPr>
          <p:cNvPr id="162" name="CuadroTexto 161"/>
          <p:cNvSpPr txBox="1"/>
          <p:nvPr/>
        </p:nvSpPr>
        <p:spPr>
          <a:xfrm>
            <a:off x="123797" y="264706"/>
            <a:ext cx="1569135" cy="646331"/>
          </a:xfrm>
          <a:prstGeom prst="rect">
            <a:avLst/>
          </a:prstGeom>
          <a:noFill/>
        </p:spPr>
        <p:txBody>
          <a:bodyPr wrap="none" rtlCol="0">
            <a:spAutoFit/>
          </a:bodyPr>
          <a:lstStyle/>
          <a:p>
            <a:r>
              <a:rPr lang="es-ES" sz="1200" b="1" dirty="0"/>
              <a:t>Test de Evaluación</a:t>
            </a:r>
          </a:p>
          <a:p>
            <a:r>
              <a:rPr lang="es-ES" sz="1200" b="1" dirty="0"/>
              <a:t>Recorridos Cognitivos</a:t>
            </a:r>
          </a:p>
          <a:p>
            <a:r>
              <a:rPr lang="es-ES" sz="1200" dirty="0" err="1"/>
              <a:t>App:Librowave</a:t>
            </a:r>
            <a:endParaRPr lang="es-ES" sz="1200" dirty="0"/>
          </a:p>
        </p:txBody>
      </p:sp>
      <p:cxnSp>
        <p:nvCxnSpPr>
          <p:cNvPr id="169" name="Conector recto 168"/>
          <p:cNvCxnSpPr>
            <a:cxnSpLocks/>
          </p:cNvCxnSpPr>
          <p:nvPr/>
        </p:nvCxnSpPr>
        <p:spPr>
          <a:xfrm>
            <a:off x="6598372" y="2218837"/>
            <a:ext cx="459642" cy="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72" name="Conector recto 171"/>
          <p:cNvCxnSpPr>
            <a:cxnSpLocks/>
          </p:cNvCxnSpPr>
          <p:nvPr/>
        </p:nvCxnSpPr>
        <p:spPr>
          <a:xfrm>
            <a:off x="4228867" y="792797"/>
            <a:ext cx="2829147" cy="0"/>
          </a:xfrm>
          <a:prstGeom prst="line">
            <a:avLst/>
          </a:prstGeom>
          <a:ln w="28575" cmpd="sng">
            <a:solidFill>
              <a:srgbClr val="000000"/>
            </a:solidFill>
          </a:ln>
        </p:spPr>
        <p:style>
          <a:lnRef idx="1">
            <a:schemeClr val="dk1"/>
          </a:lnRef>
          <a:fillRef idx="0">
            <a:schemeClr val="dk1"/>
          </a:fillRef>
          <a:effectRef idx="0">
            <a:schemeClr val="dk1"/>
          </a:effectRef>
          <a:fontRef idx="minor">
            <a:schemeClr val="tx1"/>
          </a:fontRef>
        </p:style>
      </p:cxnSp>
      <p:cxnSp>
        <p:nvCxnSpPr>
          <p:cNvPr id="44" name="Conector recto 168">
            <a:extLst>
              <a:ext uri="{FF2B5EF4-FFF2-40B4-BE49-F238E27FC236}">
                <a16:creationId xmlns:a16="http://schemas.microsoft.com/office/drawing/2014/main" id="{86C1C711-B7C2-7976-4776-84B272C5F601}"/>
              </a:ext>
            </a:extLst>
          </p:cNvPr>
          <p:cNvCxnSpPr>
            <a:cxnSpLocks/>
          </p:cNvCxnSpPr>
          <p:nvPr/>
        </p:nvCxnSpPr>
        <p:spPr>
          <a:xfrm flipV="1">
            <a:off x="4228867" y="1253368"/>
            <a:ext cx="459642" cy="136"/>
          </a:xfrm>
          <a:prstGeom prst="line">
            <a:avLst/>
          </a:prstGeom>
          <a:ln>
            <a:prstDash val="sysDash"/>
          </a:ln>
        </p:spPr>
        <p:style>
          <a:lnRef idx="1">
            <a:schemeClr val="dk1"/>
          </a:lnRef>
          <a:fillRef idx="0">
            <a:schemeClr val="dk1"/>
          </a:fillRef>
          <a:effectRef idx="0">
            <a:schemeClr val="dk1"/>
          </a:effectRef>
          <a:fontRef idx="minor">
            <a:schemeClr val="tx1"/>
          </a:fontRef>
        </p:style>
      </p:cxnSp>
      <p:pic>
        <p:nvPicPr>
          <p:cNvPr id="14" name="Imagen 13">
            <a:extLst>
              <a:ext uri="{FF2B5EF4-FFF2-40B4-BE49-F238E27FC236}">
                <a16:creationId xmlns:a16="http://schemas.microsoft.com/office/drawing/2014/main" id="{0929B47D-9DF0-5270-116D-1DCFC3AB8035}"/>
              </a:ext>
            </a:extLst>
          </p:cNvPr>
          <p:cNvPicPr>
            <a:picLocks noChangeAspect="1"/>
          </p:cNvPicPr>
          <p:nvPr/>
        </p:nvPicPr>
        <p:blipFill>
          <a:blip r:embed="rId5"/>
          <a:stretch>
            <a:fillRect/>
          </a:stretch>
        </p:blipFill>
        <p:spPr>
          <a:xfrm>
            <a:off x="2346967" y="1309703"/>
            <a:ext cx="124857" cy="135714"/>
          </a:xfrm>
          <a:prstGeom prst="rect">
            <a:avLst/>
          </a:prstGeom>
        </p:spPr>
      </p:pic>
      <p:pic>
        <p:nvPicPr>
          <p:cNvPr id="15" name="Imagen 14">
            <a:extLst>
              <a:ext uri="{FF2B5EF4-FFF2-40B4-BE49-F238E27FC236}">
                <a16:creationId xmlns:a16="http://schemas.microsoft.com/office/drawing/2014/main" id="{52C5FD04-78CF-CFE2-7D3B-4284069BF2FD}"/>
              </a:ext>
            </a:extLst>
          </p:cNvPr>
          <p:cNvPicPr>
            <a:picLocks noChangeAspect="1"/>
          </p:cNvPicPr>
          <p:nvPr/>
        </p:nvPicPr>
        <p:blipFill>
          <a:blip r:embed="rId5"/>
          <a:stretch>
            <a:fillRect/>
          </a:stretch>
        </p:blipFill>
        <p:spPr>
          <a:xfrm>
            <a:off x="2364332" y="1777549"/>
            <a:ext cx="124857" cy="135714"/>
          </a:xfrm>
          <a:prstGeom prst="rect">
            <a:avLst/>
          </a:prstGeom>
        </p:spPr>
      </p:pic>
      <p:pic>
        <p:nvPicPr>
          <p:cNvPr id="17" name="Imagen 16">
            <a:extLst>
              <a:ext uri="{FF2B5EF4-FFF2-40B4-BE49-F238E27FC236}">
                <a16:creationId xmlns:a16="http://schemas.microsoft.com/office/drawing/2014/main" id="{F3EAC09F-DE84-B1CE-0316-631C96CEE0DA}"/>
              </a:ext>
            </a:extLst>
          </p:cNvPr>
          <p:cNvPicPr>
            <a:picLocks noChangeAspect="1"/>
          </p:cNvPicPr>
          <p:nvPr/>
        </p:nvPicPr>
        <p:blipFill>
          <a:blip r:embed="rId5"/>
          <a:stretch>
            <a:fillRect/>
          </a:stretch>
        </p:blipFill>
        <p:spPr>
          <a:xfrm>
            <a:off x="4763998" y="2384796"/>
            <a:ext cx="124857" cy="135714"/>
          </a:xfrm>
          <a:prstGeom prst="rect">
            <a:avLst/>
          </a:prstGeom>
        </p:spPr>
      </p:pic>
      <p:pic>
        <p:nvPicPr>
          <p:cNvPr id="18" name="Imagen 17">
            <a:extLst>
              <a:ext uri="{FF2B5EF4-FFF2-40B4-BE49-F238E27FC236}">
                <a16:creationId xmlns:a16="http://schemas.microsoft.com/office/drawing/2014/main" id="{70D6206B-34B5-F65F-106E-C113895D11AC}"/>
              </a:ext>
            </a:extLst>
          </p:cNvPr>
          <p:cNvPicPr>
            <a:picLocks noChangeAspect="1"/>
          </p:cNvPicPr>
          <p:nvPr/>
        </p:nvPicPr>
        <p:blipFill>
          <a:blip r:embed="rId5"/>
          <a:stretch>
            <a:fillRect/>
          </a:stretch>
        </p:blipFill>
        <p:spPr>
          <a:xfrm>
            <a:off x="4754269" y="2598394"/>
            <a:ext cx="124857" cy="135714"/>
          </a:xfrm>
          <a:prstGeom prst="rect">
            <a:avLst/>
          </a:prstGeom>
        </p:spPr>
      </p:pic>
      <p:pic>
        <p:nvPicPr>
          <p:cNvPr id="19" name="Imagen 18">
            <a:extLst>
              <a:ext uri="{FF2B5EF4-FFF2-40B4-BE49-F238E27FC236}">
                <a16:creationId xmlns:a16="http://schemas.microsoft.com/office/drawing/2014/main" id="{AD096E4C-649C-D9A2-A238-A971AB5FEE21}"/>
              </a:ext>
            </a:extLst>
          </p:cNvPr>
          <p:cNvPicPr>
            <a:picLocks noChangeAspect="1"/>
          </p:cNvPicPr>
          <p:nvPr/>
        </p:nvPicPr>
        <p:blipFill>
          <a:blip r:embed="rId5"/>
          <a:stretch>
            <a:fillRect/>
          </a:stretch>
        </p:blipFill>
        <p:spPr>
          <a:xfrm>
            <a:off x="4754269" y="2179369"/>
            <a:ext cx="124857" cy="135714"/>
          </a:xfrm>
          <a:prstGeom prst="rect">
            <a:avLst/>
          </a:prstGeom>
        </p:spPr>
      </p:pic>
      <p:pic>
        <p:nvPicPr>
          <p:cNvPr id="20" name="Imagen 19">
            <a:extLst>
              <a:ext uri="{FF2B5EF4-FFF2-40B4-BE49-F238E27FC236}">
                <a16:creationId xmlns:a16="http://schemas.microsoft.com/office/drawing/2014/main" id="{7FC5B61B-100C-81D0-B386-442B5EA7F7BE}"/>
              </a:ext>
            </a:extLst>
          </p:cNvPr>
          <p:cNvPicPr>
            <a:picLocks noChangeAspect="1"/>
          </p:cNvPicPr>
          <p:nvPr/>
        </p:nvPicPr>
        <p:blipFill>
          <a:blip r:embed="rId5"/>
          <a:stretch>
            <a:fillRect/>
          </a:stretch>
        </p:blipFill>
        <p:spPr>
          <a:xfrm>
            <a:off x="4765871" y="1452269"/>
            <a:ext cx="124857" cy="135714"/>
          </a:xfrm>
          <a:prstGeom prst="rect">
            <a:avLst/>
          </a:prstGeom>
        </p:spPr>
      </p:pic>
      <p:pic>
        <p:nvPicPr>
          <p:cNvPr id="21" name="Imagen 20">
            <a:extLst>
              <a:ext uri="{FF2B5EF4-FFF2-40B4-BE49-F238E27FC236}">
                <a16:creationId xmlns:a16="http://schemas.microsoft.com/office/drawing/2014/main" id="{C998B96B-0BC1-7AC3-DE6B-15C7FF6C46EF}"/>
              </a:ext>
            </a:extLst>
          </p:cNvPr>
          <p:cNvPicPr>
            <a:picLocks noChangeAspect="1"/>
          </p:cNvPicPr>
          <p:nvPr/>
        </p:nvPicPr>
        <p:blipFill>
          <a:blip r:embed="rId5"/>
          <a:stretch>
            <a:fillRect/>
          </a:stretch>
        </p:blipFill>
        <p:spPr>
          <a:xfrm>
            <a:off x="4752070" y="1239046"/>
            <a:ext cx="124857" cy="135714"/>
          </a:xfrm>
          <a:prstGeom prst="rect">
            <a:avLst/>
          </a:prstGeom>
        </p:spPr>
      </p:pic>
      <p:pic>
        <p:nvPicPr>
          <p:cNvPr id="22" name="Imagen 21">
            <a:extLst>
              <a:ext uri="{FF2B5EF4-FFF2-40B4-BE49-F238E27FC236}">
                <a16:creationId xmlns:a16="http://schemas.microsoft.com/office/drawing/2014/main" id="{DAF1E775-DCCC-F3FE-2F96-B8DFEB2023BD}"/>
              </a:ext>
            </a:extLst>
          </p:cNvPr>
          <p:cNvPicPr>
            <a:picLocks noChangeAspect="1"/>
          </p:cNvPicPr>
          <p:nvPr/>
        </p:nvPicPr>
        <p:blipFill>
          <a:blip r:embed="rId5"/>
          <a:stretch>
            <a:fillRect/>
          </a:stretch>
        </p:blipFill>
        <p:spPr>
          <a:xfrm>
            <a:off x="2356110" y="887923"/>
            <a:ext cx="124857" cy="135714"/>
          </a:xfrm>
          <a:prstGeom prst="rect">
            <a:avLst/>
          </a:prstGeom>
        </p:spPr>
      </p:pic>
      <p:pic>
        <p:nvPicPr>
          <p:cNvPr id="23" name="Imagen 22">
            <a:extLst>
              <a:ext uri="{FF2B5EF4-FFF2-40B4-BE49-F238E27FC236}">
                <a16:creationId xmlns:a16="http://schemas.microsoft.com/office/drawing/2014/main" id="{48D54466-A7C0-8B4C-465F-618E804E4D89}"/>
              </a:ext>
            </a:extLst>
          </p:cNvPr>
          <p:cNvPicPr>
            <a:picLocks noChangeAspect="1"/>
          </p:cNvPicPr>
          <p:nvPr/>
        </p:nvPicPr>
        <p:blipFill>
          <a:blip r:embed="rId5"/>
          <a:stretch>
            <a:fillRect/>
          </a:stretch>
        </p:blipFill>
        <p:spPr>
          <a:xfrm>
            <a:off x="2350690" y="1554589"/>
            <a:ext cx="124857" cy="135714"/>
          </a:xfrm>
          <a:prstGeom prst="rect">
            <a:avLst/>
          </a:prstGeom>
        </p:spPr>
      </p:pic>
      <p:pic>
        <p:nvPicPr>
          <p:cNvPr id="24" name="Imagen 23">
            <a:extLst>
              <a:ext uri="{FF2B5EF4-FFF2-40B4-BE49-F238E27FC236}">
                <a16:creationId xmlns:a16="http://schemas.microsoft.com/office/drawing/2014/main" id="{E5FFC1DC-5A85-0DCF-86B8-3B0572BDEE86}"/>
              </a:ext>
            </a:extLst>
          </p:cNvPr>
          <p:cNvPicPr>
            <a:picLocks noChangeAspect="1"/>
          </p:cNvPicPr>
          <p:nvPr/>
        </p:nvPicPr>
        <p:blipFill>
          <a:blip r:embed="rId5"/>
          <a:stretch>
            <a:fillRect/>
          </a:stretch>
        </p:blipFill>
        <p:spPr>
          <a:xfrm>
            <a:off x="7154201" y="1105285"/>
            <a:ext cx="124857" cy="135714"/>
          </a:xfrm>
          <a:prstGeom prst="rect">
            <a:avLst/>
          </a:prstGeom>
        </p:spPr>
      </p:pic>
      <p:pic>
        <p:nvPicPr>
          <p:cNvPr id="25" name="Imagen 24">
            <a:extLst>
              <a:ext uri="{FF2B5EF4-FFF2-40B4-BE49-F238E27FC236}">
                <a16:creationId xmlns:a16="http://schemas.microsoft.com/office/drawing/2014/main" id="{AF3B3996-924B-95E2-8DC5-471CA3461CD7}"/>
              </a:ext>
            </a:extLst>
          </p:cNvPr>
          <p:cNvPicPr>
            <a:picLocks noChangeAspect="1"/>
          </p:cNvPicPr>
          <p:nvPr/>
        </p:nvPicPr>
        <p:blipFill>
          <a:blip r:embed="rId5"/>
          <a:stretch>
            <a:fillRect/>
          </a:stretch>
        </p:blipFill>
        <p:spPr>
          <a:xfrm>
            <a:off x="7164121" y="895579"/>
            <a:ext cx="124857" cy="135714"/>
          </a:xfrm>
          <a:prstGeom prst="rect">
            <a:avLst/>
          </a:prstGeom>
        </p:spPr>
      </p:pic>
      <p:pic>
        <p:nvPicPr>
          <p:cNvPr id="26" name="Imagen 25">
            <a:extLst>
              <a:ext uri="{FF2B5EF4-FFF2-40B4-BE49-F238E27FC236}">
                <a16:creationId xmlns:a16="http://schemas.microsoft.com/office/drawing/2014/main" id="{DF0FBE61-62D6-147B-1D78-D8F683A17218}"/>
              </a:ext>
            </a:extLst>
          </p:cNvPr>
          <p:cNvPicPr>
            <a:picLocks noChangeAspect="1"/>
          </p:cNvPicPr>
          <p:nvPr/>
        </p:nvPicPr>
        <p:blipFill>
          <a:blip r:embed="rId5"/>
          <a:stretch>
            <a:fillRect/>
          </a:stretch>
        </p:blipFill>
        <p:spPr>
          <a:xfrm>
            <a:off x="7154320" y="1560093"/>
            <a:ext cx="124857" cy="135714"/>
          </a:xfrm>
          <a:prstGeom prst="rect">
            <a:avLst/>
          </a:prstGeom>
        </p:spPr>
      </p:pic>
      <p:pic>
        <p:nvPicPr>
          <p:cNvPr id="27" name="Imagen 26">
            <a:extLst>
              <a:ext uri="{FF2B5EF4-FFF2-40B4-BE49-F238E27FC236}">
                <a16:creationId xmlns:a16="http://schemas.microsoft.com/office/drawing/2014/main" id="{D58BECD3-EC4C-0E6C-D7AD-0978019426C1}"/>
              </a:ext>
            </a:extLst>
          </p:cNvPr>
          <p:cNvPicPr>
            <a:picLocks noChangeAspect="1"/>
          </p:cNvPicPr>
          <p:nvPr/>
        </p:nvPicPr>
        <p:blipFill>
          <a:blip r:embed="rId5"/>
          <a:stretch>
            <a:fillRect/>
          </a:stretch>
        </p:blipFill>
        <p:spPr>
          <a:xfrm>
            <a:off x="7164121" y="1326633"/>
            <a:ext cx="124857" cy="135714"/>
          </a:xfrm>
          <a:prstGeom prst="rect">
            <a:avLst/>
          </a:prstGeom>
        </p:spPr>
      </p:pic>
      <p:pic>
        <p:nvPicPr>
          <p:cNvPr id="28" name="Imagen 27">
            <a:extLst>
              <a:ext uri="{FF2B5EF4-FFF2-40B4-BE49-F238E27FC236}">
                <a16:creationId xmlns:a16="http://schemas.microsoft.com/office/drawing/2014/main" id="{87200403-FE5F-0F82-33C0-A47388EB8FF8}"/>
              </a:ext>
            </a:extLst>
          </p:cNvPr>
          <p:cNvPicPr>
            <a:picLocks noChangeAspect="1"/>
          </p:cNvPicPr>
          <p:nvPr/>
        </p:nvPicPr>
        <p:blipFill>
          <a:blip r:embed="rId5"/>
          <a:stretch>
            <a:fillRect/>
          </a:stretch>
        </p:blipFill>
        <p:spPr>
          <a:xfrm>
            <a:off x="7170461" y="1782876"/>
            <a:ext cx="124857" cy="135714"/>
          </a:xfrm>
          <a:prstGeom prst="rect">
            <a:avLst/>
          </a:prstGeom>
        </p:spPr>
      </p:pic>
      <p:pic>
        <p:nvPicPr>
          <p:cNvPr id="32" name="Imagen 31">
            <a:extLst>
              <a:ext uri="{FF2B5EF4-FFF2-40B4-BE49-F238E27FC236}">
                <a16:creationId xmlns:a16="http://schemas.microsoft.com/office/drawing/2014/main" id="{7F48DC32-0A9D-8F66-884C-BB37F4FA88F5}"/>
              </a:ext>
            </a:extLst>
          </p:cNvPr>
          <p:cNvPicPr>
            <a:picLocks noChangeAspect="1"/>
          </p:cNvPicPr>
          <p:nvPr/>
        </p:nvPicPr>
        <p:blipFill>
          <a:blip r:embed="rId6"/>
          <a:stretch>
            <a:fillRect/>
          </a:stretch>
        </p:blipFill>
        <p:spPr>
          <a:xfrm>
            <a:off x="2248664" y="3148685"/>
            <a:ext cx="4633399" cy="1994815"/>
          </a:xfrm>
          <a:prstGeom prst="rect">
            <a:avLst/>
          </a:prstGeom>
        </p:spPr>
      </p:pic>
      <p:sp>
        <p:nvSpPr>
          <p:cNvPr id="33" name="CuadroTexto 32">
            <a:extLst>
              <a:ext uri="{FF2B5EF4-FFF2-40B4-BE49-F238E27FC236}">
                <a16:creationId xmlns:a16="http://schemas.microsoft.com/office/drawing/2014/main" id="{B9172B59-5288-723C-736F-AD2AF6AC56E8}"/>
              </a:ext>
            </a:extLst>
          </p:cNvPr>
          <p:cNvSpPr txBox="1"/>
          <p:nvPr/>
        </p:nvSpPr>
        <p:spPr>
          <a:xfrm>
            <a:off x="2588408" y="3301636"/>
            <a:ext cx="4206994" cy="246221"/>
          </a:xfrm>
          <a:prstGeom prst="rect">
            <a:avLst/>
          </a:prstGeom>
          <a:noFill/>
        </p:spPr>
        <p:txBody>
          <a:bodyPr wrap="square" rtlCol="0">
            <a:spAutoFit/>
          </a:bodyPr>
          <a:lstStyle/>
          <a:p>
            <a:r>
              <a:rPr lang="en-US" sz="1000" dirty="0"/>
              <a:t>Yes, the steps are followed at all times, the actions are well indicated.</a:t>
            </a:r>
            <a:endParaRPr lang="es-ES" sz="1000" dirty="0"/>
          </a:p>
        </p:txBody>
      </p:sp>
      <p:sp>
        <p:nvSpPr>
          <p:cNvPr id="34" name="CuadroTexto 33">
            <a:extLst>
              <a:ext uri="{FF2B5EF4-FFF2-40B4-BE49-F238E27FC236}">
                <a16:creationId xmlns:a16="http://schemas.microsoft.com/office/drawing/2014/main" id="{628DA552-7AAC-EE68-3C76-73E3023F4C42}"/>
              </a:ext>
            </a:extLst>
          </p:cNvPr>
          <p:cNvSpPr txBox="1"/>
          <p:nvPr/>
        </p:nvSpPr>
        <p:spPr>
          <a:xfrm>
            <a:off x="2638024" y="3773669"/>
            <a:ext cx="3580033" cy="400110"/>
          </a:xfrm>
          <a:prstGeom prst="rect">
            <a:avLst/>
          </a:prstGeom>
          <a:noFill/>
        </p:spPr>
        <p:txBody>
          <a:bodyPr wrap="square" rtlCol="0">
            <a:spAutoFit/>
          </a:bodyPr>
          <a:lstStyle/>
          <a:p>
            <a:r>
              <a:rPr lang="en-US" sz="1000" dirty="0"/>
              <a:t>Yes, the correct actions are well defined in the App. On one occasion I couldn't find how to get back to my account</a:t>
            </a:r>
            <a:endParaRPr lang="es-ES" sz="1000" dirty="0"/>
          </a:p>
        </p:txBody>
      </p:sp>
      <p:sp>
        <p:nvSpPr>
          <p:cNvPr id="35" name="CuadroTexto 34">
            <a:extLst>
              <a:ext uri="{FF2B5EF4-FFF2-40B4-BE49-F238E27FC236}">
                <a16:creationId xmlns:a16="http://schemas.microsoft.com/office/drawing/2014/main" id="{34847695-B421-A791-5E1E-12A0E44A7945}"/>
              </a:ext>
            </a:extLst>
          </p:cNvPr>
          <p:cNvSpPr txBox="1"/>
          <p:nvPr/>
        </p:nvSpPr>
        <p:spPr>
          <a:xfrm>
            <a:off x="2673138" y="4222568"/>
            <a:ext cx="3580033" cy="246221"/>
          </a:xfrm>
          <a:prstGeom prst="rect">
            <a:avLst/>
          </a:prstGeom>
          <a:noFill/>
        </p:spPr>
        <p:txBody>
          <a:bodyPr wrap="square" rtlCol="0">
            <a:spAutoFit/>
          </a:bodyPr>
          <a:lstStyle/>
          <a:p>
            <a:r>
              <a:rPr lang="en-US" sz="1000" dirty="0"/>
              <a:t>Yes, every time an action is performed the result is as expected.</a:t>
            </a:r>
            <a:endParaRPr lang="es-ES" sz="1000" dirty="0"/>
          </a:p>
        </p:txBody>
      </p:sp>
      <p:sp>
        <p:nvSpPr>
          <p:cNvPr id="36" name="CuadroTexto 35">
            <a:extLst>
              <a:ext uri="{FF2B5EF4-FFF2-40B4-BE49-F238E27FC236}">
                <a16:creationId xmlns:a16="http://schemas.microsoft.com/office/drawing/2014/main" id="{EA71FE5F-A375-56DC-6FE1-4D0B6C6245CF}"/>
              </a:ext>
            </a:extLst>
          </p:cNvPr>
          <p:cNvSpPr txBox="1"/>
          <p:nvPr/>
        </p:nvSpPr>
        <p:spPr>
          <a:xfrm>
            <a:off x="2638024" y="4672782"/>
            <a:ext cx="4013130" cy="400110"/>
          </a:xfrm>
          <a:prstGeom prst="rect">
            <a:avLst/>
          </a:prstGeom>
          <a:noFill/>
        </p:spPr>
        <p:txBody>
          <a:bodyPr wrap="square" rtlCol="0">
            <a:spAutoFit/>
          </a:bodyPr>
          <a:lstStyle/>
          <a:p>
            <a:r>
              <a:rPr lang="en-US" sz="1000" dirty="0"/>
              <a:t>Yes, it is clearly defined what action the user is performing and what type of feedback they provide</a:t>
            </a:r>
            <a:endParaRPr lang="es-ES" sz="1000" dirty="0"/>
          </a:p>
        </p:txBody>
      </p:sp>
      <p:pic>
        <p:nvPicPr>
          <p:cNvPr id="37" name="Imagen 36">
            <a:extLst>
              <a:ext uri="{FF2B5EF4-FFF2-40B4-BE49-F238E27FC236}">
                <a16:creationId xmlns:a16="http://schemas.microsoft.com/office/drawing/2014/main" id="{17915B27-498F-95F5-B94D-D3F871D384A5}"/>
              </a:ext>
            </a:extLst>
          </p:cNvPr>
          <p:cNvPicPr>
            <a:picLocks noChangeAspect="1"/>
          </p:cNvPicPr>
          <p:nvPr/>
        </p:nvPicPr>
        <p:blipFill>
          <a:blip r:embed="rId5"/>
          <a:stretch>
            <a:fillRect/>
          </a:stretch>
        </p:blipFill>
        <p:spPr>
          <a:xfrm>
            <a:off x="2361111" y="1093742"/>
            <a:ext cx="124857" cy="135714"/>
          </a:xfrm>
          <a:prstGeom prst="rect">
            <a:avLst/>
          </a:prstGeom>
        </p:spPr>
      </p:pic>
      <p:pic>
        <p:nvPicPr>
          <p:cNvPr id="7" name="Imagen 6">
            <a:extLst>
              <a:ext uri="{FF2B5EF4-FFF2-40B4-BE49-F238E27FC236}">
                <a16:creationId xmlns:a16="http://schemas.microsoft.com/office/drawing/2014/main" id="{3645C045-5246-2C95-40A4-32B10C050F85}"/>
              </a:ext>
            </a:extLst>
          </p:cNvPr>
          <p:cNvPicPr>
            <a:picLocks noChangeAspect="1"/>
          </p:cNvPicPr>
          <p:nvPr/>
        </p:nvPicPr>
        <p:blipFill>
          <a:blip r:embed="rId5"/>
          <a:stretch>
            <a:fillRect/>
          </a:stretch>
        </p:blipFill>
        <p:spPr>
          <a:xfrm>
            <a:off x="4756711" y="1014974"/>
            <a:ext cx="124857" cy="135714"/>
          </a:xfrm>
          <a:prstGeom prst="rect">
            <a:avLst/>
          </a:prstGeom>
        </p:spPr>
      </p:pic>
    </p:spTree>
    <p:extLst>
      <p:ext uri="{BB962C8B-B14F-4D97-AF65-F5344CB8AC3E}">
        <p14:creationId xmlns:p14="http://schemas.microsoft.com/office/powerpoint/2010/main" val="1739621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9" name="Google Shape;529;p45"/>
          <p:cNvSpPr/>
          <p:nvPr/>
        </p:nvSpPr>
        <p:spPr>
          <a:xfrm>
            <a:off x="4895468" y="722200"/>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Imagen 1"/>
          <p:cNvPicPr>
            <a:picLocks noChangeAspect="1"/>
          </p:cNvPicPr>
          <p:nvPr/>
        </p:nvPicPr>
        <p:blipFill>
          <a:blip r:embed="rId3"/>
          <a:stretch>
            <a:fillRect/>
          </a:stretch>
        </p:blipFill>
        <p:spPr>
          <a:xfrm>
            <a:off x="6256844" y="516777"/>
            <a:ext cx="2220930" cy="1520854"/>
          </a:xfrm>
          <a:prstGeom prst="rect">
            <a:avLst/>
          </a:prstGeom>
        </p:spPr>
      </p:pic>
      <p:sp>
        <p:nvSpPr>
          <p:cNvPr id="3" name="Google Shape;509;p44">
            <a:extLst>
              <a:ext uri="{FF2B5EF4-FFF2-40B4-BE49-F238E27FC236}">
                <a16:creationId xmlns:a16="http://schemas.microsoft.com/office/drawing/2014/main" id="{FC9039C8-8A85-B01B-3EC9-D4DD2F5BD2D0}"/>
              </a:ext>
            </a:extLst>
          </p:cNvPr>
          <p:cNvSpPr txBox="1">
            <a:spLocks/>
          </p:cNvSpPr>
          <p:nvPr/>
        </p:nvSpPr>
        <p:spPr>
          <a:xfrm>
            <a:off x="546646" y="424280"/>
            <a:ext cx="3131124" cy="7045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1800"/>
              <a:buFont typeface="Libre Baskerville"/>
              <a:buNone/>
              <a:defRPr sz="3800" b="1" i="0" u="none" strike="noStrike" cap="none">
                <a:solidFill>
                  <a:schemeClr val="dk2"/>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9pPr>
          </a:lstStyle>
          <a:p>
            <a:r>
              <a:rPr lang="es-ES" dirty="0"/>
              <a:t>Evaluación</a:t>
            </a:r>
          </a:p>
        </p:txBody>
      </p:sp>
      <p:sp>
        <p:nvSpPr>
          <p:cNvPr id="5" name="CuadroTexto 4">
            <a:extLst>
              <a:ext uri="{FF2B5EF4-FFF2-40B4-BE49-F238E27FC236}">
                <a16:creationId xmlns:a16="http://schemas.microsoft.com/office/drawing/2014/main" id="{DBAFE942-C0A9-E4D4-9A56-44AB6EA7E440}"/>
              </a:ext>
            </a:extLst>
          </p:cNvPr>
          <p:cNvSpPr txBox="1"/>
          <p:nvPr/>
        </p:nvSpPr>
        <p:spPr>
          <a:xfrm>
            <a:off x="487826" y="1774761"/>
            <a:ext cx="6952129" cy="3154646"/>
          </a:xfrm>
          <a:prstGeom prst="rect">
            <a:avLst/>
          </a:prstGeom>
          <a:noFill/>
        </p:spPr>
        <p:txBody>
          <a:bodyPr wrap="square">
            <a:spAutoFit/>
          </a:bodyPr>
          <a:lstStyle/>
          <a:p>
            <a:pPr algn="just">
              <a:lnSpc>
                <a:spcPct val="107000"/>
              </a:lnSpc>
              <a:spcAft>
                <a:spcPts val="800"/>
              </a:spcAft>
            </a:pP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Después de realizar un análisis cognitivo de la aplicación </a:t>
            </a:r>
            <a:r>
              <a:rPr lang="es-ES" sz="1400" kern="100" dirty="0" err="1">
                <a:effectLst/>
                <a:latin typeface="Calibri" panose="020F0502020204030204" pitchFamily="34" charset="0"/>
                <a:ea typeface="Calibri" panose="020F0502020204030204" pitchFamily="34" charset="0"/>
                <a:cs typeface="Times New Roman" panose="02020603050405020304" pitchFamily="18" charset="0"/>
              </a:rPr>
              <a:t>LibroWave</a:t>
            </a: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 donde la mayoría de los resultados fueron positivos, la evaluación final sería muy favorable. Estos son algunos de los puntos clave que respaldan esta conclusión:</a:t>
            </a:r>
          </a:p>
          <a:p>
            <a:pPr algn="just">
              <a:lnSpc>
                <a:spcPct val="107000"/>
              </a:lnSpc>
              <a:spcAft>
                <a:spcPts val="800"/>
              </a:spcAft>
            </a:pPr>
            <a:r>
              <a:rPr lang="es-ES" sz="1400" b="1" kern="100" dirty="0">
                <a:effectLst/>
                <a:latin typeface="Calibri" panose="020F0502020204030204" pitchFamily="34" charset="0"/>
                <a:ea typeface="Calibri" panose="020F0502020204030204" pitchFamily="34" charset="0"/>
                <a:cs typeface="Times New Roman" panose="02020603050405020304" pitchFamily="18" charset="0"/>
              </a:rPr>
              <a:t>Usabilidad:</a:t>
            </a: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 Si la mayoría de los usuarios encuentran la aplicación fácil de usar y navegar, esto indica una buena usabilidad. Los usuarios pueden acceder rápidamente al catálogo, buscar libros y completar transacciones de préstamo y compra sin dificultades significativas.</a:t>
            </a:r>
          </a:p>
          <a:p>
            <a:pPr algn="just">
              <a:lnSpc>
                <a:spcPct val="107000"/>
              </a:lnSpc>
              <a:spcAft>
                <a:spcPts val="800"/>
              </a:spcAft>
            </a:pPr>
            <a:r>
              <a:rPr lang="es-ES" sz="1400" b="1" kern="100" dirty="0">
                <a:effectLst/>
                <a:latin typeface="Calibri" panose="020F0502020204030204" pitchFamily="34" charset="0"/>
                <a:ea typeface="Calibri" panose="020F0502020204030204" pitchFamily="34" charset="0"/>
                <a:cs typeface="Times New Roman" panose="02020603050405020304" pitchFamily="18" charset="0"/>
              </a:rPr>
              <a:t>Eficiencia:</a:t>
            </a: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 Si el análisis cognitivo mostró que los usuarios pueden realizar tareas como buscar libros, solicitar préstamos y hacer compras de manera rápida y eficiente, esto es un buen indicador de que la aplicación es eficiente y cumple con su propósito.</a:t>
            </a:r>
          </a:p>
          <a:p>
            <a:pPr algn="just">
              <a:lnSpc>
                <a:spcPct val="107000"/>
              </a:lnSpc>
              <a:spcAft>
                <a:spcPts val="800"/>
              </a:spcAft>
            </a:pPr>
            <a:r>
              <a:rPr lang="es-ES" sz="1400" b="1" kern="100" dirty="0">
                <a:effectLst/>
                <a:latin typeface="Calibri" panose="020F0502020204030204" pitchFamily="34" charset="0"/>
                <a:ea typeface="Calibri" panose="020F0502020204030204" pitchFamily="34" charset="0"/>
                <a:cs typeface="Times New Roman" panose="02020603050405020304" pitchFamily="18" charset="0"/>
              </a:rPr>
              <a:t>Satisfacción del usuario:</a:t>
            </a:r>
            <a:r>
              <a:rPr lang="es-ES" sz="1400" kern="100" dirty="0">
                <a:effectLst/>
                <a:latin typeface="Calibri" panose="020F0502020204030204" pitchFamily="34" charset="0"/>
                <a:ea typeface="Calibri" panose="020F0502020204030204" pitchFamily="34" charset="0"/>
                <a:cs typeface="Times New Roman" panose="02020603050405020304" pitchFamily="18" charset="0"/>
              </a:rPr>
              <a:t> Los resultados positivos en el análisis cognitivo sugieren que los usuarios están satisfechos con la experiencia general de uso de la aplicación. Están encontrando lo que necesitan, completando sus tareas con éxito.</a:t>
            </a:r>
            <a:endParaRPr lang="es-ES" dirty="0"/>
          </a:p>
        </p:txBody>
      </p:sp>
    </p:spTree>
    <p:extLst>
      <p:ext uri="{BB962C8B-B14F-4D97-AF65-F5344CB8AC3E}">
        <p14:creationId xmlns:p14="http://schemas.microsoft.com/office/powerpoint/2010/main" val="1830597692"/>
      </p:ext>
    </p:extLst>
  </p:cSld>
  <p:clrMapOvr>
    <a:masterClrMapping/>
  </p:clrMapOvr>
</p:sld>
</file>

<file path=ppt/theme/theme1.xml><?xml version="1.0" encoding="utf-8"?>
<a:theme xmlns:a="http://schemas.openxmlformats.org/drawingml/2006/main" name="Generation of '27 by Slidesgo">
  <a:themeElements>
    <a:clrScheme name="Simple Light">
      <a:dk1>
        <a:srgbClr val="000000"/>
      </a:dk1>
      <a:lt1>
        <a:srgbClr val="FFFFFF"/>
      </a:lt1>
      <a:dk2>
        <a:srgbClr val="7F694C"/>
      </a:dk2>
      <a:lt2>
        <a:srgbClr val="E0DAC8"/>
      </a:lt2>
      <a:accent1>
        <a:srgbClr val="E7D8AC"/>
      </a:accent1>
      <a:accent2>
        <a:srgbClr val="BEB296"/>
      </a:accent2>
      <a:accent3>
        <a:srgbClr val="8A7C5C"/>
      </a:accent3>
      <a:accent4>
        <a:srgbClr val="BB9245"/>
      </a:accent4>
      <a:accent5>
        <a:srgbClr val="D8D0B7"/>
      </a:accent5>
      <a:accent6>
        <a:srgbClr val="FFF1C6"/>
      </a:accent6>
      <a:hlink>
        <a:srgbClr val="7F694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358</TotalTime>
  <Words>711</Words>
  <Application>Microsoft Office PowerPoint</Application>
  <PresentationFormat>Presentación en pantalla (16:9)</PresentationFormat>
  <Paragraphs>111</Paragraphs>
  <Slides>12</Slides>
  <Notes>12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Calibri</vt:lpstr>
      <vt:lpstr>Roboto</vt:lpstr>
      <vt:lpstr>Arial</vt:lpstr>
      <vt:lpstr>Söhne</vt:lpstr>
      <vt:lpstr>Libre Baskerville</vt:lpstr>
      <vt:lpstr>Generation of '27 by Slidesgo</vt:lpstr>
      <vt:lpstr>LibroWave</vt:lpstr>
      <vt:lpstr>Recorridos Congnitivos</vt:lpstr>
      <vt:lpstr>Usuarios + Escenario</vt:lpstr>
      <vt:lpstr>Usuarios + Escenario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LibroWave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Generation of ‘27</dc:title>
  <dc:creator>Sr GRYM</dc:creator>
  <cp:lastModifiedBy>Oscar Manuel Concepcion Napoles</cp:lastModifiedBy>
  <cp:revision>39</cp:revision>
  <dcterms:modified xsi:type="dcterms:W3CDTF">2024-02-12T16:23:01Z</dcterms:modified>
</cp:coreProperties>
</file>