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A67B3-912A-41FD-A050-CEC4F702968F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482A4-D2FA-420C-95E8-1CEEB23618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66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Statisches,</a:t>
            </a:r>
            <a:r>
              <a:rPr lang="de-DE" baseline="0" dirty="0"/>
              <a:t> privates Attribut, dieses kann die Instanz der Klasse speichern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aufgerufen, wird überprüft ob das Attribut 0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nein: Objekt wird erzeugt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</a:t>
            </a:r>
            <a:r>
              <a:rPr lang="de-DE" baseline="0" dirty="0"/>
              <a:t> ja: Nichts passiert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482A4-D2FA-420C-95E8-1CEEB236188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67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Lazy</a:t>
            </a:r>
            <a:r>
              <a:rPr lang="de-DE" baseline="0" dirty="0"/>
              <a:t> </a:t>
            </a:r>
            <a:r>
              <a:rPr lang="de-DE" baseline="0" dirty="0" err="1"/>
              <a:t>Creation</a:t>
            </a:r>
            <a:r>
              <a:rPr lang="de-DE" baseline="0" dirty="0"/>
              <a:t>: Erst beim Aufruf wird die Singleton-Instanz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Vorteil: Wird nur erstellt wenn wirklich gebraucht; Nachteil: Zugriff dauert länger.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Eager</a:t>
            </a:r>
            <a:r>
              <a:rPr lang="de-DE" baseline="0" dirty="0"/>
              <a:t> </a:t>
            </a:r>
            <a:r>
              <a:rPr lang="de-DE" baseline="0" dirty="0" err="1"/>
              <a:t>Creation</a:t>
            </a:r>
            <a:r>
              <a:rPr lang="de-DE" baseline="0" dirty="0"/>
              <a:t>: Bei der Initialisierung der Klasse (d. h. bei Programmstart)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Vorteil: Zugriff kann sofort erfolgen  Nachteil: Speicherplatz muss reserviert werden (selbst wenn nicht gebraucht)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Monostate</a:t>
            </a:r>
            <a:r>
              <a:rPr lang="de-DE" baseline="0" dirty="0"/>
              <a:t>-Klassen: Beliebig viele Instanzen erstellbar, die alle statisch und daher identisch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Vorteil: Jederzeit verwendbar Nachteil: unnötig verbrauchter Speicherplatz, dürfen nicht abgeleitet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482A4-D2FA-420C-95E8-1CEEB23618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99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482A4-D2FA-420C-95E8-1CEEB23618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46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Ähnlich</a:t>
            </a:r>
            <a:r>
              <a:rPr lang="de-DE" baseline="0" dirty="0"/>
              <a:t> wie Singleton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482A4-D2FA-420C-95E8-1CEEB23618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6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482A4-D2FA-420C-95E8-1CEEB236188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66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5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6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40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63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94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1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8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3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5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20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7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8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5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63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848B-9BF5-4427-AB8F-19387F578F63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C5102F-B278-4CFC-8BCC-DE3B9DE530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Singletons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6273801"/>
            <a:ext cx="9144000" cy="1655762"/>
          </a:xfrm>
        </p:spPr>
        <p:txBody>
          <a:bodyPr/>
          <a:lstStyle/>
          <a:p>
            <a:r>
              <a:rPr lang="de-DE" dirty="0"/>
              <a:t>Von Silas Günther, Daniel Jaros, Tobias Klemens und Marten Schulz</a:t>
            </a:r>
          </a:p>
        </p:txBody>
      </p:sp>
    </p:spTree>
    <p:extLst>
      <p:ext uri="{BB962C8B-B14F-4D97-AF65-F5344CB8AC3E}">
        <p14:creationId xmlns:p14="http://schemas.microsoft.com/office/powerpoint/2010/main" val="72326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3573" y="2892748"/>
            <a:ext cx="5034791" cy="1280890"/>
          </a:xfrm>
        </p:spPr>
        <p:txBody>
          <a:bodyPr/>
          <a:lstStyle/>
          <a:p>
            <a:r>
              <a:rPr lang="de-DE" dirty="0"/>
              <a:t>Codebeispiel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81" y="277793"/>
            <a:ext cx="7245493" cy="6328506"/>
          </a:xfrm>
        </p:spPr>
      </p:pic>
    </p:spTree>
    <p:extLst>
      <p:ext uri="{BB962C8B-B14F-4D97-AF65-F5344CB8AC3E}">
        <p14:creationId xmlns:p14="http://schemas.microsoft.com/office/powerpoint/2010/main" val="164562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pic>
        <p:nvPicPr>
          <p:cNvPr id="2050" name="Picture 2" descr="https://sits-pod39.demandware.net/dw/image/v2/AAKX_PRD/on/demandware.static/-/Sites-diageo-master-catalog-eu/default/dw4159f4ba/images/productimages/608112_1.jpg?sw=1173&amp;sh=2000&amp;sfrm=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472" y="1368251"/>
            <a:ext cx="3102014" cy="528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0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de-DE" dirty="0"/>
              <a:t>Was sind Singletons?</a:t>
            </a:r>
          </a:p>
          <a:p>
            <a:pPr>
              <a:buAutoNum type="arabicPeriod"/>
            </a:pPr>
            <a:r>
              <a:rPr lang="de-DE" dirty="0"/>
              <a:t>Implementation</a:t>
            </a:r>
          </a:p>
          <a:p>
            <a:pPr>
              <a:buAutoNum type="arabicPeriod"/>
            </a:pPr>
            <a:r>
              <a:rPr lang="de-DE" dirty="0"/>
              <a:t>Einsatzgebiet</a:t>
            </a:r>
          </a:p>
          <a:p>
            <a:pPr>
              <a:buAutoNum type="arabicPeriod"/>
            </a:pPr>
            <a:r>
              <a:rPr lang="de-DE" dirty="0"/>
              <a:t>Vorteile</a:t>
            </a:r>
          </a:p>
          <a:p>
            <a:pPr>
              <a:buAutoNum type="arabicPeriod"/>
            </a:pPr>
            <a:r>
              <a:rPr lang="de-DE" dirty="0"/>
              <a:t>Nachteile</a:t>
            </a:r>
          </a:p>
          <a:p>
            <a:pPr>
              <a:buAutoNum type="arabicPeriod"/>
            </a:pPr>
            <a:r>
              <a:rPr lang="de-DE" dirty="0"/>
              <a:t>Multitons</a:t>
            </a:r>
          </a:p>
          <a:p>
            <a:pPr>
              <a:buAutoNum type="arabicPeriod"/>
            </a:pPr>
            <a:r>
              <a:rPr lang="de-DE" dirty="0"/>
              <a:t>Codebeispiel</a:t>
            </a:r>
          </a:p>
          <a:p>
            <a:pPr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32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Was sind Singletons?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mit nur einer erlaubten Instanz</a:t>
            </a:r>
          </a:p>
          <a:p>
            <a:endParaRPr lang="de-DE" dirty="0"/>
          </a:p>
        </p:txBody>
      </p:sp>
      <p:pic>
        <p:nvPicPr>
          <p:cNvPr id="1026" name="Picture 2" descr="http://yavkata.co.uk/weblog/wp-content/uploads/Singleton-Design-Pattern-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804160"/>
            <a:ext cx="6172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5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Implementierung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51" y="1812924"/>
            <a:ext cx="3809524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Implementierung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/>
              <a:t>Implementierungsformen</a:t>
            </a:r>
          </a:p>
          <a:p>
            <a:endParaRPr lang="de-DE" dirty="0"/>
          </a:p>
          <a:p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  <a:p>
            <a:r>
              <a:rPr lang="de-DE" dirty="0" err="1"/>
              <a:t>Eager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  <a:p>
            <a:r>
              <a:rPr lang="de-DE" dirty="0" err="1"/>
              <a:t>Monostate</a:t>
            </a:r>
            <a:r>
              <a:rPr lang="de-DE" dirty="0"/>
              <a:t>-Klassen</a:t>
            </a:r>
          </a:p>
        </p:txBody>
      </p:sp>
    </p:spTree>
    <p:extLst>
      <p:ext uri="{BB962C8B-B14F-4D97-AF65-F5344CB8AC3E}">
        <p14:creationId xmlns:p14="http://schemas.microsoft.com/office/powerpoint/2010/main" val="103872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Einsatzgebiete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Hauptsächlich, wo nur eine Instanz </a:t>
            </a:r>
            <a:r>
              <a:rPr lang="de-DE" i="1" dirty="0"/>
              <a:t>erlaubt</a:t>
            </a:r>
            <a:r>
              <a:rPr lang="de-DE" dirty="0"/>
              <a:t> ist</a:t>
            </a:r>
          </a:p>
          <a:p>
            <a:r>
              <a:rPr lang="de-DE" dirty="0"/>
              <a:t>Zugriffe auf Ressourcen (Datenbanken; Webserver)</a:t>
            </a:r>
          </a:p>
          <a:p>
            <a:r>
              <a:rPr lang="de-DE" dirty="0"/>
              <a:t>Als Zwischenspeicher</a:t>
            </a:r>
          </a:p>
          <a:p>
            <a:r>
              <a:rPr lang="de-DE" dirty="0"/>
              <a:t>Bei statischen Klassen</a:t>
            </a:r>
          </a:p>
        </p:txBody>
      </p:sp>
    </p:spTree>
    <p:extLst>
      <p:ext uri="{BB962C8B-B14F-4D97-AF65-F5344CB8AC3E}">
        <p14:creationId xmlns:p14="http://schemas.microsoft.com/office/powerpoint/2010/main" val="136685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Vorteile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statische Methoden</a:t>
            </a:r>
          </a:p>
          <a:p>
            <a:r>
              <a:rPr lang="de-DE" dirty="0"/>
              <a:t>Vereinfacht den Zugriff auf Ressourcen</a:t>
            </a:r>
          </a:p>
          <a:p>
            <a:r>
              <a:rPr lang="de-DE" dirty="0"/>
              <a:t>Instanz muss nur erzeugt werden, wenn die Klasse benötigt wird</a:t>
            </a:r>
          </a:p>
          <a:p>
            <a:r>
              <a:rPr lang="de-DE" dirty="0"/>
              <a:t>Wenn später mehrere Objekte erzeugt werden, ist das Umwandeln einfach</a:t>
            </a:r>
          </a:p>
        </p:txBody>
      </p:sp>
    </p:spTree>
    <p:extLst>
      <p:ext uri="{BB962C8B-B14F-4D97-AF65-F5344CB8AC3E}">
        <p14:creationId xmlns:p14="http://schemas.microsoft.com/office/powerpoint/2010/main" val="9479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Nachteile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de-DE" dirty="0"/>
              <a:t>Tests (v.a. </a:t>
            </a:r>
            <a:r>
              <a:rPr lang="de-DE" dirty="0" err="1"/>
              <a:t>Unittesting</a:t>
            </a:r>
            <a:r>
              <a:rPr lang="de-DE" dirty="0"/>
              <a:t>) werden deutlich erschwert</a:t>
            </a:r>
          </a:p>
          <a:p>
            <a:r>
              <a:rPr lang="de-DE" dirty="0"/>
              <a:t>Ermöglicht prozedurale statt objektorientierte Programmierung</a:t>
            </a:r>
          </a:p>
          <a:p>
            <a:r>
              <a:rPr lang="de-DE" dirty="0" err="1"/>
              <a:t>Dependecies</a:t>
            </a:r>
            <a:r>
              <a:rPr lang="de-DE" dirty="0"/>
              <a:t> werden verschleiert</a:t>
            </a:r>
          </a:p>
          <a:p>
            <a:r>
              <a:rPr lang="de-DE" dirty="0" err="1"/>
              <a:t>Scope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86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Multitons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89212" y="1905000"/>
            <a:ext cx="76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89212" y="4022411"/>
            <a:ext cx="698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mithilfe von </a:t>
            </a:r>
            <a:r>
              <a:rPr lang="de-DE" dirty="0" err="1"/>
              <a:t>Enumerationen</a:t>
            </a:r>
            <a:r>
              <a:rPr lang="de-DE" dirty="0"/>
              <a:t> erzeugt werden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05000"/>
            <a:ext cx="3762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218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272</Words>
  <Application>Microsoft Office PowerPoint</Application>
  <PresentationFormat>Breitbild</PresentationFormat>
  <Paragraphs>57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Fetzen</vt:lpstr>
      <vt:lpstr>Singletons</vt:lpstr>
      <vt:lpstr>Agenda</vt:lpstr>
      <vt:lpstr>1. Was sind Singletons?</vt:lpstr>
      <vt:lpstr>2. Implementierung </vt:lpstr>
      <vt:lpstr>2. Implementierung </vt:lpstr>
      <vt:lpstr>3. Einsatzgebiete</vt:lpstr>
      <vt:lpstr>4. Vorteile</vt:lpstr>
      <vt:lpstr>5. Nachteile</vt:lpstr>
      <vt:lpstr>6. Multitons</vt:lpstr>
      <vt:lpstr>Codebeispiel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Singeltons</dc:title>
  <dc:creator>Daniel Jaros</dc:creator>
  <cp:lastModifiedBy>Marten Schulz</cp:lastModifiedBy>
  <cp:revision>14</cp:revision>
  <dcterms:created xsi:type="dcterms:W3CDTF">2016-11-21T09:27:55Z</dcterms:created>
  <dcterms:modified xsi:type="dcterms:W3CDTF">2016-11-28T09:53:38Z</dcterms:modified>
</cp:coreProperties>
</file>