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AB37C-081B-4848-850B-0910F1FEB05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3EDE30E-8929-41FE-A24A-67E8EE2A4E07}">
      <dgm:prSet phldrT="[Text]"/>
      <dgm:spPr/>
      <dgm:t>
        <a:bodyPr/>
        <a:lstStyle/>
        <a:p>
          <a:r>
            <a:rPr lang="de-DE" dirty="0"/>
            <a:t>+</a:t>
          </a:r>
        </a:p>
      </dgm:t>
    </dgm:pt>
    <dgm:pt modelId="{E907BCE1-BB9A-4B76-B4BD-9E09B92C97D2}" type="parTrans" cxnId="{E1180C98-B41B-4560-B77C-780803C2A436}">
      <dgm:prSet/>
      <dgm:spPr/>
      <dgm:t>
        <a:bodyPr/>
        <a:lstStyle/>
        <a:p>
          <a:endParaRPr lang="de-DE"/>
        </a:p>
      </dgm:t>
    </dgm:pt>
    <dgm:pt modelId="{3756EC13-636F-4A83-843F-96AF4FD0F6CA}" type="sibTrans" cxnId="{E1180C98-B41B-4560-B77C-780803C2A436}">
      <dgm:prSet/>
      <dgm:spPr/>
      <dgm:t>
        <a:bodyPr/>
        <a:lstStyle/>
        <a:p>
          <a:endParaRPr lang="de-DE"/>
        </a:p>
      </dgm:t>
    </dgm:pt>
    <dgm:pt modelId="{7317F47B-3EC9-40D5-86FD-F7AD4A60CF19}">
      <dgm:prSet phldrT="[Text]"/>
      <dgm:spPr/>
      <dgm:t>
        <a:bodyPr/>
        <a:lstStyle/>
        <a:p>
          <a:r>
            <a:rPr lang="de-DE" dirty="0"/>
            <a:t>-</a:t>
          </a:r>
        </a:p>
      </dgm:t>
    </dgm:pt>
    <dgm:pt modelId="{A8C43F9A-D898-4350-8E11-6221452848F8}" type="parTrans" cxnId="{97BF2E34-5B12-40BD-B0E5-2D45FD4EF3FC}">
      <dgm:prSet/>
      <dgm:spPr/>
      <dgm:t>
        <a:bodyPr/>
        <a:lstStyle/>
        <a:p>
          <a:endParaRPr lang="de-DE"/>
        </a:p>
      </dgm:t>
    </dgm:pt>
    <dgm:pt modelId="{7ECF43DD-D10F-4550-A1DA-B61997AA20FF}" type="sibTrans" cxnId="{97BF2E34-5B12-40BD-B0E5-2D45FD4EF3FC}">
      <dgm:prSet/>
      <dgm:spPr/>
      <dgm:t>
        <a:bodyPr/>
        <a:lstStyle/>
        <a:p>
          <a:endParaRPr lang="de-DE"/>
        </a:p>
      </dgm:t>
    </dgm:pt>
    <dgm:pt modelId="{887B3876-76FD-42FF-8E7C-1498FB22AC8C}">
      <dgm:prSet phldrT="[Text]"/>
      <dgm:spPr/>
      <dgm:t>
        <a:bodyPr/>
        <a:lstStyle/>
        <a:p>
          <a:r>
            <a:rPr lang="de-DE" dirty="0"/>
            <a:t>Reduzierte Subklassen</a:t>
          </a:r>
        </a:p>
      </dgm:t>
    </dgm:pt>
    <dgm:pt modelId="{57BD3CC1-2303-49A7-8E2F-B88D9464B17B}" type="parTrans" cxnId="{D2E8FBCD-F392-4888-8777-CA3E413E43F9}">
      <dgm:prSet/>
      <dgm:spPr/>
      <dgm:t>
        <a:bodyPr/>
        <a:lstStyle/>
        <a:p>
          <a:endParaRPr lang="de-DE"/>
        </a:p>
      </dgm:t>
    </dgm:pt>
    <dgm:pt modelId="{DA52A507-6011-46A7-8713-7801C1B72332}" type="sibTrans" cxnId="{D2E8FBCD-F392-4888-8777-CA3E413E43F9}">
      <dgm:prSet/>
      <dgm:spPr/>
      <dgm:t>
        <a:bodyPr/>
        <a:lstStyle/>
        <a:p>
          <a:endParaRPr lang="de-DE"/>
        </a:p>
      </dgm:t>
    </dgm:pt>
    <dgm:pt modelId="{3AAB244B-16E0-4BD6-ACCB-40F8467CDC4C}">
      <dgm:prSet phldrT="[Text]"/>
      <dgm:spPr/>
      <dgm:t>
        <a:bodyPr/>
        <a:lstStyle/>
        <a:p>
          <a:r>
            <a:rPr lang="de-DE" dirty="0"/>
            <a:t>Hinzufügen und Löschen von Objekten zur Laufzeit</a:t>
          </a:r>
        </a:p>
      </dgm:t>
    </dgm:pt>
    <dgm:pt modelId="{BFA0C556-9C7A-4191-B135-859E8309D011}" type="parTrans" cxnId="{A7129E6D-DE32-4BAE-BB7A-3592D4AED6BB}">
      <dgm:prSet/>
      <dgm:spPr/>
      <dgm:t>
        <a:bodyPr/>
        <a:lstStyle/>
        <a:p>
          <a:endParaRPr lang="de-DE"/>
        </a:p>
      </dgm:t>
    </dgm:pt>
    <dgm:pt modelId="{7F00A1D2-307B-4A86-905C-40E6E17B16A8}" type="sibTrans" cxnId="{A7129E6D-DE32-4BAE-BB7A-3592D4AED6BB}">
      <dgm:prSet/>
      <dgm:spPr/>
      <dgm:t>
        <a:bodyPr/>
        <a:lstStyle/>
        <a:p>
          <a:endParaRPr lang="de-DE"/>
        </a:p>
      </dgm:t>
    </dgm:pt>
    <dgm:pt modelId="{A9139880-E661-4D3E-B475-0150304069A0}">
      <dgm:prSet phldrT="[Text]"/>
      <dgm:spPr/>
      <dgm:t>
        <a:bodyPr/>
        <a:lstStyle/>
        <a:p>
          <a:r>
            <a:rPr lang="de-DE" dirty="0"/>
            <a:t>Versteckt konkrete Produktklasse vor dem Client</a:t>
          </a:r>
        </a:p>
      </dgm:t>
    </dgm:pt>
    <dgm:pt modelId="{9CDC3C7C-679E-4495-BAC8-127C9623EAF9}" type="parTrans" cxnId="{2FB84B04-7A85-4FBF-9FD7-EF8F15A739FC}">
      <dgm:prSet/>
      <dgm:spPr/>
      <dgm:t>
        <a:bodyPr/>
        <a:lstStyle/>
        <a:p>
          <a:endParaRPr lang="de-DE"/>
        </a:p>
      </dgm:t>
    </dgm:pt>
    <dgm:pt modelId="{11C8D249-1A8D-4062-8B8E-E13E49691F42}" type="sibTrans" cxnId="{2FB84B04-7A85-4FBF-9FD7-EF8F15A739FC}">
      <dgm:prSet/>
      <dgm:spPr/>
      <dgm:t>
        <a:bodyPr/>
        <a:lstStyle/>
        <a:p>
          <a:endParaRPr lang="de-DE"/>
        </a:p>
      </dgm:t>
    </dgm:pt>
    <dgm:pt modelId="{A1D43D5A-6510-49F5-A75C-8067EE6CB396}">
      <dgm:prSet phldrT="[Text]"/>
      <dgm:spPr/>
      <dgm:t>
        <a:bodyPr/>
        <a:lstStyle/>
        <a:p>
          <a:r>
            <a:rPr lang="de-DE" dirty="0"/>
            <a:t>Reduziert Anzahl der Namen die Client kennt</a:t>
          </a:r>
        </a:p>
      </dgm:t>
    </dgm:pt>
    <dgm:pt modelId="{8BE3F99D-F213-497D-A2FF-556C8B28C511}" type="parTrans" cxnId="{DEDAE4EC-EE9B-4282-ABC4-90EF5A099E89}">
      <dgm:prSet/>
      <dgm:spPr/>
      <dgm:t>
        <a:bodyPr/>
        <a:lstStyle/>
        <a:p>
          <a:endParaRPr lang="de-DE"/>
        </a:p>
      </dgm:t>
    </dgm:pt>
    <dgm:pt modelId="{2126465D-4B8A-451B-BBD6-6615D2D57462}" type="sibTrans" cxnId="{DEDAE4EC-EE9B-4282-ABC4-90EF5A099E89}">
      <dgm:prSet/>
      <dgm:spPr/>
      <dgm:t>
        <a:bodyPr/>
        <a:lstStyle/>
        <a:p>
          <a:endParaRPr lang="de-DE"/>
        </a:p>
      </dgm:t>
    </dgm:pt>
    <dgm:pt modelId="{D8E02EFD-2189-4CD3-8A84-2C8AB4552D5C}">
      <dgm:prSet phldrT="[Text]"/>
      <dgm:spPr/>
      <dgm:t>
        <a:bodyPr/>
        <a:lstStyle/>
        <a:p>
          <a:r>
            <a:rPr lang="de-DE" dirty="0"/>
            <a:t>Spezifizieren von Objekten durch Variablen</a:t>
          </a:r>
        </a:p>
      </dgm:t>
    </dgm:pt>
    <dgm:pt modelId="{20465A2D-BE0F-4DD4-80F7-28B512A46119}" type="parTrans" cxnId="{4ECE0ABD-A9FA-4BCC-911E-0DCA737F8E50}">
      <dgm:prSet/>
      <dgm:spPr/>
      <dgm:t>
        <a:bodyPr/>
        <a:lstStyle/>
        <a:p>
          <a:endParaRPr lang="de-DE"/>
        </a:p>
      </dgm:t>
    </dgm:pt>
    <dgm:pt modelId="{5257C230-CBD5-49D3-B472-272B881A2C20}" type="sibTrans" cxnId="{4ECE0ABD-A9FA-4BCC-911E-0DCA737F8E50}">
      <dgm:prSet/>
      <dgm:spPr/>
      <dgm:t>
        <a:bodyPr/>
        <a:lstStyle/>
        <a:p>
          <a:endParaRPr lang="de-DE"/>
        </a:p>
      </dgm:t>
    </dgm:pt>
    <dgm:pt modelId="{EEF46496-F1F5-4150-93E3-8AC79160FCF7}">
      <dgm:prSet phldrT="[Text]"/>
      <dgm:spPr/>
      <dgm:t>
        <a:bodyPr/>
        <a:lstStyle/>
        <a:p>
          <a:r>
            <a:rPr lang="de-DE" dirty="0"/>
            <a:t>Erstellung einer Kopie kann aufwändig sein</a:t>
          </a:r>
        </a:p>
      </dgm:t>
    </dgm:pt>
    <dgm:pt modelId="{43D1F959-470B-494B-9322-F2FCA63E29F9}" type="parTrans" cxnId="{E88739D7-4B09-4AC0-94ED-28EE87CB1EEF}">
      <dgm:prSet/>
      <dgm:spPr/>
      <dgm:t>
        <a:bodyPr/>
        <a:lstStyle/>
        <a:p>
          <a:endParaRPr lang="de-DE"/>
        </a:p>
      </dgm:t>
    </dgm:pt>
    <dgm:pt modelId="{B1131EEE-7BDE-451B-9501-97C7268DB77D}" type="sibTrans" cxnId="{E88739D7-4B09-4AC0-94ED-28EE87CB1EEF}">
      <dgm:prSet/>
      <dgm:spPr/>
      <dgm:t>
        <a:bodyPr/>
        <a:lstStyle/>
        <a:p>
          <a:endParaRPr lang="de-DE"/>
        </a:p>
      </dgm:t>
    </dgm:pt>
    <dgm:pt modelId="{C4572E92-7DF7-4905-BEA9-5C34A07B3EEE}">
      <dgm:prSet phldrT="[Text]"/>
      <dgm:spPr/>
      <dgm:t>
        <a:bodyPr/>
        <a:lstStyle/>
        <a:p>
          <a:r>
            <a:rPr lang="de-DE" dirty="0"/>
            <a:t>Eventuell Initialisierung des kopierten Objektes</a:t>
          </a:r>
        </a:p>
      </dgm:t>
    </dgm:pt>
    <dgm:pt modelId="{7E91FFB5-A713-459E-A80D-6D58855B1E97}" type="parTrans" cxnId="{731090AE-E426-4A23-92B1-E1C9C88F86C1}">
      <dgm:prSet/>
      <dgm:spPr/>
      <dgm:t>
        <a:bodyPr/>
        <a:lstStyle/>
        <a:p>
          <a:endParaRPr lang="de-DE"/>
        </a:p>
      </dgm:t>
    </dgm:pt>
    <dgm:pt modelId="{73F1CBDC-ED1B-4A56-A90D-4EE2BF8AFCAE}" type="sibTrans" cxnId="{731090AE-E426-4A23-92B1-E1C9C88F86C1}">
      <dgm:prSet/>
      <dgm:spPr/>
      <dgm:t>
        <a:bodyPr/>
        <a:lstStyle/>
        <a:p>
          <a:endParaRPr lang="de-DE"/>
        </a:p>
      </dgm:t>
    </dgm:pt>
    <dgm:pt modelId="{B955A6C4-AF04-468E-82AD-6925AD9BDC6E}" type="pres">
      <dgm:prSet presAssocID="{656AB37C-081B-4848-850B-0910F1FEB058}" presName="list" presStyleCnt="0">
        <dgm:presLayoutVars>
          <dgm:dir/>
          <dgm:animLvl val="lvl"/>
        </dgm:presLayoutVars>
      </dgm:prSet>
      <dgm:spPr/>
    </dgm:pt>
    <dgm:pt modelId="{FCF849C9-FDAC-48B6-B5F3-016A52640C6D}" type="pres">
      <dgm:prSet presAssocID="{B3EDE30E-8929-41FE-A24A-67E8EE2A4E07}" presName="posSpace" presStyleCnt="0"/>
      <dgm:spPr/>
    </dgm:pt>
    <dgm:pt modelId="{F827DD57-3912-4BDD-B9DE-7018DC24508E}" type="pres">
      <dgm:prSet presAssocID="{B3EDE30E-8929-41FE-A24A-67E8EE2A4E07}" presName="vertFlow" presStyleCnt="0"/>
      <dgm:spPr/>
    </dgm:pt>
    <dgm:pt modelId="{11E99228-A4D7-44B3-9D13-97F8DDC7F290}" type="pres">
      <dgm:prSet presAssocID="{B3EDE30E-8929-41FE-A24A-67E8EE2A4E07}" presName="topSpace" presStyleCnt="0"/>
      <dgm:spPr/>
    </dgm:pt>
    <dgm:pt modelId="{5419B0E6-A63C-4A23-8E63-B1F9373E578B}" type="pres">
      <dgm:prSet presAssocID="{B3EDE30E-8929-41FE-A24A-67E8EE2A4E07}" presName="firstComp" presStyleCnt="0"/>
      <dgm:spPr/>
    </dgm:pt>
    <dgm:pt modelId="{1BED30B6-36E2-47CB-835D-FADC7C1F47C0}" type="pres">
      <dgm:prSet presAssocID="{B3EDE30E-8929-41FE-A24A-67E8EE2A4E07}" presName="firstChild" presStyleLbl="bgAccFollowNode1" presStyleIdx="0" presStyleCnt="7" custScaleX="149837"/>
      <dgm:spPr/>
    </dgm:pt>
    <dgm:pt modelId="{EE7EAC76-0231-4158-9B50-2B308BDF425D}" type="pres">
      <dgm:prSet presAssocID="{B3EDE30E-8929-41FE-A24A-67E8EE2A4E07}" presName="firstChildTx" presStyleLbl="bgAccFollowNode1" presStyleIdx="0" presStyleCnt="7">
        <dgm:presLayoutVars>
          <dgm:bulletEnabled val="1"/>
        </dgm:presLayoutVars>
      </dgm:prSet>
      <dgm:spPr/>
    </dgm:pt>
    <dgm:pt modelId="{A667BB23-F90F-45BD-B9B0-2B39C2B417EA}" type="pres">
      <dgm:prSet presAssocID="{3AAB244B-16E0-4BD6-ACCB-40F8467CDC4C}" presName="comp" presStyleCnt="0"/>
      <dgm:spPr/>
    </dgm:pt>
    <dgm:pt modelId="{F2014D63-5FA4-4BD7-9F52-B7E6C79AC053}" type="pres">
      <dgm:prSet presAssocID="{3AAB244B-16E0-4BD6-ACCB-40F8467CDC4C}" presName="child" presStyleLbl="bgAccFollowNode1" presStyleIdx="1" presStyleCnt="7" custScaleX="149837"/>
      <dgm:spPr/>
    </dgm:pt>
    <dgm:pt modelId="{557783E1-C3CE-4B0E-81CF-4B59AFCD25FC}" type="pres">
      <dgm:prSet presAssocID="{3AAB244B-16E0-4BD6-ACCB-40F8467CDC4C}" presName="childTx" presStyleLbl="bgAccFollowNode1" presStyleIdx="1" presStyleCnt="7">
        <dgm:presLayoutVars>
          <dgm:bulletEnabled val="1"/>
        </dgm:presLayoutVars>
      </dgm:prSet>
      <dgm:spPr/>
    </dgm:pt>
    <dgm:pt modelId="{68E2A2CD-A0F3-4CE1-8DAC-BFC305F33626}" type="pres">
      <dgm:prSet presAssocID="{A9139880-E661-4D3E-B475-0150304069A0}" presName="comp" presStyleCnt="0"/>
      <dgm:spPr/>
    </dgm:pt>
    <dgm:pt modelId="{4F085E55-C111-459D-8E04-8C610CB3E8AC}" type="pres">
      <dgm:prSet presAssocID="{A9139880-E661-4D3E-B475-0150304069A0}" presName="child" presStyleLbl="bgAccFollowNode1" presStyleIdx="2" presStyleCnt="7" custScaleX="149837"/>
      <dgm:spPr/>
    </dgm:pt>
    <dgm:pt modelId="{98C894AF-6008-4A6B-AA9E-6BD32ADA50CC}" type="pres">
      <dgm:prSet presAssocID="{A9139880-E661-4D3E-B475-0150304069A0}" presName="childTx" presStyleLbl="bgAccFollowNode1" presStyleIdx="2" presStyleCnt="7">
        <dgm:presLayoutVars>
          <dgm:bulletEnabled val="1"/>
        </dgm:presLayoutVars>
      </dgm:prSet>
      <dgm:spPr/>
    </dgm:pt>
    <dgm:pt modelId="{C031FE0E-7845-4F72-BBFB-C87B6A716629}" type="pres">
      <dgm:prSet presAssocID="{A1D43D5A-6510-49F5-A75C-8067EE6CB396}" presName="comp" presStyleCnt="0"/>
      <dgm:spPr/>
    </dgm:pt>
    <dgm:pt modelId="{8D60F8EB-3F60-4362-81BE-C1AC73AD95E3}" type="pres">
      <dgm:prSet presAssocID="{A1D43D5A-6510-49F5-A75C-8067EE6CB396}" presName="child" presStyleLbl="bgAccFollowNode1" presStyleIdx="3" presStyleCnt="7" custScaleX="149837"/>
      <dgm:spPr/>
    </dgm:pt>
    <dgm:pt modelId="{57B1E4A6-0C60-44F7-BE84-C2DA48970D9D}" type="pres">
      <dgm:prSet presAssocID="{A1D43D5A-6510-49F5-A75C-8067EE6CB396}" presName="childTx" presStyleLbl="bgAccFollowNode1" presStyleIdx="3" presStyleCnt="7">
        <dgm:presLayoutVars>
          <dgm:bulletEnabled val="1"/>
        </dgm:presLayoutVars>
      </dgm:prSet>
      <dgm:spPr/>
    </dgm:pt>
    <dgm:pt modelId="{A8A08C46-55B3-40DB-846E-0BCB2746C463}" type="pres">
      <dgm:prSet presAssocID="{D8E02EFD-2189-4CD3-8A84-2C8AB4552D5C}" presName="comp" presStyleCnt="0"/>
      <dgm:spPr/>
    </dgm:pt>
    <dgm:pt modelId="{FB6C6033-A2AF-466A-B4FB-1466FB44F5B0}" type="pres">
      <dgm:prSet presAssocID="{D8E02EFD-2189-4CD3-8A84-2C8AB4552D5C}" presName="child" presStyleLbl="bgAccFollowNode1" presStyleIdx="4" presStyleCnt="7" custScaleX="149837"/>
      <dgm:spPr/>
    </dgm:pt>
    <dgm:pt modelId="{06AC03DD-49A1-43EC-9EE8-0F4D392E846C}" type="pres">
      <dgm:prSet presAssocID="{D8E02EFD-2189-4CD3-8A84-2C8AB4552D5C}" presName="childTx" presStyleLbl="bgAccFollowNode1" presStyleIdx="4" presStyleCnt="7">
        <dgm:presLayoutVars>
          <dgm:bulletEnabled val="1"/>
        </dgm:presLayoutVars>
      </dgm:prSet>
      <dgm:spPr/>
    </dgm:pt>
    <dgm:pt modelId="{BB74B116-743D-4E54-A1CA-78835DAA32C6}" type="pres">
      <dgm:prSet presAssocID="{B3EDE30E-8929-41FE-A24A-67E8EE2A4E07}" presName="negSpace" presStyleCnt="0"/>
      <dgm:spPr/>
    </dgm:pt>
    <dgm:pt modelId="{806919ED-382E-41E8-8E3A-FF109D73F680}" type="pres">
      <dgm:prSet presAssocID="{B3EDE30E-8929-41FE-A24A-67E8EE2A4E07}" presName="circle" presStyleLbl="node1" presStyleIdx="0" presStyleCnt="2" custLinFactX="-5609" custLinFactNeighborX="-100000" custLinFactNeighborY="-12404"/>
      <dgm:spPr/>
    </dgm:pt>
    <dgm:pt modelId="{AEAA8D12-3427-41C2-A68E-B95C27188042}" type="pres">
      <dgm:prSet presAssocID="{3756EC13-636F-4A83-843F-96AF4FD0F6CA}" presName="transSpace" presStyleCnt="0"/>
      <dgm:spPr/>
    </dgm:pt>
    <dgm:pt modelId="{C879248C-733E-43BA-96FB-CDE6F8DDD420}" type="pres">
      <dgm:prSet presAssocID="{7317F47B-3EC9-40D5-86FD-F7AD4A60CF19}" presName="posSpace" presStyleCnt="0"/>
      <dgm:spPr/>
    </dgm:pt>
    <dgm:pt modelId="{F46AD6A3-01AE-4745-A85D-9AFA40FA8E95}" type="pres">
      <dgm:prSet presAssocID="{7317F47B-3EC9-40D5-86FD-F7AD4A60CF19}" presName="vertFlow" presStyleCnt="0"/>
      <dgm:spPr/>
    </dgm:pt>
    <dgm:pt modelId="{76C140B1-7A91-4365-8108-3865CC161C68}" type="pres">
      <dgm:prSet presAssocID="{7317F47B-3EC9-40D5-86FD-F7AD4A60CF19}" presName="topSpace" presStyleCnt="0"/>
      <dgm:spPr/>
    </dgm:pt>
    <dgm:pt modelId="{82CA2B93-6D76-44BB-9986-46F865A12F23}" type="pres">
      <dgm:prSet presAssocID="{7317F47B-3EC9-40D5-86FD-F7AD4A60CF19}" presName="firstComp" presStyleCnt="0"/>
      <dgm:spPr/>
    </dgm:pt>
    <dgm:pt modelId="{851A9A54-A04D-4E6F-985F-C3E2D4295F2E}" type="pres">
      <dgm:prSet presAssocID="{7317F47B-3EC9-40D5-86FD-F7AD4A60CF19}" presName="firstChild" presStyleLbl="bgAccFollowNode1" presStyleIdx="5" presStyleCnt="7" custScaleX="159849"/>
      <dgm:spPr/>
    </dgm:pt>
    <dgm:pt modelId="{ADB3C2D5-C7DD-4ACC-8D0E-F2B4002C4104}" type="pres">
      <dgm:prSet presAssocID="{7317F47B-3EC9-40D5-86FD-F7AD4A60CF19}" presName="firstChildTx" presStyleLbl="bgAccFollowNode1" presStyleIdx="5" presStyleCnt="7">
        <dgm:presLayoutVars>
          <dgm:bulletEnabled val="1"/>
        </dgm:presLayoutVars>
      </dgm:prSet>
      <dgm:spPr/>
    </dgm:pt>
    <dgm:pt modelId="{68CA3EAD-04AB-4BA6-8646-54103D331203}" type="pres">
      <dgm:prSet presAssocID="{C4572E92-7DF7-4905-BEA9-5C34A07B3EEE}" presName="comp" presStyleCnt="0"/>
      <dgm:spPr/>
    </dgm:pt>
    <dgm:pt modelId="{E04518BC-1CE1-4FE5-8D5B-E1FC51DC1739}" type="pres">
      <dgm:prSet presAssocID="{C4572E92-7DF7-4905-BEA9-5C34A07B3EEE}" presName="child" presStyleLbl="bgAccFollowNode1" presStyleIdx="6" presStyleCnt="7" custScaleX="159849"/>
      <dgm:spPr/>
    </dgm:pt>
    <dgm:pt modelId="{1EB2333A-DDD7-496D-A19C-1817A79DDD80}" type="pres">
      <dgm:prSet presAssocID="{C4572E92-7DF7-4905-BEA9-5C34A07B3EEE}" presName="childTx" presStyleLbl="bgAccFollowNode1" presStyleIdx="6" presStyleCnt="7">
        <dgm:presLayoutVars>
          <dgm:bulletEnabled val="1"/>
        </dgm:presLayoutVars>
      </dgm:prSet>
      <dgm:spPr/>
    </dgm:pt>
    <dgm:pt modelId="{187E1322-8CC6-4860-85C5-92627DE556A8}" type="pres">
      <dgm:prSet presAssocID="{7317F47B-3EC9-40D5-86FD-F7AD4A60CF19}" presName="negSpace" presStyleCnt="0"/>
      <dgm:spPr/>
    </dgm:pt>
    <dgm:pt modelId="{0F366CBE-2C90-4D1A-A401-8F8D41A742A1}" type="pres">
      <dgm:prSet presAssocID="{7317F47B-3EC9-40D5-86FD-F7AD4A60CF19}" presName="circle" presStyleLbl="node1" presStyleIdx="1" presStyleCnt="2" custLinFactNeighborX="-82854" custLinFactNeighborY="-10148"/>
      <dgm:spPr/>
    </dgm:pt>
  </dgm:ptLst>
  <dgm:cxnLst>
    <dgm:cxn modelId="{2FB84B04-7A85-4FBF-9FD7-EF8F15A739FC}" srcId="{B3EDE30E-8929-41FE-A24A-67E8EE2A4E07}" destId="{A9139880-E661-4D3E-B475-0150304069A0}" srcOrd="2" destOrd="0" parTransId="{9CDC3C7C-679E-4495-BAC8-127C9623EAF9}" sibTransId="{11C8D249-1A8D-4062-8B8E-E13E49691F42}"/>
    <dgm:cxn modelId="{E5C4022F-127B-4333-89AB-827F42CB89D5}" type="presOf" srcId="{EEF46496-F1F5-4150-93E3-8AC79160FCF7}" destId="{851A9A54-A04D-4E6F-985F-C3E2D4295F2E}" srcOrd="0" destOrd="0" presId="urn:microsoft.com/office/officeart/2005/8/layout/hList9"/>
    <dgm:cxn modelId="{731090AE-E426-4A23-92B1-E1C9C88F86C1}" srcId="{7317F47B-3EC9-40D5-86FD-F7AD4A60CF19}" destId="{C4572E92-7DF7-4905-BEA9-5C34A07B3EEE}" srcOrd="1" destOrd="0" parTransId="{7E91FFB5-A713-459E-A80D-6D58855B1E97}" sibTransId="{73F1CBDC-ED1B-4A56-A90D-4EE2BF8AFCAE}"/>
    <dgm:cxn modelId="{D2E8FBCD-F392-4888-8777-CA3E413E43F9}" srcId="{B3EDE30E-8929-41FE-A24A-67E8EE2A4E07}" destId="{887B3876-76FD-42FF-8E7C-1498FB22AC8C}" srcOrd="0" destOrd="0" parTransId="{57BD3CC1-2303-49A7-8E2F-B88D9464B17B}" sibTransId="{DA52A507-6011-46A7-8713-7801C1B72332}"/>
    <dgm:cxn modelId="{4EE410F4-0134-40D8-88ED-A4BAA0C6EF8E}" type="presOf" srcId="{887B3876-76FD-42FF-8E7C-1498FB22AC8C}" destId="{EE7EAC76-0231-4158-9B50-2B308BDF425D}" srcOrd="1" destOrd="0" presId="urn:microsoft.com/office/officeart/2005/8/layout/hList9"/>
    <dgm:cxn modelId="{4D8CE439-931D-476A-A189-195C7394DF9B}" type="presOf" srcId="{A1D43D5A-6510-49F5-A75C-8067EE6CB396}" destId="{8D60F8EB-3F60-4362-81BE-C1AC73AD95E3}" srcOrd="0" destOrd="0" presId="urn:microsoft.com/office/officeart/2005/8/layout/hList9"/>
    <dgm:cxn modelId="{8D8AAF58-B6F8-4DC2-98BB-4C71C1A98BAA}" type="presOf" srcId="{A1D43D5A-6510-49F5-A75C-8067EE6CB396}" destId="{57B1E4A6-0C60-44F7-BE84-C2DA48970D9D}" srcOrd="1" destOrd="0" presId="urn:microsoft.com/office/officeart/2005/8/layout/hList9"/>
    <dgm:cxn modelId="{E88739D7-4B09-4AC0-94ED-28EE87CB1EEF}" srcId="{7317F47B-3EC9-40D5-86FD-F7AD4A60CF19}" destId="{EEF46496-F1F5-4150-93E3-8AC79160FCF7}" srcOrd="0" destOrd="0" parTransId="{43D1F959-470B-494B-9322-F2FCA63E29F9}" sibTransId="{B1131EEE-7BDE-451B-9501-97C7268DB77D}"/>
    <dgm:cxn modelId="{8A16AFFF-1B5C-437E-87A7-B9E243A98738}" type="presOf" srcId="{A9139880-E661-4D3E-B475-0150304069A0}" destId="{98C894AF-6008-4A6B-AA9E-6BD32ADA50CC}" srcOrd="1" destOrd="0" presId="urn:microsoft.com/office/officeart/2005/8/layout/hList9"/>
    <dgm:cxn modelId="{E488191A-58E4-481A-BF90-CC3429CD0009}" type="presOf" srcId="{C4572E92-7DF7-4905-BEA9-5C34A07B3EEE}" destId="{E04518BC-1CE1-4FE5-8D5B-E1FC51DC1739}" srcOrd="0" destOrd="0" presId="urn:microsoft.com/office/officeart/2005/8/layout/hList9"/>
    <dgm:cxn modelId="{97BF2E34-5B12-40BD-B0E5-2D45FD4EF3FC}" srcId="{656AB37C-081B-4848-850B-0910F1FEB058}" destId="{7317F47B-3EC9-40D5-86FD-F7AD4A60CF19}" srcOrd="1" destOrd="0" parTransId="{A8C43F9A-D898-4350-8E11-6221452848F8}" sibTransId="{7ECF43DD-D10F-4550-A1DA-B61997AA20FF}"/>
    <dgm:cxn modelId="{16315E7A-3FDA-49F4-9258-5398200815A5}" type="presOf" srcId="{EEF46496-F1F5-4150-93E3-8AC79160FCF7}" destId="{ADB3C2D5-C7DD-4ACC-8D0E-F2B4002C4104}" srcOrd="1" destOrd="0" presId="urn:microsoft.com/office/officeart/2005/8/layout/hList9"/>
    <dgm:cxn modelId="{4ECE0ABD-A9FA-4BCC-911E-0DCA737F8E50}" srcId="{B3EDE30E-8929-41FE-A24A-67E8EE2A4E07}" destId="{D8E02EFD-2189-4CD3-8A84-2C8AB4552D5C}" srcOrd="4" destOrd="0" parTransId="{20465A2D-BE0F-4DD4-80F7-28B512A46119}" sibTransId="{5257C230-CBD5-49D3-B472-272B881A2C20}"/>
    <dgm:cxn modelId="{2EE7FCE1-C0A5-45AD-9B6B-3B8FF3FAE9A2}" type="presOf" srcId="{7317F47B-3EC9-40D5-86FD-F7AD4A60CF19}" destId="{0F366CBE-2C90-4D1A-A401-8F8D41A742A1}" srcOrd="0" destOrd="0" presId="urn:microsoft.com/office/officeart/2005/8/layout/hList9"/>
    <dgm:cxn modelId="{1F400F5A-8E1E-4FC5-AE5D-1847C0DDF9F4}" type="presOf" srcId="{D8E02EFD-2189-4CD3-8A84-2C8AB4552D5C}" destId="{06AC03DD-49A1-43EC-9EE8-0F4D392E846C}" srcOrd="1" destOrd="0" presId="urn:microsoft.com/office/officeart/2005/8/layout/hList9"/>
    <dgm:cxn modelId="{39F52264-6AAE-4A25-91EE-649A23F10F00}" type="presOf" srcId="{C4572E92-7DF7-4905-BEA9-5C34A07B3EEE}" destId="{1EB2333A-DDD7-496D-A19C-1817A79DDD80}" srcOrd="1" destOrd="0" presId="urn:microsoft.com/office/officeart/2005/8/layout/hList9"/>
    <dgm:cxn modelId="{36749D4D-3036-454C-B879-695AF4709837}" type="presOf" srcId="{D8E02EFD-2189-4CD3-8A84-2C8AB4552D5C}" destId="{FB6C6033-A2AF-466A-B4FB-1466FB44F5B0}" srcOrd="0" destOrd="0" presId="urn:microsoft.com/office/officeart/2005/8/layout/hList9"/>
    <dgm:cxn modelId="{382301ED-40E1-4B68-8355-730A98952DC6}" type="presOf" srcId="{B3EDE30E-8929-41FE-A24A-67E8EE2A4E07}" destId="{806919ED-382E-41E8-8E3A-FF109D73F680}" srcOrd="0" destOrd="0" presId="urn:microsoft.com/office/officeart/2005/8/layout/hList9"/>
    <dgm:cxn modelId="{A7129E6D-DE32-4BAE-BB7A-3592D4AED6BB}" srcId="{B3EDE30E-8929-41FE-A24A-67E8EE2A4E07}" destId="{3AAB244B-16E0-4BD6-ACCB-40F8467CDC4C}" srcOrd="1" destOrd="0" parTransId="{BFA0C556-9C7A-4191-B135-859E8309D011}" sibTransId="{7F00A1D2-307B-4A86-905C-40E6E17B16A8}"/>
    <dgm:cxn modelId="{9A5B4F4B-779B-45E6-A4AB-A77DCECEB24B}" type="presOf" srcId="{3AAB244B-16E0-4BD6-ACCB-40F8467CDC4C}" destId="{F2014D63-5FA4-4BD7-9F52-B7E6C79AC053}" srcOrd="0" destOrd="0" presId="urn:microsoft.com/office/officeart/2005/8/layout/hList9"/>
    <dgm:cxn modelId="{49B907A6-E239-4787-99B0-FA17B228E0A0}" type="presOf" srcId="{887B3876-76FD-42FF-8E7C-1498FB22AC8C}" destId="{1BED30B6-36E2-47CB-835D-FADC7C1F47C0}" srcOrd="0" destOrd="0" presId="urn:microsoft.com/office/officeart/2005/8/layout/hList9"/>
    <dgm:cxn modelId="{DEDAE4EC-EE9B-4282-ABC4-90EF5A099E89}" srcId="{B3EDE30E-8929-41FE-A24A-67E8EE2A4E07}" destId="{A1D43D5A-6510-49F5-A75C-8067EE6CB396}" srcOrd="3" destOrd="0" parTransId="{8BE3F99D-F213-497D-A2FF-556C8B28C511}" sibTransId="{2126465D-4B8A-451B-BBD6-6615D2D57462}"/>
    <dgm:cxn modelId="{1F9D1C2B-79F4-4FC9-B5F5-B1BE2087DF20}" type="presOf" srcId="{656AB37C-081B-4848-850B-0910F1FEB058}" destId="{B955A6C4-AF04-468E-82AD-6925AD9BDC6E}" srcOrd="0" destOrd="0" presId="urn:microsoft.com/office/officeart/2005/8/layout/hList9"/>
    <dgm:cxn modelId="{F065AAA0-049F-48B4-BCF8-4DD852081A50}" type="presOf" srcId="{3AAB244B-16E0-4BD6-ACCB-40F8467CDC4C}" destId="{557783E1-C3CE-4B0E-81CF-4B59AFCD25FC}" srcOrd="1" destOrd="0" presId="urn:microsoft.com/office/officeart/2005/8/layout/hList9"/>
    <dgm:cxn modelId="{9E6B2075-038B-4967-B8E7-5F810A6EC569}" type="presOf" srcId="{A9139880-E661-4D3E-B475-0150304069A0}" destId="{4F085E55-C111-459D-8E04-8C610CB3E8AC}" srcOrd="0" destOrd="0" presId="urn:microsoft.com/office/officeart/2005/8/layout/hList9"/>
    <dgm:cxn modelId="{E1180C98-B41B-4560-B77C-780803C2A436}" srcId="{656AB37C-081B-4848-850B-0910F1FEB058}" destId="{B3EDE30E-8929-41FE-A24A-67E8EE2A4E07}" srcOrd="0" destOrd="0" parTransId="{E907BCE1-BB9A-4B76-B4BD-9E09B92C97D2}" sibTransId="{3756EC13-636F-4A83-843F-96AF4FD0F6CA}"/>
    <dgm:cxn modelId="{DE0B48B9-A52D-486B-BBE5-AB9748F32423}" type="presParOf" srcId="{B955A6C4-AF04-468E-82AD-6925AD9BDC6E}" destId="{FCF849C9-FDAC-48B6-B5F3-016A52640C6D}" srcOrd="0" destOrd="0" presId="urn:microsoft.com/office/officeart/2005/8/layout/hList9"/>
    <dgm:cxn modelId="{EFFF9B9F-5671-4571-9482-F5AA4BFC62DE}" type="presParOf" srcId="{B955A6C4-AF04-468E-82AD-6925AD9BDC6E}" destId="{F827DD57-3912-4BDD-B9DE-7018DC24508E}" srcOrd="1" destOrd="0" presId="urn:microsoft.com/office/officeart/2005/8/layout/hList9"/>
    <dgm:cxn modelId="{B75EE9C2-09C2-4377-A852-90BF05A023B3}" type="presParOf" srcId="{F827DD57-3912-4BDD-B9DE-7018DC24508E}" destId="{11E99228-A4D7-44B3-9D13-97F8DDC7F290}" srcOrd="0" destOrd="0" presId="urn:microsoft.com/office/officeart/2005/8/layout/hList9"/>
    <dgm:cxn modelId="{02091053-DAE2-4449-B94D-A4C8971FCA10}" type="presParOf" srcId="{F827DD57-3912-4BDD-B9DE-7018DC24508E}" destId="{5419B0E6-A63C-4A23-8E63-B1F9373E578B}" srcOrd="1" destOrd="0" presId="urn:microsoft.com/office/officeart/2005/8/layout/hList9"/>
    <dgm:cxn modelId="{6D8F4243-6CBB-4E60-89F6-C1F89E8FB799}" type="presParOf" srcId="{5419B0E6-A63C-4A23-8E63-B1F9373E578B}" destId="{1BED30B6-36E2-47CB-835D-FADC7C1F47C0}" srcOrd="0" destOrd="0" presId="urn:microsoft.com/office/officeart/2005/8/layout/hList9"/>
    <dgm:cxn modelId="{17FB9DC9-1CE6-48DE-8380-84CE03F3BCC1}" type="presParOf" srcId="{5419B0E6-A63C-4A23-8E63-B1F9373E578B}" destId="{EE7EAC76-0231-4158-9B50-2B308BDF425D}" srcOrd="1" destOrd="0" presId="urn:microsoft.com/office/officeart/2005/8/layout/hList9"/>
    <dgm:cxn modelId="{182960E5-76DA-4FD7-A1A2-71EE2CDFC548}" type="presParOf" srcId="{F827DD57-3912-4BDD-B9DE-7018DC24508E}" destId="{A667BB23-F90F-45BD-B9B0-2B39C2B417EA}" srcOrd="2" destOrd="0" presId="urn:microsoft.com/office/officeart/2005/8/layout/hList9"/>
    <dgm:cxn modelId="{469F02F9-7000-49D9-89EC-C56657AC0FD9}" type="presParOf" srcId="{A667BB23-F90F-45BD-B9B0-2B39C2B417EA}" destId="{F2014D63-5FA4-4BD7-9F52-B7E6C79AC053}" srcOrd="0" destOrd="0" presId="urn:microsoft.com/office/officeart/2005/8/layout/hList9"/>
    <dgm:cxn modelId="{1EEFF17A-D66B-4369-871A-86CAA7ECE72F}" type="presParOf" srcId="{A667BB23-F90F-45BD-B9B0-2B39C2B417EA}" destId="{557783E1-C3CE-4B0E-81CF-4B59AFCD25FC}" srcOrd="1" destOrd="0" presId="urn:microsoft.com/office/officeart/2005/8/layout/hList9"/>
    <dgm:cxn modelId="{A2B21C11-38A5-471D-9224-74B4F01C75CF}" type="presParOf" srcId="{F827DD57-3912-4BDD-B9DE-7018DC24508E}" destId="{68E2A2CD-A0F3-4CE1-8DAC-BFC305F33626}" srcOrd="3" destOrd="0" presId="urn:microsoft.com/office/officeart/2005/8/layout/hList9"/>
    <dgm:cxn modelId="{98A94444-2F59-4568-BAF4-3F5F1DA6DE60}" type="presParOf" srcId="{68E2A2CD-A0F3-4CE1-8DAC-BFC305F33626}" destId="{4F085E55-C111-459D-8E04-8C610CB3E8AC}" srcOrd="0" destOrd="0" presId="urn:microsoft.com/office/officeart/2005/8/layout/hList9"/>
    <dgm:cxn modelId="{EDA03AE4-83DF-4BDE-9035-D86E39224A42}" type="presParOf" srcId="{68E2A2CD-A0F3-4CE1-8DAC-BFC305F33626}" destId="{98C894AF-6008-4A6B-AA9E-6BD32ADA50CC}" srcOrd="1" destOrd="0" presId="urn:microsoft.com/office/officeart/2005/8/layout/hList9"/>
    <dgm:cxn modelId="{39AD75EA-9B66-4337-9831-75019CF3239E}" type="presParOf" srcId="{F827DD57-3912-4BDD-B9DE-7018DC24508E}" destId="{C031FE0E-7845-4F72-BBFB-C87B6A716629}" srcOrd="4" destOrd="0" presId="urn:microsoft.com/office/officeart/2005/8/layout/hList9"/>
    <dgm:cxn modelId="{3F53DED8-9E5F-400A-86FB-8E8935DE6A0F}" type="presParOf" srcId="{C031FE0E-7845-4F72-BBFB-C87B6A716629}" destId="{8D60F8EB-3F60-4362-81BE-C1AC73AD95E3}" srcOrd="0" destOrd="0" presId="urn:microsoft.com/office/officeart/2005/8/layout/hList9"/>
    <dgm:cxn modelId="{3F7FB0CA-19FB-4357-898C-F2F7F5B5F02F}" type="presParOf" srcId="{C031FE0E-7845-4F72-BBFB-C87B6A716629}" destId="{57B1E4A6-0C60-44F7-BE84-C2DA48970D9D}" srcOrd="1" destOrd="0" presId="urn:microsoft.com/office/officeart/2005/8/layout/hList9"/>
    <dgm:cxn modelId="{CF9BA305-397C-4050-9ACA-88B654C41642}" type="presParOf" srcId="{F827DD57-3912-4BDD-B9DE-7018DC24508E}" destId="{A8A08C46-55B3-40DB-846E-0BCB2746C463}" srcOrd="5" destOrd="0" presId="urn:microsoft.com/office/officeart/2005/8/layout/hList9"/>
    <dgm:cxn modelId="{F913B7B5-D255-4428-B855-F18E871A2932}" type="presParOf" srcId="{A8A08C46-55B3-40DB-846E-0BCB2746C463}" destId="{FB6C6033-A2AF-466A-B4FB-1466FB44F5B0}" srcOrd="0" destOrd="0" presId="urn:microsoft.com/office/officeart/2005/8/layout/hList9"/>
    <dgm:cxn modelId="{5A9651D5-D4E5-402E-A954-CCFF7A56456D}" type="presParOf" srcId="{A8A08C46-55B3-40DB-846E-0BCB2746C463}" destId="{06AC03DD-49A1-43EC-9EE8-0F4D392E846C}" srcOrd="1" destOrd="0" presId="urn:microsoft.com/office/officeart/2005/8/layout/hList9"/>
    <dgm:cxn modelId="{0C472EEB-A192-43EF-8F19-1042A76EFAC4}" type="presParOf" srcId="{B955A6C4-AF04-468E-82AD-6925AD9BDC6E}" destId="{BB74B116-743D-4E54-A1CA-78835DAA32C6}" srcOrd="2" destOrd="0" presId="urn:microsoft.com/office/officeart/2005/8/layout/hList9"/>
    <dgm:cxn modelId="{D1570965-ECE2-4A39-B6A2-7BD7C92F114F}" type="presParOf" srcId="{B955A6C4-AF04-468E-82AD-6925AD9BDC6E}" destId="{806919ED-382E-41E8-8E3A-FF109D73F680}" srcOrd="3" destOrd="0" presId="urn:microsoft.com/office/officeart/2005/8/layout/hList9"/>
    <dgm:cxn modelId="{2ED179E9-69AE-4927-AC2B-5B5C27DCF1A8}" type="presParOf" srcId="{B955A6C4-AF04-468E-82AD-6925AD9BDC6E}" destId="{AEAA8D12-3427-41C2-A68E-B95C27188042}" srcOrd="4" destOrd="0" presId="urn:microsoft.com/office/officeart/2005/8/layout/hList9"/>
    <dgm:cxn modelId="{C81C5D6A-78E9-40E3-8B22-765D077FB15A}" type="presParOf" srcId="{B955A6C4-AF04-468E-82AD-6925AD9BDC6E}" destId="{C879248C-733E-43BA-96FB-CDE6F8DDD420}" srcOrd="5" destOrd="0" presId="urn:microsoft.com/office/officeart/2005/8/layout/hList9"/>
    <dgm:cxn modelId="{2EF61FE4-0A1F-4FCA-AA00-A0828A4A4A85}" type="presParOf" srcId="{B955A6C4-AF04-468E-82AD-6925AD9BDC6E}" destId="{F46AD6A3-01AE-4745-A85D-9AFA40FA8E95}" srcOrd="6" destOrd="0" presId="urn:microsoft.com/office/officeart/2005/8/layout/hList9"/>
    <dgm:cxn modelId="{53197FA3-EDC7-4560-B2E6-B11BED016C15}" type="presParOf" srcId="{F46AD6A3-01AE-4745-A85D-9AFA40FA8E95}" destId="{76C140B1-7A91-4365-8108-3865CC161C68}" srcOrd="0" destOrd="0" presId="urn:microsoft.com/office/officeart/2005/8/layout/hList9"/>
    <dgm:cxn modelId="{976FA497-CFE9-4FAA-9E0D-D2D5FD9AE2D5}" type="presParOf" srcId="{F46AD6A3-01AE-4745-A85D-9AFA40FA8E95}" destId="{82CA2B93-6D76-44BB-9986-46F865A12F23}" srcOrd="1" destOrd="0" presId="urn:microsoft.com/office/officeart/2005/8/layout/hList9"/>
    <dgm:cxn modelId="{14048281-3264-4936-8201-944A0EF6C7C9}" type="presParOf" srcId="{82CA2B93-6D76-44BB-9986-46F865A12F23}" destId="{851A9A54-A04D-4E6F-985F-C3E2D4295F2E}" srcOrd="0" destOrd="0" presId="urn:microsoft.com/office/officeart/2005/8/layout/hList9"/>
    <dgm:cxn modelId="{C9FEFC18-B2E9-4D05-9DA8-224E4EB1CEFD}" type="presParOf" srcId="{82CA2B93-6D76-44BB-9986-46F865A12F23}" destId="{ADB3C2D5-C7DD-4ACC-8D0E-F2B4002C4104}" srcOrd="1" destOrd="0" presId="urn:microsoft.com/office/officeart/2005/8/layout/hList9"/>
    <dgm:cxn modelId="{66C88E08-8FEF-48C8-A852-DC916F44A1E3}" type="presParOf" srcId="{F46AD6A3-01AE-4745-A85D-9AFA40FA8E95}" destId="{68CA3EAD-04AB-4BA6-8646-54103D331203}" srcOrd="2" destOrd="0" presId="urn:microsoft.com/office/officeart/2005/8/layout/hList9"/>
    <dgm:cxn modelId="{E424EF35-3931-4147-88EE-1F1C9227BFE2}" type="presParOf" srcId="{68CA3EAD-04AB-4BA6-8646-54103D331203}" destId="{E04518BC-1CE1-4FE5-8D5B-E1FC51DC1739}" srcOrd="0" destOrd="0" presId="urn:microsoft.com/office/officeart/2005/8/layout/hList9"/>
    <dgm:cxn modelId="{E2A5CF2E-6DCD-4D78-8DDE-A19102DB77D4}" type="presParOf" srcId="{68CA3EAD-04AB-4BA6-8646-54103D331203}" destId="{1EB2333A-DDD7-496D-A19C-1817A79DDD80}" srcOrd="1" destOrd="0" presId="urn:microsoft.com/office/officeart/2005/8/layout/hList9"/>
    <dgm:cxn modelId="{31D7CBF2-290A-495A-9C9C-CD36453477E4}" type="presParOf" srcId="{B955A6C4-AF04-468E-82AD-6925AD9BDC6E}" destId="{187E1322-8CC6-4860-85C5-92627DE556A8}" srcOrd="7" destOrd="0" presId="urn:microsoft.com/office/officeart/2005/8/layout/hList9"/>
    <dgm:cxn modelId="{43CC4C1F-11D1-4340-BAA5-7353042229A5}" type="presParOf" srcId="{B955A6C4-AF04-468E-82AD-6925AD9BDC6E}" destId="{0F366CBE-2C90-4D1A-A401-8F8D41A742A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30B6-36E2-47CB-835D-FADC7C1F47C0}">
      <dsp:nvSpPr>
        <dsp:cNvPr id="0" name=""/>
        <dsp:cNvSpPr/>
      </dsp:nvSpPr>
      <dsp:spPr>
        <a:xfrm>
          <a:off x="2107283" y="299300"/>
          <a:ext cx="2505445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Reduzierte Subklassen</a:t>
          </a:r>
        </a:p>
      </dsp:txBody>
      <dsp:txXfrm>
        <a:off x="2508154" y="299300"/>
        <a:ext cx="2104574" cy="744342"/>
      </dsp:txXfrm>
    </dsp:sp>
    <dsp:sp modelId="{F2014D63-5FA4-4BD7-9F52-B7E6C79AC053}">
      <dsp:nvSpPr>
        <dsp:cNvPr id="0" name=""/>
        <dsp:cNvSpPr/>
      </dsp:nvSpPr>
      <dsp:spPr>
        <a:xfrm>
          <a:off x="2107283" y="1043643"/>
          <a:ext cx="2505445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Hinzufügen und Löschen von Objekten zur Laufzeit</a:t>
          </a:r>
        </a:p>
      </dsp:txBody>
      <dsp:txXfrm>
        <a:off x="2508154" y="1043643"/>
        <a:ext cx="2104574" cy="744342"/>
      </dsp:txXfrm>
    </dsp:sp>
    <dsp:sp modelId="{4F085E55-C111-459D-8E04-8C610CB3E8AC}">
      <dsp:nvSpPr>
        <dsp:cNvPr id="0" name=""/>
        <dsp:cNvSpPr/>
      </dsp:nvSpPr>
      <dsp:spPr>
        <a:xfrm>
          <a:off x="2107283" y="1787985"/>
          <a:ext cx="2505445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Versteckt konkrete Produktklasse vor dem Client</a:t>
          </a:r>
        </a:p>
      </dsp:txBody>
      <dsp:txXfrm>
        <a:off x="2508154" y="1787985"/>
        <a:ext cx="2104574" cy="744342"/>
      </dsp:txXfrm>
    </dsp:sp>
    <dsp:sp modelId="{8D60F8EB-3F60-4362-81BE-C1AC73AD95E3}">
      <dsp:nvSpPr>
        <dsp:cNvPr id="0" name=""/>
        <dsp:cNvSpPr/>
      </dsp:nvSpPr>
      <dsp:spPr>
        <a:xfrm>
          <a:off x="2107283" y="2532327"/>
          <a:ext cx="2505445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Reduziert Anzahl der Namen die Client kennt</a:t>
          </a:r>
        </a:p>
      </dsp:txBody>
      <dsp:txXfrm>
        <a:off x="2508154" y="2532327"/>
        <a:ext cx="2104574" cy="744342"/>
      </dsp:txXfrm>
    </dsp:sp>
    <dsp:sp modelId="{FB6C6033-A2AF-466A-B4FB-1466FB44F5B0}">
      <dsp:nvSpPr>
        <dsp:cNvPr id="0" name=""/>
        <dsp:cNvSpPr/>
      </dsp:nvSpPr>
      <dsp:spPr>
        <a:xfrm>
          <a:off x="2107283" y="3276669"/>
          <a:ext cx="2505445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Spezifizieren von Objekten durch Variablen</a:t>
          </a:r>
        </a:p>
      </dsp:txBody>
      <dsp:txXfrm>
        <a:off x="2508154" y="3276669"/>
        <a:ext cx="2104574" cy="744342"/>
      </dsp:txXfrm>
    </dsp:sp>
    <dsp:sp modelId="{806919ED-382E-41E8-8E3A-FF109D73F680}">
      <dsp:nvSpPr>
        <dsp:cNvPr id="0" name=""/>
        <dsp:cNvSpPr/>
      </dsp:nvSpPr>
      <dsp:spPr>
        <a:xfrm>
          <a:off x="1743912" y="0"/>
          <a:ext cx="743970" cy="743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+</a:t>
          </a:r>
        </a:p>
      </dsp:txBody>
      <dsp:txXfrm>
        <a:off x="1852864" y="108952"/>
        <a:ext cx="526066" cy="526066"/>
      </dsp:txXfrm>
    </dsp:sp>
    <dsp:sp modelId="{851A9A54-A04D-4E6F-985F-C3E2D4295F2E}">
      <dsp:nvSpPr>
        <dsp:cNvPr id="0" name=""/>
        <dsp:cNvSpPr/>
      </dsp:nvSpPr>
      <dsp:spPr>
        <a:xfrm>
          <a:off x="5356698" y="299300"/>
          <a:ext cx="2851456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Erstellung einer Kopie kann aufwändig sein</a:t>
          </a:r>
        </a:p>
      </dsp:txBody>
      <dsp:txXfrm>
        <a:off x="5812931" y="299300"/>
        <a:ext cx="2395223" cy="744342"/>
      </dsp:txXfrm>
    </dsp:sp>
    <dsp:sp modelId="{E04518BC-1CE1-4FE5-8D5B-E1FC51DC1739}">
      <dsp:nvSpPr>
        <dsp:cNvPr id="0" name=""/>
        <dsp:cNvSpPr/>
      </dsp:nvSpPr>
      <dsp:spPr>
        <a:xfrm>
          <a:off x="5356698" y="1043643"/>
          <a:ext cx="2851456" cy="7443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Eventuell Initialisierung des kopierten Objektes</a:t>
          </a:r>
        </a:p>
      </dsp:txBody>
      <dsp:txXfrm>
        <a:off x="5812931" y="1043643"/>
        <a:ext cx="2395223" cy="744342"/>
      </dsp:txXfrm>
    </dsp:sp>
    <dsp:sp modelId="{0F366CBE-2C90-4D1A-A401-8F8D41A742A1}">
      <dsp:nvSpPr>
        <dsp:cNvPr id="0" name=""/>
        <dsp:cNvSpPr/>
      </dsp:nvSpPr>
      <dsp:spPr>
        <a:xfrm>
          <a:off x="5079282" y="0"/>
          <a:ext cx="743970" cy="743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-</a:t>
          </a:r>
        </a:p>
      </dsp:txBody>
      <dsp:txXfrm>
        <a:off x="5188234" y="108952"/>
        <a:ext cx="526066" cy="52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EC4E-F284-4229-BDCE-14A01093E48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C9A2-6614-4483-A4E2-7A7F627EE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949C70-D120-4643-A785-9ED737062B5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A55F-A71F-41AB-9D8B-9B5CC1A86BCD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1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997D-8CD6-4832-9CEF-2F5F43719B2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AE60-50A2-4B69-8B1C-EBE6A88CB93C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EEEA-D75A-4389-8A9B-C0C5ECCB9174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64CF-2DAC-4EBB-8E15-E4A0FBEE66D6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88E2-F924-4586-A4DA-96AE3FEC7B46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FB8-1EFF-451E-877D-DB3E8EE771B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D96-0F8A-4FE1-95C0-EC362C2EDBFF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C07B-BAD9-4062-B515-C9DCBE8027B5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4B5C-A200-4112-924A-4038773C15B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C36141-6961-466B-9CAA-E146B6AB4CD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Kiwatrowski</a:t>
            </a:r>
            <a:endParaRPr lang="de-DE" dirty="0"/>
          </a:p>
          <a:p>
            <a:r>
              <a:rPr lang="de-DE" dirty="0"/>
              <a:t>Sarah Willibald</a:t>
            </a:r>
          </a:p>
          <a:p>
            <a:r>
              <a:rPr lang="de-DE" dirty="0"/>
              <a:t>Patrick </a:t>
            </a:r>
            <a:r>
              <a:rPr lang="de-DE" dirty="0" err="1"/>
              <a:t>Wißing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2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7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543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6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 Lösungsansatz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 Kritik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 Beispiel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Was ist das Problem?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Programme mit Vielzahl ähnlicher Klassen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Zeitaufwand zum Erstellen einzelner Klassen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Prototyping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58" y="3148319"/>
            <a:ext cx="5650938" cy="24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Benutzung Prototype-Manager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Implementierung des </a:t>
            </a:r>
            <a:r>
              <a:rPr lang="de-DE" dirty="0" err="1">
                <a:sym typeface="Wingdings" panose="05000000000000000000" pitchFamily="2" charset="2"/>
              </a:rPr>
              <a:t>Clone</a:t>
            </a:r>
            <a:r>
              <a:rPr lang="de-DE" dirty="0">
                <a:sym typeface="Wingdings" panose="05000000000000000000" pitchFamily="2" charset="2"/>
              </a:rPr>
              <a:t> Operators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Initialisieren des </a:t>
            </a:r>
            <a:r>
              <a:rPr lang="de-DE" dirty="0" err="1">
                <a:sym typeface="Wingdings" panose="05000000000000000000" pitchFamily="2" charset="2"/>
              </a:rPr>
              <a:t>Klones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43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Verwandte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Abstract Factory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Composite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Decorator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0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1712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Vorlagen Word</a:t>
            </a:r>
          </a:p>
        </p:txBody>
      </p:sp>
      <p:pic>
        <p:nvPicPr>
          <p:cNvPr id="4" name="Picture 2" descr="http://www.generative-software.de/wp-content/uploads/2012/08/Fotolia_20837358_XS_proh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85216"/>
            <a:ext cx="1134786" cy="12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 descr="Prototype Pattern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92" y="2124656"/>
            <a:ext cx="5784192" cy="38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1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t4.ftcdn.net/jpg/01/08/85/05/500_F_108850514_EknYNt8ZIa7GvZDnM1Hvq57eBn5i2Mb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"/>
          <a:stretch/>
        </p:blipFill>
        <p:spPr bwMode="auto">
          <a:xfrm>
            <a:off x="3121886" y="821111"/>
            <a:ext cx="5931447" cy="50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Prototype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115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Prototype</vt:lpstr>
      <vt:lpstr>Agenda</vt:lpstr>
      <vt:lpstr>Motivation</vt:lpstr>
      <vt:lpstr>Lösungsansatz</vt:lpstr>
      <vt:lpstr>Lösungsansatz</vt:lpstr>
      <vt:lpstr>Lösungsansatz</vt:lpstr>
      <vt:lpstr>Kritik</vt:lpstr>
      <vt:lpstr>Beispiel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Patrick W</dc:creator>
  <cp:lastModifiedBy>Patrick W</cp:lastModifiedBy>
  <cp:revision>10</cp:revision>
  <dcterms:created xsi:type="dcterms:W3CDTF">2016-11-21T09:17:07Z</dcterms:created>
  <dcterms:modified xsi:type="dcterms:W3CDTF">2016-11-21T11:03:34Z</dcterms:modified>
</cp:coreProperties>
</file>